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2" r:id="rId1"/>
  </p:sldMasterIdLst>
  <p:notesMasterIdLst>
    <p:notesMasterId r:id="rId14"/>
  </p:notesMasterIdLst>
  <p:sldIdLst>
    <p:sldId id="338" r:id="rId2"/>
    <p:sldId id="335" r:id="rId3"/>
    <p:sldId id="378" r:id="rId4"/>
    <p:sldId id="379" r:id="rId5"/>
    <p:sldId id="380" r:id="rId6"/>
    <p:sldId id="319" r:id="rId7"/>
    <p:sldId id="361" r:id="rId8"/>
    <p:sldId id="331" r:id="rId9"/>
    <p:sldId id="377" r:id="rId10"/>
    <p:sldId id="371" r:id="rId11"/>
    <p:sldId id="374" r:id="rId12"/>
    <p:sldId id="330" r:id="rId13"/>
  </p:sldIdLst>
  <p:sldSz cx="12161838" cy="6858000"/>
  <p:notesSz cx="6858000" cy="9144000"/>
  <p:embeddedFontLst>
    <p:embeddedFont>
      <p:font typeface="Itim" panose="020B0604020202020204" charset="-34"/>
      <p:regular r:id="rId15"/>
    </p:embeddedFont>
    <p:embeddedFont>
      <p:font typeface="Varela Round" panose="020B0604020202020204" charset="-79"/>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66"/>
    <a:srgbClr val="F8C0D9"/>
    <a:srgbClr val="F5DD9B"/>
    <a:srgbClr val="FF9933"/>
    <a:srgbClr val="C5EBEC"/>
    <a:srgbClr val="000000"/>
    <a:srgbClr val="DE0000"/>
    <a:srgbClr val="F3BE89"/>
    <a:srgbClr val="EDC6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4A9C77-A8A4-4D1C-BC68-1706C802DA68}">
  <a:tblStyle styleId="{A44A9C77-A8A4-4D1C-BC68-1706C802DA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95" autoAdjust="0"/>
    <p:restoredTop sz="86556" autoAdjust="0"/>
  </p:normalViewPr>
  <p:slideViewPr>
    <p:cSldViewPr snapToGrid="0">
      <p:cViewPr varScale="1">
        <p:scale>
          <a:sx n="62" d="100"/>
          <a:sy n="62" d="100"/>
        </p:scale>
        <p:origin x="1152" y="42"/>
      </p:cViewPr>
      <p:guideLst/>
    </p:cSldViewPr>
  </p:slideViewPr>
  <p:notesTextViewPr>
    <p:cViewPr>
      <p:scale>
        <a:sx n="100" d="100"/>
        <a:sy n="100" d="100"/>
      </p:scale>
      <p:origin x="0" y="0"/>
    </p:cViewPr>
  </p:notesTextViewPr>
  <p:sorterViewPr>
    <p:cViewPr>
      <p:scale>
        <a:sx n="125" d="100"/>
        <a:sy n="125" d="100"/>
      </p:scale>
      <p:origin x="0" y="-18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a:t>
            </a:r>
            <a:r>
              <a:rPr lang="en-US" b="0" baseline="0"/>
              <a:t> Toán + Tiếng Việt các lớp 1, 2, 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endParaRPr lang="en-US"/>
          </a:p>
        </p:txBody>
      </p:sp>
    </p:spTree>
    <p:extLst>
      <p:ext uri="{BB962C8B-B14F-4D97-AF65-F5344CB8AC3E}">
        <p14:creationId xmlns:p14="http://schemas.microsoft.com/office/powerpoint/2010/main" val="2747588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linh động phần vận dụng</a:t>
            </a:r>
          </a:p>
          <a:p>
            <a:endParaRPr lang="en-US" b="0"/>
          </a:p>
          <a:p>
            <a:endParaRPr lang="en-US" b="0"/>
          </a:p>
          <a:p>
            <a:r>
              <a:rPr lang="vi-VN" b="0"/>
              <a:t>Tác</a:t>
            </a:r>
            <a:r>
              <a:rPr lang="vi-VN" b="0" baseline="0"/>
              <a:t> giả bộ ppt</a:t>
            </a:r>
            <a:r>
              <a:rPr lang="en-US" b="0" baseline="0"/>
              <a:t> Toán + Tiếng Việt các lớp 1, 2, 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endParaRPr lang="en-US"/>
          </a:p>
        </p:txBody>
      </p:sp>
    </p:spTree>
    <p:extLst>
      <p:ext uri="{BB962C8B-B14F-4D97-AF65-F5344CB8AC3E}">
        <p14:creationId xmlns:p14="http://schemas.microsoft.com/office/powerpoint/2010/main" val="2910532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click vào từng hộp quà để tới thử thách</a:t>
            </a:r>
          </a:p>
          <a:p>
            <a:r>
              <a:rPr lang="en-US"/>
              <a:t>Chơi xong click vào mũi tên để tới nội dung bài mới</a:t>
            </a:r>
          </a:p>
          <a:p>
            <a:endParaRPr lang="en-US"/>
          </a:p>
          <a:p>
            <a:r>
              <a:rPr lang="vi-VN" b="0"/>
              <a:t>Tác</a:t>
            </a:r>
            <a:r>
              <a:rPr lang="vi-VN" b="0" baseline="0"/>
              <a:t> giả bộ ppt</a:t>
            </a:r>
            <a:r>
              <a:rPr lang="en-US" b="0" baseline="0"/>
              <a:t> Toán + Tiếng Việt các lớp 1, 2, 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endParaRPr lang="en-US"/>
          </a:p>
        </p:txBody>
      </p:sp>
    </p:spTree>
    <p:extLst>
      <p:ext uri="{BB962C8B-B14F-4D97-AF65-F5344CB8AC3E}">
        <p14:creationId xmlns:p14="http://schemas.microsoft.com/office/powerpoint/2010/main" val="915577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 từng đáp án để ta kết quả</a:t>
            </a:r>
          </a:p>
          <a:p>
            <a:r>
              <a:rPr lang="en-US"/>
              <a:t>Click vào hộp quà để quay về </a:t>
            </a:r>
          </a:p>
        </p:txBody>
      </p:sp>
    </p:spTree>
    <p:extLst>
      <p:ext uri="{BB962C8B-B14F-4D97-AF65-F5344CB8AC3E}">
        <p14:creationId xmlns:p14="http://schemas.microsoft.com/office/powerpoint/2010/main" val="4149035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a:t>
            </a:r>
            <a:r>
              <a:rPr lang="en-US" b="0" baseline="0"/>
              <a:t> Toán + Tiếng Việt các lớp 1, 2, 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endParaRPr lang="en-US"/>
          </a:p>
        </p:txBody>
      </p:sp>
    </p:spTree>
    <p:extLst>
      <p:ext uri="{BB962C8B-B14F-4D97-AF65-F5344CB8AC3E}">
        <p14:creationId xmlns:p14="http://schemas.microsoft.com/office/powerpoint/2010/main" val="2365332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a:t>
            </a:r>
            <a:r>
              <a:rPr lang="en-US" b="0" baseline="0"/>
              <a:t> Toán + Tiếng Việt các lớp 1, 2, 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endParaRPr lang="en-US"/>
          </a:p>
        </p:txBody>
      </p:sp>
    </p:spTree>
    <p:extLst>
      <p:ext uri="{BB962C8B-B14F-4D97-AF65-F5344CB8AC3E}">
        <p14:creationId xmlns:p14="http://schemas.microsoft.com/office/powerpoint/2010/main" val="3285850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giải thích từng trường hợp cụ thể</a:t>
            </a:r>
            <a:endParaRPr lang="en-US"/>
          </a:p>
        </p:txBody>
      </p:sp>
    </p:spTree>
    <p:extLst>
      <p:ext uri="{BB962C8B-B14F-4D97-AF65-F5344CB8AC3E}">
        <p14:creationId xmlns:p14="http://schemas.microsoft.com/office/powerpoint/2010/main" val="2598732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giải thích từng trường hợp cụ thể</a:t>
            </a:r>
            <a:endParaRPr lang="en-US"/>
          </a:p>
        </p:txBody>
      </p:sp>
    </p:spTree>
    <p:extLst>
      <p:ext uri="{BB962C8B-B14F-4D97-AF65-F5344CB8AC3E}">
        <p14:creationId xmlns:p14="http://schemas.microsoft.com/office/powerpoint/2010/main" val="3940458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HS cần đo các góc khác nữa để kiểm chứng.</a:t>
            </a:r>
          </a:p>
          <a:p>
            <a:r>
              <a:rPr lang="en-US" b="0"/>
              <a:t>Phần trên slide GV chỉ chiếu ra để kết luận sau khi HS đã phét biểu</a:t>
            </a:r>
            <a:endParaRPr lang="en-US"/>
          </a:p>
        </p:txBody>
      </p:sp>
    </p:spTree>
    <p:extLst>
      <p:ext uri="{BB962C8B-B14F-4D97-AF65-F5344CB8AC3E}">
        <p14:creationId xmlns:p14="http://schemas.microsoft.com/office/powerpoint/2010/main" val="1235747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thực hành trên hình khối của HS để HS dễ hình dung.</a:t>
            </a:r>
          </a:p>
          <a:p>
            <a:endParaRPr lang="en-US" b="0"/>
          </a:p>
          <a:p>
            <a:r>
              <a:rPr lang="vi-VN" b="0"/>
              <a:t>Tác</a:t>
            </a:r>
            <a:r>
              <a:rPr lang="vi-VN" b="0" baseline="0"/>
              <a:t> giả bộ ppt</a:t>
            </a:r>
            <a:r>
              <a:rPr lang="en-US" b="0" baseline="0"/>
              <a:t> Toán + Tiếng Việt các lớp 1, 2, 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endParaRPr lang="en-US"/>
          </a:p>
        </p:txBody>
      </p:sp>
    </p:spTree>
    <p:extLst>
      <p:ext uri="{BB962C8B-B14F-4D97-AF65-F5344CB8AC3E}">
        <p14:creationId xmlns:p14="http://schemas.microsoft.com/office/powerpoint/2010/main" val="555373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grpSp>
        <p:nvGrpSpPr>
          <p:cNvPr id="21" name="Google Shape;21;p3"/>
          <p:cNvGrpSpPr/>
          <p:nvPr/>
        </p:nvGrpSpPr>
        <p:grpSpPr>
          <a:xfrm>
            <a:off x="-1290433" y="-877113"/>
            <a:ext cx="14741906" cy="9190713"/>
            <a:chOff x="-970225" y="-657835"/>
            <a:chExt cx="11083850" cy="6893035"/>
          </a:xfrm>
        </p:grpSpPr>
        <p:sp>
          <p:nvSpPr>
            <p:cNvPr id="22" name="Google Shape;22;p3"/>
            <p:cNvSpPr/>
            <p:nvPr/>
          </p:nvSpPr>
          <p:spPr>
            <a:xfrm>
              <a:off x="-970225" y="4443900"/>
              <a:ext cx="1791300" cy="1791300"/>
            </a:xfrm>
            <a:prstGeom prst="ellipse">
              <a:avLst/>
            </a:prstGeom>
            <a:solidFill>
              <a:srgbClr val="EB916B">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3"/>
            <p:cNvSpPr/>
            <p:nvPr/>
          </p:nvSpPr>
          <p:spPr>
            <a:xfrm rot="10800000">
              <a:off x="-422742" y="-657835"/>
              <a:ext cx="1020000" cy="1020000"/>
            </a:xfrm>
            <a:prstGeom prst="ellipse">
              <a:avLst/>
            </a:prstGeom>
            <a:solidFill>
              <a:srgbClr val="EFC65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3"/>
            <p:cNvSpPr/>
            <p:nvPr/>
          </p:nvSpPr>
          <p:spPr>
            <a:xfrm rot="10800000" flipH="1">
              <a:off x="129077" y="416774"/>
              <a:ext cx="495300" cy="494700"/>
            </a:xfrm>
            <a:prstGeom prst="ellipse">
              <a:avLst/>
            </a:prstGeom>
            <a:solidFill>
              <a:srgbClr val="49CAD1">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3"/>
            <p:cNvSpPr/>
            <p:nvPr/>
          </p:nvSpPr>
          <p:spPr>
            <a:xfrm>
              <a:off x="8322325" y="2812500"/>
              <a:ext cx="1791300" cy="1791300"/>
            </a:xfrm>
            <a:prstGeom prst="ellipse">
              <a:avLst/>
            </a:prstGeom>
            <a:solidFill>
              <a:srgbClr val="49CAD1">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3"/>
            <p:cNvSpPr/>
            <p:nvPr/>
          </p:nvSpPr>
          <p:spPr>
            <a:xfrm>
              <a:off x="8244575" y="4037950"/>
              <a:ext cx="698400" cy="698400"/>
            </a:xfrm>
            <a:prstGeom prst="ellipse">
              <a:avLst/>
            </a:prstGeom>
            <a:solidFill>
              <a:srgbClr val="EB916B">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7" name="Google Shape;27;p3"/>
          <p:cNvSpPr txBox="1">
            <a:spLocks noGrp="1"/>
          </p:cNvSpPr>
          <p:nvPr>
            <p:ph type="title"/>
          </p:nvPr>
        </p:nvSpPr>
        <p:spPr>
          <a:xfrm>
            <a:off x="2505054" y="1893767"/>
            <a:ext cx="7151863"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sz="4788"/>
            </a:lvl1pPr>
            <a:lvl2pPr lvl="1" rtl="0">
              <a:spcBef>
                <a:spcPts val="0"/>
              </a:spcBef>
              <a:spcAft>
                <a:spcPts val="0"/>
              </a:spcAft>
              <a:buSzPts val="3300"/>
              <a:buNone/>
              <a:defRPr>
                <a:latin typeface="Varela Round"/>
                <a:ea typeface="Varela Round"/>
                <a:cs typeface="Varela Round"/>
                <a:sym typeface="Varela Round"/>
              </a:defRPr>
            </a:lvl2pPr>
            <a:lvl3pPr lvl="2" rtl="0">
              <a:spcBef>
                <a:spcPts val="0"/>
              </a:spcBef>
              <a:spcAft>
                <a:spcPts val="0"/>
              </a:spcAft>
              <a:buSzPts val="3300"/>
              <a:buNone/>
              <a:defRPr>
                <a:latin typeface="Varela Round"/>
                <a:ea typeface="Varela Round"/>
                <a:cs typeface="Varela Round"/>
                <a:sym typeface="Varela Round"/>
              </a:defRPr>
            </a:lvl3pPr>
            <a:lvl4pPr lvl="3" rtl="0">
              <a:spcBef>
                <a:spcPts val="0"/>
              </a:spcBef>
              <a:spcAft>
                <a:spcPts val="0"/>
              </a:spcAft>
              <a:buSzPts val="3300"/>
              <a:buNone/>
              <a:defRPr>
                <a:latin typeface="Varela Round"/>
                <a:ea typeface="Varela Round"/>
                <a:cs typeface="Varela Round"/>
                <a:sym typeface="Varela Round"/>
              </a:defRPr>
            </a:lvl4pPr>
            <a:lvl5pPr lvl="4" rtl="0">
              <a:spcBef>
                <a:spcPts val="0"/>
              </a:spcBef>
              <a:spcAft>
                <a:spcPts val="0"/>
              </a:spcAft>
              <a:buSzPts val="3300"/>
              <a:buNone/>
              <a:defRPr>
                <a:latin typeface="Varela Round"/>
                <a:ea typeface="Varela Round"/>
                <a:cs typeface="Varela Round"/>
                <a:sym typeface="Varela Round"/>
              </a:defRPr>
            </a:lvl5pPr>
            <a:lvl6pPr lvl="5" rtl="0">
              <a:spcBef>
                <a:spcPts val="0"/>
              </a:spcBef>
              <a:spcAft>
                <a:spcPts val="0"/>
              </a:spcAft>
              <a:buSzPts val="3300"/>
              <a:buNone/>
              <a:defRPr>
                <a:latin typeface="Varela Round"/>
                <a:ea typeface="Varela Round"/>
                <a:cs typeface="Varela Round"/>
                <a:sym typeface="Varela Round"/>
              </a:defRPr>
            </a:lvl6pPr>
            <a:lvl7pPr lvl="6" rtl="0">
              <a:spcBef>
                <a:spcPts val="0"/>
              </a:spcBef>
              <a:spcAft>
                <a:spcPts val="0"/>
              </a:spcAft>
              <a:buSzPts val="3300"/>
              <a:buNone/>
              <a:defRPr>
                <a:latin typeface="Varela Round"/>
                <a:ea typeface="Varela Round"/>
                <a:cs typeface="Varela Round"/>
                <a:sym typeface="Varela Round"/>
              </a:defRPr>
            </a:lvl7pPr>
            <a:lvl8pPr lvl="7" rtl="0">
              <a:spcBef>
                <a:spcPts val="0"/>
              </a:spcBef>
              <a:spcAft>
                <a:spcPts val="0"/>
              </a:spcAft>
              <a:buSzPts val="3300"/>
              <a:buNone/>
              <a:defRPr>
                <a:latin typeface="Varela Round"/>
                <a:ea typeface="Varela Round"/>
                <a:cs typeface="Varela Round"/>
                <a:sym typeface="Varela Round"/>
              </a:defRPr>
            </a:lvl8pPr>
            <a:lvl9pPr lvl="8" rtl="0">
              <a:spcBef>
                <a:spcPts val="0"/>
              </a:spcBef>
              <a:spcAft>
                <a:spcPts val="0"/>
              </a:spcAft>
              <a:buSzPts val="3300"/>
              <a:buNone/>
              <a:defRPr>
                <a:latin typeface="Varela Round"/>
                <a:ea typeface="Varela Round"/>
                <a:cs typeface="Varela Round"/>
                <a:sym typeface="Varela Round"/>
              </a:defRPr>
            </a:lvl9pPr>
          </a:lstStyle>
          <a:p>
            <a:endParaRPr/>
          </a:p>
        </p:txBody>
      </p:sp>
      <p:sp>
        <p:nvSpPr>
          <p:cNvPr id="28" name="Google Shape;28;p3"/>
          <p:cNvSpPr txBox="1">
            <a:spLocks noGrp="1"/>
          </p:cNvSpPr>
          <p:nvPr>
            <p:ph type="subTitle" idx="1"/>
          </p:nvPr>
        </p:nvSpPr>
        <p:spPr>
          <a:xfrm>
            <a:off x="3145599" y="2657367"/>
            <a:ext cx="5870641" cy="23484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2128">
                <a:solidFill>
                  <a:schemeClr val="dk2"/>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6"/>
        <p:cNvGrpSpPr/>
        <p:nvPr/>
      </p:nvGrpSpPr>
      <p:grpSpPr>
        <a:xfrm>
          <a:off x="0" y="0"/>
          <a:ext cx="0" cy="0"/>
          <a:chOff x="0" y="0"/>
          <a:chExt cx="0" cy="0"/>
        </a:xfrm>
      </p:grpSpPr>
      <p:sp>
        <p:nvSpPr>
          <p:cNvPr id="67" name="Google Shape;67;p8"/>
          <p:cNvSpPr txBox="1">
            <a:spLocks noGrp="1"/>
          </p:cNvSpPr>
          <p:nvPr>
            <p:ph type="title"/>
          </p:nvPr>
        </p:nvSpPr>
        <p:spPr>
          <a:xfrm>
            <a:off x="3152382" y="3971000"/>
            <a:ext cx="5857074" cy="7196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3192"/>
            </a:lvl1pPr>
            <a:lvl2pPr lvl="1">
              <a:spcBef>
                <a:spcPts val="0"/>
              </a:spcBef>
              <a:spcAft>
                <a:spcPts val="0"/>
              </a:spcAft>
              <a:buSzPts val="2400"/>
              <a:buNone/>
              <a:defRPr sz="3192"/>
            </a:lvl2pPr>
            <a:lvl3pPr lvl="2">
              <a:spcBef>
                <a:spcPts val="0"/>
              </a:spcBef>
              <a:spcAft>
                <a:spcPts val="0"/>
              </a:spcAft>
              <a:buSzPts val="2400"/>
              <a:buNone/>
              <a:defRPr sz="3192"/>
            </a:lvl3pPr>
            <a:lvl4pPr lvl="3">
              <a:spcBef>
                <a:spcPts val="0"/>
              </a:spcBef>
              <a:spcAft>
                <a:spcPts val="0"/>
              </a:spcAft>
              <a:buSzPts val="2400"/>
              <a:buNone/>
              <a:defRPr sz="3192"/>
            </a:lvl4pPr>
            <a:lvl5pPr lvl="4">
              <a:spcBef>
                <a:spcPts val="0"/>
              </a:spcBef>
              <a:spcAft>
                <a:spcPts val="0"/>
              </a:spcAft>
              <a:buSzPts val="2400"/>
              <a:buNone/>
              <a:defRPr sz="3192"/>
            </a:lvl5pPr>
            <a:lvl6pPr lvl="5">
              <a:spcBef>
                <a:spcPts val="0"/>
              </a:spcBef>
              <a:spcAft>
                <a:spcPts val="0"/>
              </a:spcAft>
              <a:buSzPts val="2400"/>
              <a:buNone/>
              <a:defRPr sz="3192"/>
            </a:lvl6pPr>
            <a:lvl7pPr lvl="6">
              <a:spcBef>
                <a:spcPts val="0"/>
              </a:spcBef>
              <a:spcAft>
                <a:spcPts val="0"/>
              </a:spcAft>
              <a:buSzPts val="2400"/>
              <a:buNone/>
              <a:defRPr sz="3192"/>
            </a:lvl7pPr>
            <a:lvl8pPr lvl="7">
              <a:spcBef>
                <a:spcPts val="0"/>
              </a:spcBef>
              <a:spcAft>
                <a:spcPts val="0"/>
              </a:spcAft>
              <a:buSzPts val="2400"/>
              <a:buNone/>
              <a:defRPr sz="3192"/>
            </a:lvl8pPr>
            <a:lvl9pPr lvl="8">
              <a:spcBef>
                <a:spcPts val="0"/>
              </a:spcBef>
              <a:spcAft>
                <a:spcPts val="0"/>
              </a:spcAft>
              <a:buSzPts val="2400"/>
              <a:buNone/>
              <a:defRPr sz="3192"/>
            </a:lvl9pPr>
          </a:lstStyle>
          <a:p>
            <a:endParaRPr/>
          </a:p>
        </p:txBody>
      </p:sp>
      <p:sp>
        <p:nvSpPr>
          <p:cNvPr id="68" name="Google Shape;68;p8"/>
          <p:cNvSpPr txBox="1">
            <a:spLocks noGrp="1"/>
          </p:cNvSpPr>
          <p:nvPr>
            <p:ph type="subTitle" idx="1"/>
          </p:nvPr>
        </p:nvSpPr>
        <p:spPr>
          <a:xfrm>
            <a:off x="2435660" y="2111967"/>
            <a:ext cx="7080440" cy="233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sz="212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69" name="Google Shape;69;p8"/>
          <p:cNvGrpSpPr/>
          <p:nvPr/>
        </p:nvGrpSpPr>
        <p:grpSpPr>
          <a:xfrm>
            <a:off x="-700030" y="-1744099"/>
            <a:ext cx="14246328" cy="9681857"/>
            <a:chOff x="-526325" y="-1308075"/>
            <a:chExt cx="10711245" cy="7261393"/>
          </a:xfrm>
        </p:grpSpPr>
        <p:sp>
          <p:nvSpPr>
            <p:cNvPr id="70" name="Google Shape;70;p8"/>
            <p:cNvSpPr/>
            <p:nvPr/>
          </p:nvSpPr>
          <p:spPr>
            <a:xfrm>
              <a:off x="-172075" y="-1308075"/>
              <a:ext cx="1791300" cy="1791300"/>
            </a:xfrm>
            <a:prstGeom prst="ellipse">
              <a:avLst/>
            </a:prstGeom>
            <a:solidFill>
              <a:srgbClr val="EB916B">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8"/>
            <p:cNvSpPr/>
            <p:nvPr/>
          </p:nvSpPr>
          <p:spPr>
            <a:xfrm rot="10800000">
              <a:off x="-319542" y="4440515"/>
              <a:ext cx="1020000" cy="1020000"/>
            </a:xfrm>
            <a:prstGeom prst="ellipse">
              <a:avLst/>
            </a:prstGeom>
            <a:solidFill>
              <a:srgbClr val="EFC65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8"/>
            <p:cNvSpPr/>
            <p:nvPr/>
          </p:nvSpPr>
          <p:spPr>
            <a:xfrm rot="10800000" flipH="1">
              <a:off x="-68824" y="4309550"/>
              <a:ext cx="327000" cy="326400"/>
            </a:xfrm>
            <a:prstGeom prst="ellipse">
              <a:avLst/>
            </a:prstGeom>
            <a:solidFill>
              <a:srgbClr val="49CAD1">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 name="Google Shape;73;p8"/>
            <p:cNvSpPr/>
            <p:nvPr/>
          </p:nvSpPr>
          <p:spPr>
            <a:xfrm rot="1549360">
              <a:off x="8092833" y="3861231"/>
              <a:ext cx="1791375" cy="1791375"/>
            </a:xfrm>
            <a:prstGeom prst="ellipse">
              <a:avLst/>
            </a:prstGeom>
            <a:solidFill>
              <a:srgbClr val="49CAD1">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 name="Google Shape;74;p8"/>
            <p:cNvSpPr/>
            <p:nvPr/>
          </p:nvSpPr>
          <p:spPr>
            <a:xfrm rot="1549646">
              <a:off x="7781570" y="4746906"/>
              <a:ext cx="698248" cy="698248"/>
            </a:xfrm>
            <a:prstGeom prst="ellipse">
              <a:avLst/>
            </a:prstGeom>
            <a:solidFill>
              <a:srgbClr val="EB916B">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 name="Google Shape;75;p8"/>
            <p:cNvSpPr/>
            <p:nvPr/>
          </p:nvSpPr>
          <p:spPr>
            <a:xfrm rot="10800000" flipH="1">
              <a:off x="440325" y="4667225"/>
              <a:ext cx="437700" cy="436800"/>
            </a:xfrm>
            <a:prstGeom prst="ellipse">
              <a:avLst/>
            </a:prstGeom>
            <a:solidFill>
              <a:srgbClr val="DE6262">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 name="Google Shape;76;p8"/>
            <p:cNvSpPr/>
            <p:nvPr/>
          </p:nvSpPr>
          <p:spPr>
            <a:xfrm>
              <a:off x="-526325" y="-304625"/>
              <a:ext cx="1303800" cy="1303800"/>
            </a:xfrm>
            <a:prstGeom prst="ellipse">
              <a:avLst/>
            </a:prstGeom>
            <a:solidFill>
              <a:srgbClr val="9CED85">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 name="Google Shape;77;p8"/>
            <p:cNvSpPr/>
            <p:nvPr/>
          </p:nvSpPr>
          <p:spPr>
            <a:xfrm rot="1549646">
              <a:off x="8714270" y="-227594"/>
              <a:ext cx="698248" cy="698248"/>
            </a:xfrm>
            <a:prstGeom prst="ellipse">
              <a:avLst/>
            </a:prstGeom>
            <a:solidFill>
              <a:srgbClr val="EFC65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1"/>
        <p:cNvGrpSpPr/>
        <p:nvPr/>
      </p:nvGrpSpPr>
      <p:grpSpPr>
        <a:xfrm>
          <a:off x="0" y="0"/>
          <a:ext cx="0" cy="0"/>
          <a:chOff x="0" y="0"/>
          <a:chExt cx="0" cy="0"/>
        </a:xfrm>
      </p:grpSpPr>
      <p:sp>
        <p:nvSpPr>
          <p:cNvPr id="92" name="Google Shape;92;p10"/>
          <p:cNvSpPr txBox="1">
            <a:spLocks noGrp="1"/>
          </p:cNvSpPr>
          <p:nvPr>
            <p:ph type="body" idx="1"/>
          </p:nvPr>
        </p:nvSpPr>
        <p:spPr>
          <a:xfrm>
            <a:off x="1003677" y="5200400"/>
            <a:ext cx="7978613" cy="806800"/>
          </a:xfrm>
          <a:prstGeom prst="rect">
            <a:avLst/>
          </a:prstGeom>
        </p:spPr>
        <p:txBody>
          <a:bodyPr spcFirstLastPara="1" wrap="square" lIns="91425" tIns="91425" rIns="91425" bIns="91425" anchor="ctr" anchorCtr="0">
            <a:noAutofit/>
          </a:bodyPr>
          <a:lstStyle>
            <a:lvl1pPr marL="608076" lvl="0" indent="-304038">
              <a:lnSpc>
                <a:spcPct val="100000"/>
              </a:lnSpc>
              <a:spcBef>
                <a:spcPts val="0"/>
              </a:spcBef>
              <a:spcAft>
                <a:spcPts val="0"/>
              </a:spcAft>
              <a:buClr>
                <a:schemeClr val="accent6"/>
              </a:buClr>
              <a:buSzPts val="2400"/>
              <a:buFont typeface="Itim"/>
              <a:buNone/>
              <a:defRPr sz="3192">
                <a:solidFill>
                  <a:schemeClr val="accent6"/>
                </a:solidFill>
                <a:latin typeface="Itim"/>
                <a:ea typeface="Itim"/>
                <a:cs typeface="Itim"/>
                <a:sym typeface="Itim"/>
              </a:defRPr>
            </a:lvl1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Google Shape;94;p11"/>
          <p:cNvSpPr txBox="1">
            <a:spLocks noGrp="1"/>
          </p:cNvSpPr>
          <p:nvPr>
            <p:ph type="title" hasCustomPrompt="1"/>
          </p:nvPr>
        </p:nvSpPr>
        <p:spPr>
          <a:xfrm>
            <a:off x="1235536" y="1474833"/>
            <a:ext cx="9690766"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5960"/>
            </a:lvl1pPr>
            <a:lvl2pPr lvl="1" algn="ctr">
              <a:spcBef>
                <a:spcPts val="0"/>
              </a:spcBef>
              <a:spcAft>
                <a:spcPts val="0"/>
              </a:spcAft>
              <a:buSzPts val="12000"/>
              <a:buNone/>
              <a:defRPr sz="15960"/>
            </a:lvl2pPr>
            <a:lvl3pPr lvl="2" algn="ctr">
              <a:spcBef>
                <a:spcPts val="0"/>
              </a:spcBef>
              <a:spcAft>
                <a:spcPts val="0"/>
              </a:spcAft>
              <a:buSzPts val="12000"/>
              <a:buNone/>
              <a:defRPr sz="15960"/>
            </a:lvl3pPr>
            <a:lvl4pPr lvl="3" algn="ctr">
              <a:spcBef>
                <a:spcPts val="0"/>
              </a:spcBef>
              <a:spcAft>
                <a:spcPts val="0"/>
              </a:spcAft>
              <a:buSzPts val="12000"/>
              <a:buNone/>
              <a:defRPr sz="15960"/>
            </a:lvl4pPr>
            <a:lvl5pPr lvl="4" algn="ctr">
              <a:spcBef>
                <a:spcPts val="0"/>
              </a:spcBef>
              <a:spcAft>
                <a:spcPts val="0"/>
              </a:spcAft>
              <a:buSzPts val="12000"/>
              <a:buNone/>
              <a:defRPr sz="15960"/>
            </a:lvl5pPr>
            <a:lvl6pPr lvl="5" algn="ctr">
              <a:spcBef>
                <a:spcPts val="0"/>
              </a:spcBef>
              <a:spcAft>
                <a:spcPts val="0"/>
              </a:spcAft>
              <a:buSzPts val="12000"/>
              <a:buNone/>
              <a:defRPr sz="15960"/>
            </a:lvl6pPr>
            <a:lvl7pPr lvl="6" algn="ctr">
              <a:spcBef>
                <a:spcPts val="0"/>
              </a:spcBef>
              <a:spcAft>
                <a:spcPts val="0"/>
              </a:spcAft>
              <a:buSzPts val="12000"/>
              <a:buNone/>
              <a:defRPr sz="15960"/>
            </a:lvl7pPr>
            <a:lvl8pPr lvl="7" algn="ctr">
              <a:spcBef>
                <a:spcPts val="0"/>
              </a:spcBef>
              <a:spcAft>
                <a:spcPts val="0"/>
              </a:spcAft>
              <a:buSzPts val="12000"/>
              <a:buNone/>
              <a:defRPr sz="15960"/>
            </a:lvl8pPr>
            <a:lvl9pPr lvl="8" algn="ctr">
              <a:spcBef>
                <a:spcPts val="0"/>
              </a:spcBef>
              <a:spcAft>
                <a:spcPts val="0"/>
              </a:spcAft>
              <a:buSzPts val="12000"/>
              <a:buNone/>
              <a:defRPr sz="15960"/>
            </a:lvl9pPr>
          </a:lstStyle>
          <a:p>
            <a:r>
              <a:t>xx%</a:t>
            </a:r>
          </a:p>
        </p:txBody>
      </p:sp>
      <p:sp>
        <p:nvSpPr>
          <p:cNvPr id="95" name="Google Shape;95;p11"/>
          <p:cNvSpPr txBox="1">
            <a:spLocks noGrp="1"/>
          </p:cNvSpPr>
          <p:nvPr>
            <p:ph type="body" idx="1"/>
          </p:nvPr>
        </p:nvSpPr>
        <p:spPr>
          <a:xfrm>
            <a:off x="414572" y="4202967"/>
            <a:ext cx="11332694" cy="1734400"/>
          </a:xfrm>
          <a:prstGeom prst="rect">
            <a:avLst/>
          </a:prstGeom>
        </p:spPr>
        <p:txBody>
          <a:bodyPr spcFirstLastPara="1" wrap="square" lIns="91425" tIns="91425" rIns="91425" bIns="91425" anchor="t" anchorCtr="0">
            <a:noAutofit/>
          </a:bodyPr>
          <a:lstStyle>
            <a:lvl1pPr marL="608076" lvl="0" indent="-422275" algn="ctr">
              <a:spcBef>
                <a:spcPts val="0"/>
              </a:spcBef>
              <a:spcAft>
                <a:spcPts val="0"/>
              </a:spcAft>
              <a:buSzPts val="1400"/>
              <a:buChar char="●"/>
              <a:defRPr/>
            </a:lvl1pPr>
            <a:lvl2pPr marL="1216152" lvl="1" indent="-422275" algn="ctr">
              <a:spcBef>
                <a:spcPts val="0"/>
              </a:spcBef>
              <a:spcAft>
                <a:spcPts val="0"/>
              </a:spcAft>
              <a:buSzPts val="1400"/>
              <a:buChar char="○"/>
              <a:defRPr/>
            </a:lvl2pPr>
            <a:lvl3pPr marL="1824228" lvl="2" indent="-422275" algn="ctr">
              <a:spcBef>
                <a:spcPts val="0"/>
              </a:spcBef>
              <a:spcAft>
                <a:spcPts val="0"/>
              </a:spcAft>
              <a:buSzPts val="1400"/>
              <a:buChar char="■"/>
              <a:defRPr/>
            </a:lvl3pPr>
            <a:lvl4pPr marL="2432304" lvl="3" indent="-422275" algn="ctr">
              <a:spcBef>
                <a:spcPts val="0"/>
              </a:spcBef>
              <a:spcAft>
                <a:spcPts val="0"/>
              </a:spcAft>
              <a:buSzPts val="1400"/>
              <a:buChar char="●"/>
              <a:defRPr/>
            </a:lvl4pPr>
            <a:lvl5pPr marL="3040380" lvl="4" indent="-422275" algn="ctr">
              <a:spcBef>
                <a:spcPts val="0"/>
              </a:spcBef>
              <a:spcAft>
                <a:spcPts val="0"/>
              </a:spcAft>
              <a:buSzPts val="1400"/>
              <a:buChar char="○"/>
              <a:defRPr/>
            </a:lvl5pPr>
            <a:lvl6pPr marL="3648456" lvl="5" indent="-422275" algn="ctr">
              <a:spcBef>
                <a:spcPts val="0"/>
              </a:spcBef>
              <a:spcAft>
                <a:spcPts val="0"/>
              </a:spcAft>
              <a:buSzPts val="1400"/>
              <a:buChar char="■"/>
              <a:defRPr/>
            </a:lvl6pPr>
            <a:lvl7pPr marL="4256532" lvl="6" indent="-422275" algn="ctr">
              <a:spcBef>
                <a:spcPts val="0"/>
              </a:spcBef>
              <a:spcAft>
                <a:spcPts val="0"/>
              </a:spcAft>
              <a:buSzPts val="1400"/>
              <a:buChar char="●"/>
              <a:defRPr/>
            </a:lvl7pPr>
            <a:lvl8pPr marL="4864608" lvl="7" indent="-422275" algn="ctr">
              <a:spcBef>
                <a:spcPts val="0"/>
              </a:spcBef>
              <a:spcAft>
                <a:spcPts val="0"/>
              </a:spcAft>
              <a:buSzPts val="1400"/>
              <a:buChar char="○"/>
              <a:defRPr/>
            </a:lvl8pPr>
            <a:lvl9pPr marL="5472684" lvl="8" indent="-422275" algn="ctr">
              <a:spcBef>
                <a:spcPts val="0"/>
              </a:spcBef>
              <a:spcAft>
                <a:spcPts val="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subtitle">
  <p:cSld name="CUSTOM_6">
    <p:spTree>
      <p:nvGrpSpPr>
        <p:cNvPr id="1" name="Shape 205"/>
        <p:cNvGrpSpPr/>
        <p:nvPr/>
      </p:nvGrpSpPr>
      <p:grpSpPr>
        <a:xfrm>
          <a:off x="0" y="0"/>
          <a:ext cx="0" cy="0"/>
          <a:chOff x="0" y="0"/>
          <a:chExt cx="0" cy="0"/>
        </a:xfrm>
      </p:grpSpPr>
      <p:sp>
        <p:nvSpPr>
          <p:cNvPr id="206" name="Google Shape;206;p21"/>
          <p:cNvSpPr txBox="1">
            <a:spLocks noGrp="1"/>
          </p:cNvSpPr>
          <p:nvPr>
            <p:ph type="title"/>
          </p:nvPr>
        </p:nvSpPr>
        <p:spPr>
          <a:xfrm>
            <a:off x="2504988" y="521000"/>
            <a:ext cx="7151863"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sz="4788"/>
            </a:lvl1pPr>
            <a:lvl2pPr lvl="1" rtl="0">
              <a:spcBef>
                <a:spcPts val="0"/>
              </a:spcBef>
              <a:spcAft>
                <a:spcPts val="0"/>
              </a:spcAft>
              <a:buSzPts val="3300"/>
              <a:buNone/>
              <a:defRPr>
                <a:latin typeface="Varela Round"/>
                <a:ea typeface="Varela Round"/>
                <a:cs typeface="Varela Round"/>
                <a:sym typeface="Varela Round"/>
              </a:defRPr>
            </a:lvl2pPr>
            <a:lvl3pPr lvl="2" rtl="0">
              <a:spcBef>
                <a:spcPts val="0"/>
              </a:spcBef>
              <a:spcAft>
                <a:spcPts val="0"/>
              </a:spcAft>
              <a:buSzPts val="3300"/>
              <a:buNone/>
              <a:defRPr>
                <a:latin typeface="Varela Round"/>
                <a:ea typeface="Varela Round"/>
                <a:cs typeface="Varela Round"/>
                <a:sym typeface="Varela Round"/>
              </a:defRPr>
            </a:lvl3pPr>
            <a:lvl4pPr lvl="3" rtl="0">
              <a:spcBef>
                <a:spcPts val="0"/>
              </a:spcBef>
              <a:spcAft>
                <a:spcPts val="0"/>
              </a:spcAft>
              <a:buSzPts val="3300"/>
              <a:buNone/>
              <a:defRPr>
                <a:latin typeface="Varela Round"/>
                <a:ea typeface="Varela Round"/>
                <a:cs typeface="Varela Round"/>
                <a:sym typeface="Varela Round"/>
              </a:defRPr>
            </a:lvl4pPr>
            <a:lvl5pPr lvl="4" rtl="0">
              <a:spcBef>
                <a:spcPts val="0"/>
              </a:spcBef>
              <a:spcAft>
                <a:spcPts val="0"/>
              </a:spcAft>
              <a:buSzPts val="3300"/>
              <a:buNone/>
              <a:defRPr>
                <a:latin typeface="Varela Round"/>
                <a:ea typeface="Varela Round"/>
                <a:cs typeface="Varela Round"/>
                <a:sym typeface="Varela Round"/>
              </a:defRPr>
            </a:lvl5pPr>
            <a:lvl6pPr lvl="5" rtl="0">
              <a:spcBef>
                <a:spcPts val="0"/>
              </a:spcBef>
              <a:spcAft>
                <a:spcPts val="0"/>
              </a:spcAft>
              <a:buSzPts val="3300"/>
              <a:buNone/>
              <a:defRPr>
                <a:latin typeface="Varela Round"/>
                <a:ea typeface="Varela Round"/>
                <a:cs typeface="Varela Round"/>
                <a:sym typeface="Varela Round"/>
              </a:defRPr>
            </a:lvl6pPr>
            <a:lvl7pPr lvl="6" rtl="0">
              <a:spcBef>
                <a:spcPts val="0"/>
              </a:spcBef>
              <a:spcAft>
                <a:spcPts val="0"/>
              </a:spcAft>
              <a:buSzPts val="3300"/>
              <a:buNone/>
              <a:defRPr>
                <a:latin typeface="Varela Round"/>
                <a:ea typeface="Varela Round"/>
                <a:cs typeface="Varela Round"/>
                <a:sym typeface="Varela Round"/>
              </a:defRPr>
            </a:lvl7pPr>
            <a:lvl8pPr lvl="7" rtl="0">
              <a:spcBef>
                <a:spcPts val="0"/>
              </a:spcBef>
              <a:spcAft>
                <a:spcPts val="0"/>
              </a:spcAft>
              <a:buSzPts val="3300"/>
              <a:buNone/>
              <a:defRPr>
                <a:latin typeface="Varela Round"/>
                <a:ea typeface="Varela Round"/>
                <a:cs typeface="Varela Round"/>
                <a:sym typeface="Varela Round"/>
              </a:defRPr>
            </a:lvl8pPr>
            <a:lvl9pPr lvl="8" rtl="0">
              <a:spcBef>
                <a:spcPts val="0"/>
              </a:spcBef>
              <a:spcAft>
                <a:spcPts val="0"/>
              </a:spcAft>
              <a:buSzPts val="3300"/>
              <a:buNone/>
              <a:defRPr>
                <a:latin typeface="Varela Round"/>
                <a:ea typeface="Varela Round"/>
                <a:cs typeface="Varela Round"/>
                <a:sym typeface="Varela Round"/>
              </a:defRPr>
            </a:lvl9pPr>
          </a:lstStyle>
          <a:p>
            <a:endParaRPr/>
          </a:p>
        </p:txBody>
      </p:sp>
      <p:sp>
        <p:nvSpPr>
          <p:cNvPr id="207" name="Google Shape;207;p21"/>
          <p:cNvSpPr txBox="1">
            <a:spLocks noGrp="1"/>
          </p:cNvSpPr>
          <p:nvPr>
            <p:ph type="subTitle" idx="1"/>
          </p:nvPr>
        </p:nvSpPr>
        <p:spPr>
          <a:xfrm>
            <a:off x="3759344" y="1225977"/>
            <a:ext cx="4643284" cy="3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solidFill>
                  <a:schemeClr val="dk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208" name="Google Shape;208;p21"/>
          <p:cNvGrpSpPr/>
          <p:nvPr/>
        </p:nvGrpSpPr>
        <p:grpSpPr>
          <a:xfrm>
            <a:off x="-1467095" y="-1286733"/>
            <a:ext cx="13530218" cy="9250975"/>
            <a:chOff x="-1103050" y="-965050"/>
            <a:chExt cx="10172830" cy="6938231"/>
          </a:xfrm>
        </p:grpSpPr>
        <p:grpSp>
          <p:nvGrpSpPr>
            <p:cNvPr id="209" name="Google Shape;209;p21"/>
            <p:cNvGrpSpPr/>
            <p:nvPr/>
          </p:nvGrpSpPr>
          <p:grpSpPr>
            <a:xfrm>
              <a:off x="-1103050" y="-965050"/>
              <a:ext cx="10145298" cy="6938224"/>
              <a:chOff x="7641900" y="-965050"/>
              <a:chExt cx="10145298" cy="6938224"/>
            </a:xfrm>
          </p:grpSpPr>
          <p:sp>
            <p:nvSpPr>
              <p:cNvPr id="210" name="Google Shape;210;p21"/>
              <p:cNvSpPr/>
              <p:nvPr/>
            </p:nvSpPr>
            <p:spPr>
              <a:xfrm>
                <a:off x="7641900" y="-965050"/>
                <a:ext cx="1791300" cy="1791300"/>
              </a:xfrm>
              <a:prstGeom prst="ellipse">
                <a:avLst/>
              </a:prstGeom>
              <a:solidFill>
                <a:srgbClr val="EFC65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 name="Google Shape;211;p21"/>
              <p:cNvSpPr/>
              <p:nvPr/>
            </p:nvSpPr>
            <p:spPr>
              <a:xfrm rot="10800000" flipH="1">
                <a:off x="16942698" y="-565249"/>
                <a:ext cx="844500" cy="843300"/>
              </a:xfrm>
              <a:prstGeom prst="ellipse">
                <a:avLst/>
              </a:prstGeom>
              <a:solidFill>
                <a:srgbClr val="49CAD1">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 name="Google Shape;212;p21"/>
              <p:cNvSpPr/>
              <p:nvPr/>
            </p:nvSpPr>
            <p:spPr>
              <a:xfrm rot="10800000" flipH="1">
                <a:off x="8059376" y="4492674"/>
                <a:ext cx="1482600" cy="1480500"/>
              </a:xfrm>
              <a:prstGeom prst="ellipse">
                <a:avLst/>
              </a:prstGeom>
              <a:solidFill>
                <a:srgbClr val="EB916B">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13" name="Google Shape;213;p21"/>
            <p:cNvSpPr/>
            <p:nvPr/>
          </p:nvSpPr>
          <p:spPr>
            <a:xfrm>
              <a:off x="718275" y="69950"/>
              <a:ext cx="447600" cy="447600"/>
            </a:xfrm>
            <a:prstGeom prst="ellipse">
              <a:avLst/>
            </a:prstGeom>
            <a:solidFill>
              <a:srgbClr val="EB916B">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21"/>
            <p:cNvSpPr/>
            <p:nvPr/>
          </p:nvSpPr>
          <p:spPr>
            <a:xfrm rot="1223388">
              <a:off x="424241" y="4710935"/>
              <a:ext cx="447754" cy="447754"/>
            </a:xfrm>
            <a:prstGeom prst="ellipse">
              <a:avLst/>
            </a:prstGeom>
            <a:solidFill>
              <a:srgbClr val="EFC65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21"/>
            <p:cNvSpPr/>
            <p:nvPr/>
          </p:nvSpPr>
          <p:spPr>
            <a:xfrm rot="1222282">
              <a:off x="145418" y="4383100"/>
              <a:ext cx="272333" cy="272333"/>
            </a:xfrm>
            <a:prstGeom prst="ellipse">
              <a:avLst/>
            </a:prstGeom>
            <a:solidFill>
              <a:srgbClr val="9CED85">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 name="Google Shape;216;p21"/>
            <p:cNvSpPr/>
            <p:nvPr/>
          </p:nvSpPr>
          <p:spPr>
            <a:xfrm rot="1223432">
              <a:off x="7763933" y="4667333"/>
              <a:ext cx="1142596" cy="1142596"/>
            </a:xfrm>
            <a:prstGeom prst="ellipse">
              <a:avLst/>
            </a:prstGeom>
            <a:solidFill>
              <a:srgbClr val="EFC65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 name="Google Shape;217;p21"/>
            <p:cNvSpPr/>
            <p:nvPr/>
          </p:nvSpPr>
          <p:spPr>
            <a:xfrm rot="1222451">
              <a:off x="7588892" y="4806151"/>
              <a:ext cx="409307" cy="409307"/>
            </a:xfrm>
            <a:prstGeom prst="ellipse">
              <a:avLst/>
            </a:prstGeom>
            <a:solidFill>
              <a:srgbClr val="49CAD1">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33815" y="593367"/>
            <a:ext cx="8894342" cy="763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accent6"/>
              </a:buClr>
              <a:buSzPts val="3300"/>
              <a:buFont typeface="Itim"/>
              <a:buNone/>
              <a:defRPr sz="3300">
                <a:solidFill>
                  <a:schemeClr val="accent6"/>
                </a:solidFill>
                <a:latin typeface="Itim"/>
                <a:ea typeface="Itim"/>
                <a:cs typeface="Itim"/>
                <a:sym typeface="Itim"/>
              </a:defRPr>
            </a:lvl1pPr>
            <a:lvl2pPr lvl="1" algn="ctr">
              <a:spcBef>
                <a:spcPts val="0"/>
              </a:spcBef>
              <a:spcAft>
                <a:spcPts val="0"/>
              </a:spcAft>
              <a:buClr>
                <a:schemeClr val="accent6"/>
              </a:buClr>
              <a:buSzPts val="3300"/>
              <a:buFont typeface="Itim"/>
              <a:buNone/>
              <a:defRPr sz="3300">
                <a:solidFill>
                  <a:schemeClr val="accent6"/>
                </a:solidFill>
                <a:latin typeface="Itim"/>
                <a:ea typeface="Itim"/>
                <a:cs typeface="Itim"/>
                <a:sym typeface="Itim"/>
              </a:defRPr>
            </a:lvl2pPr>
            <a:lvl3pPr lvl="2" algn="ctr">
              <a:spcBef>
                <a:spcPts val="0"/>
              </a:spcBef>
              <a:spcAft>
                <a:spcPts val="0"/>
              </a:spcAft>
              <a:buClr>
                <a:schemeClr val="accent6"/>
              </a:buClr>
              <a:buSzPts val="3300"/>
              <a:buFont typeface="Itim"/>
              <a:buNone/>
              <a:defRPr sz="3300">
                <a:solidFill>
                  <a:schemeClr val="accent6"/>
                </a:solidFill>
                <a:latin typeface="Itim"/>
                <a:ea typeface="Itim"/>
                <a:cs typeface="Itim"/>
                <a:sym typeface="Itim"/>
              </a:defRPr>
            </a:lvl3pPr>
            <a:lvl4pPr lvl="3" algn="ctr">
              <a:spcBef>
                <a:spcPts val="0"/>
              </a:spcBef>
              <a:spcAft>
                <a:spcPts val="0"/>
              </a:spcAft>
              <a:buClr>
                <a:schemeClr val="accent6"/>
              </a:buClr>
              <a:buSzPts val="3300"/>
              <a:buFont typeface="Itim"/>
              <a:buNone/>
              <a:defRPr sz="3300">
                <a:solidFill>
                  <a:schemeClr val="accent6"/>
                </a:solidFill>
                <a:latin typeface="Itim"/>
                <a:ea typeface="Itim"/>
                <a:cs typeface="Itim"/>
                <a:sym typeface="Itim"/>
              </a:defRPr>
            </a:lvl4pPr>
            <a:lvl5pPr lvl="4" algn="ctr">
              <a:spcBef>
                <a:spcPts val="0"/>
              </a:spcBef>
              <a:spcAft>
                <a:spcPts val="0"/>
              </a:spcAft>
              <a:buClr>
                <a:schemeClr val="accent6"/>
              </a:buClr>
              <a:buSzPts val="3300"/>
              <a:buFont typeface="Itim"/>
              <a:buNone/>
              <a:defRPr sz="3300">
                <a:solidFill>
                  <a:schemeClr val="accent6"/>
                </a:solidFill>
                <a:latin typeface="Itim"/>
                <a:ea typeface="Itim"/>
                <a:cs typeface="Itim"/>
                <a:sym typeface="Itim"/>
              </a:defRPr>
            </a:lvl5pPr>
            <a:lvl6pPr lvl="5" algn="ctr">
              <a:spcBef>
                <a:spcPts val="0"/>
              </a:spcBef>
              <a:spcAft>
                <a:spcPts val="0"/>
              </a:spcAft>
              <a:buClr>
                <a:schemeClr val="accent6"/>
              </a:buClr>
              <a:buSzPts val="3300"/>
              <a:buFont typeface="Itim"/>
              <a:buNone/>
              <a:defRPr sz="3300">
                <a:solidFill>
                  <a:schemeClr val="accent6"/>
                </a:solidFill>
                <a:latin typeface="Itim"/>
                <a:ea typeface="Itim"/>
                <a:cs typeface="Itim"/>
                <a:sym typeface="Itim"/>
              </a:defRPr>
            </a:lvl6pPr>
            <a:lvl7pPr lvl="6" algn="ctr">
              <a:spcBef>
                <a:spcPts val="0"/>
              </a:spcBef>
              <a:spcAft>
                <a:spcPts val="0"/>
              </a:spcAft>
              <a:buClr>
                <a:schemeClr val="accent6"/>
              </a:buClr>
              <a:buSzPts val="3300"/>
              <a:buFont typeface="Itim"/>
              <a:buNone/>
              <a:defRPr sz="3300">
                <a:solidFill>
                  <a:schemeClr val="accent6"/>
                </a:solidFill>
                <a:latin typeface="Itim"/>
                <a:ea typeface="Itim"/>
                <a:cs typeface="Itim"/>
                <a:sym typeface="Itim"/>
              </a:defRPr>
            </a:lvl7pPr>
            <a:lvl8pPr lvl="7" algn="ctr">
              <a:spcBef>
                <a:spcPts val="0"/>
              </a:spcBef>
              <a:spcAft>
                <a:spcPts val="0"/>
              </a:spcAft>
              <a:buClr>
                <a:schemeClr val="accent6"/>
              </a:buClr>
              <a:buSzPts val="3300"/>
              <a:buFont typeface="Itim"/>
              <a:buNone/>
              <a:defRPr sz="3300">
                <a:solidFill>
                  <a:schemeClr val="accent6"/>
                </a:solidFill>
                <a:latin typeface="Itim"/>
                <a:ea typeface="Itim"/>
                <a:cs typeface="Itim"/>
                <a:sym typeface="Itim"/>
              </a:defRPr>
            </a:lvl8pPr>
            <a:lvl9pPr lvl="8" algn="ctr">
              <a:spcBef>
                <a:spcPts val="0"/>
              </a:spcBef>
              <a:spcAft>
                <a:spcPts val="0"/>
              </a:spcAft>
              <a:buClr>
                <a:schemeClr val="accent6"/>
              </a:buClr>
              <a:buSzPts val="3300"/>
              <a:buFont typeface="Itim"/>
              <a:buNone/>
              <a:defRPr sz="3300">
                <a:solidFill>
                  <a:schemeClr val="accent6"/>
                </a:solidFill>
                <a:latin typeface="Itim"/>
                <a:ea typeface="Itim"/>
                <a:cs typeface="Itim"/>
                <a:sym typeface="Itim"/>
              </a:defRPr>
            </a:lvl9pPr>
          </a:lstStyle>
          <a:p>
            <a:endParaRPr/>
          </a:p>
        </p:txBody>
      </p:sp>
      <p:sp>
        <p:nvSpPr>
          <p:cNvPr id="7" name="Google Shape;7;p1"/>
          <p:cNvSpPr txBox="1">
            <a:spLocks noGrp="1"/>
          </p:cNvSpPr>
          <p:nvPr>
            <p:ph type="body" idx="1"/>
          </p:nvPr>
        </p:nvSpPr>
        <p:spPr>
          <a:xfrm>
            <a:off x="1633815" y="1986767"/>
            <a:ext cx="8894342" cy="3358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1pPr>
            <a:lvl2pPr marL="914400" lvl="1" indent="-317500">
              <a:lnSpc>
                <a:spcPct val="100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2pPr>
            <a:lvl3pPr marL="1371600" lvl="2" indent="-317500">
              <a:lnSpc>
                <a:spcPct val="100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3pPr>
            <a:lvl4pPr marL="1828800" lvl="3" indent="-317500">
              <a:lnSpc>
                <a:spcPct val="100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4pPr>
            <a:lvl5pPr marL="2286000" lvl="4" indent="-317500">
              <a:lnSpc>
                <a:spcPct val="100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5pPr>
            <a:lvl6pPr marL="2743200" lvl="5" indent="-317500">
              <a:lnSpc>
                <a:spcPct val="100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6pPr>
            <a:lvl7pPr marL="3200400" lvl="6" indent="-317500">
              <a:lnSpc>
                <a:spcPct val="100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7pPr>
            <a:lvl8pPr marL="3657600" lvl="7" indent="-317500">
              <a:lnSpc>
                <a:spcPct val="100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8pPr>
            <a:lvl9pPr marL="4114800" lvl="8" indent="-317500">
              <a:lnSpc>
                <a:spcPct val="100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4" r:id="rId2"/>
    <p:sldLayoutId id="2147483656" r:id="rId3"/>
    <p:sldLayoutId id="2147483657" r:id="rId4"/>
    <p:sldLayoutId id="2147483667" r:id="rId5"/>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6.xml"/><Relationship Id="rId3" Type="http://schemas.openxmlformats.org/officeDocument/2006/relationships/audio" Target="../media/audio1.wav"/><Relationship Id="rId7" Type="http://schemas.openxmlformats.org/officeDocument/2006/relationships/image" Target="../media/image5.gif"/><Relationship Id="rId12"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slide" Target="slide4.xml"/><Relationship Id="rId11" Type="http://schemas.openxmlformats.org/officeDocument/2006/relationships/image" Target="../media/image8.png"/><Relationship Id="rId5" Type="http://schemas.openxmlformats.org/officeDocument/2006/relationships/image" Target="../media/image4.gif"/><Relationship Id="rId10" Type="http://schemas.openxmlformats.org/officeDocument/2006/relationships/image" Target="../media/image7.png"/><Relationship Id="rId4" Type="http://schemas.openxmlformats.org/officeDocument/2006/relationships/slide" Target="slide5.xml"/><Relationship Id="rId9" Type="http://schemas.openxmlformats.org/officeDocument/2006/relationships/image" Target="../media/image6.gif"/><Relationship Id="rId14" Type="http://schemas.openxmlformats.org/officeDocument/2006/relationships/image" Target="../media/image10.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audio" Target="../media/audio4.wav"/><Relationship Id="rId4" Type="http://schemas.openxmlformats.org/officeDocument/2006/relationships/audio" Target="../media/audio3.wav"/><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3.wav"/><Relationship Id="rId7"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5.xml"/><Relationship Id="rId6" Type="http://schemas.openxmlformats.org/officeDocument/2006/relationships/image" Target="../media/image13.gif"/><Relationship Id="rId5" Type="http://schemas.openxmlformats.org/officeDocument/2006/relationships/slide" Target="slide2.xml"/><Relationship Id="rId4" Type="http://schemas.openxmlformats.org/officeDocument/2006/relationships/audio" Target="../media/audio4.wav"/></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3.wav"/><Relationship Id="rId7"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5.xml"/><Relationship Id="rId6" Type="http://schemas.openxmlformats.org/officeDocument/2006/relationships/image" Target="../media/image4.gif"/><Relationship Id="rId5" Type="http://schemas.openxmlformats.org/officeDocument/2006/relationships/slide" Target="slide2.xml"/><Relationship Id="rId4" Type="http://schemas.openxmlformats.org/officeDocument/2006/relationships/audio" Target="../media/audio4.wav"/></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C13047-4591-9F06-E5C2-7732976EF6F5}"/>
              </a:ext>
            </a:extLst>
          </p:cNvPr>
          <p:cNvPicPr>
            <a:picLocks noChangeAspect="1"/>
          </p:cNvPicPr>
          <p:nvPr/>
        </p:nvPicPr>
        <p:blipFill>
          <a:blip r:embed="rId3"/>
          <a:stretch>
            <a:fillRect/>
          </a:stretch>
        </p:blipFill>
        <p:spPr>
          <a:xfrm>
            <a:off x="77764" y="1154995"/>
            <a:ext cx="12004064" cy="2274005"/>
          </a:xfrm>
          <a:prstGeom prst="rect">
            <a:avLst/>
          </a:prstGeom>
        </p:spPr>
      </p:pic>
      <p:pic>
        <p:nvPicPr>
          <p:cNvPr id="7" name="Picture 6">
            <a:extLst>
              <a:ext uri="{FF2B5EF4-FFF2-40B4-BE49-F238E27FC236}">
                <a16:creationId xmlns:a16="http://schemas.microsoft.com/office/drawing/2014/main" id="{F4CA345D-A396-4611-7721-D83922AA6B3A}"/>
              </a:ext>
            </a:extLst>
          </p:cNvPr>
          <p:cNvPicPr>
            <a:picLocks noChangeAspect="1"/>
          </p:cNvPicPr>
          <p:nvPr/>
        </p:nvPicPr>
        <p:blipFill>
          <a:blip r:embed="rId4"/>
          <a:stretch>
            <a:fillRect/>
          </a:stretch>
        </p:blipFill>
        <p:spPr>
          <a:xfrm>
            <a:off x="4177342" y="3688059"/>
            <a:ext cx="3807154" cy="2379220"/>
          </a:xfrm>
          <a:prstGeom prst="rect">
            <a:avLst/>
          </a:prstGeom>
        </p:spPr>
      </p:pic>
    </p:spTree>
    <p:extLst>
      <p:ext uri="{BB962C8B-B14F-4D97-AF65-F5344CB8AC3E}">
        <p14:creationId xmlns:p14="http://schemas.microsoft.com/office/powerpoint/2010/main" val="2007587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E5B3A1D-F449-1662-A594-5D12BBF9EB3F}"/>
              </a:ext>
            </a:extLst>
          </p:cNvPr>
          <p:cNvGrpSpPr/>
          <p:nvPr/>
        </p:nvGrpSpPr>
        <p:grpSpPr>
          <a:xfrm>
            <a:off x="119520" y="153564"/>
            <a:ext cx="11909622" cy="1992511"/>
            <a:chOff x="842010" y="518160"/>
            <a:chExt cx="11909622" cy="1992511"/>
          </a:xfrm>
        </p:grpSpPr>
        <p:grpSp>
          <p:nvGrpSpPr>
            <p:cNvPr id="4" name="Group 3">
              <a:extLst>
                <a:ext uri="{FF2B5EF4-FFF2-40B4-BE49-F238E27FC236}">
                  <a16:creationId xmlns:a16="http://schemas.microsoft.com/office/drawing/2014/main" id="{F4EBEA8B-99A6-D283-CC2A-1A56ACFCB91D}"/>
                </a:ext>
              </a:extLst>
            </p:cNvPr>
            <p:cNvGrpSpPr/>
            <p:nvPr/>
          </p:nvGrpSpPr>
          <p:grpSpPr>
            <a:xfrm>
              <a:off x="842010" y="518160"/>
              <a:ext cx="914400" cy="914400"/>
              <a:chOff x="651510" y="2423160"/>
              <a:chExt cx="914400" cy="914400"/>
            </a:xfrm>
          </p:grpSpPr>
          <p:sp>
            <p:nvSpPr>
              <p:cNvPr id="6" name="Oval 5">
                <a:extLst>
                  <a:ext uri="{FF2B5EF4-FFF2-40B4-BE49-F238E27FC236}">
                    <a16:creationId xmlns:a16="http://schemas.microsoft.com/office/drawing/2014/main" id="{39DC67B3-12EE-82C9-C99E-EFDBD46A57D9}"/>
                  </a:ext>
                </a:extLst>
              </p:cNvPr>
              <p:cNvSpPr/>
              <p:nvPr/>
            </p:nvSpPr>
            <p:spPr>
              <a:xfrm>
                <a:off x="742950" y="2514600"/>
                <a:ext cx="731520" cy="731520"/>
              </a:xfrm>
              <a:prstGeom prst="ellipse">
                <a:avLst/>
              </a:prstGeom>
              <a:solidFill>
                <a:srgbClr val="AC84C5"/>
              </a:solidFill>
              <a:ln>
                <a:solidFill>
                  <a:srgbClr val="9470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1C3CA0C-C22E-202C-09BE-75F1133C2479}"/>
                  </a:ext>
                </a:extLst>
              </p:cNvPr>
              <p:cNvSpPr/>
              <p:nvPr/>
            </p:nvSpPr>
            <p:spPr>
              <a:xfrm>
                <a:off x="651510" y="2423160"/>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n w="57150">
                      <a:solidFill>
                        <a:schemeClr val="bg1"/>
                      </a:solidFill>
                    </a:ln>
                    <a:solidFill>
                      <a:schemeClr val="bg1"/>
                    </a:solidFill>
                    <a:latin typeface="+mj-lt"/>
                  </a:rPr>
                  <a:t>2</a:t>
                </a:r>
              </a:p>
            </p:txBody>
          </p:sp>
        </p:grpSp>
        <p:sp>
          <p:nvSpPr>
            <p:cNvPr id="5" name="TextBox 4">
              <a:extLst>
                <a:ext uri="{FF2B5EF4-FFF2-40B4-BE49-F238E27FC236}">
                  <a16:creationId xmlns:a16="http://schemas.microsoft.com/office/drawing/2014/main" id="{56E09A78-CE1E-E50D-D1AC-55E78D8A3918}"/>
                </a:ext>
              </a:extLst>
            </p:cNvPr>
            <p:cNvSpPr txBox="1"/>
            <p:nvPr/>
          </p:nvSpPr>
          <p:spPr>
            <a:xfrm>
              <a:off x="1661814" y="756345"/>
              <a:ext cx="11089818" cy="1754326"/>
            </a:xfrm>
            <a:prstGeom prst="rect">
              <a:avLst/>
            </a:prstGeom>
            <a:noFill/>
          </p:spPr>
          <p:txBody>
            <a:bodyPr wrap="square" rtlCol="0">
              <a:spAutoFit/>
            </a:bodyPr>
            <a:lstStyle/>
            <a:p>
              <a:pPr algn="just"/>
              <a:r>
                <a:rPr lang="en-US" sz="3600"/>
                <a:t>Trong hình dưới đây, hãy dùng ê ke kiểm tra xem hai bán kính nào của hình tròn tâm O tạo thành một góc vuông.</a:t>
              </a:r>
            </a:p>
          </p:txBody>
        </p:sp>
      </p:grpSp>
      <p:sp>
        <p:nvSpPr>
          <p:cNvPr id="2" name="Oval 1">
            <a:extLst>
              <a:ext uri="{FF2B5EF4-FFF2-40B4-BE49-F238E27FC236}">
                <a16:creationId xmlns:a16="http://schemas.microsoft.com/office/drawing/2014/main" id="{F41D7FDB-3D80-AFA5-A502-1604BAF29C0D}"/>
              </a:ext>
            </a:extLst>
          </p:cNvPr>
          <p:cNvSpPr/>
          <p:nvPr/>
        </p:nvSpPr>
        <p:spPr>
          <a:xfrm>
            <a:off x="7654411" y="2625768"/>
            <a:ext cx="3840479" cy="384048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A7D92E9D-57FE-2022-2B9A-89BB1492797B}"/>
              </a:ext>
            </a:extLst>
          </p:cNvPr>
          <p:cNvCxnSpPr>
            <a:cxnSpLocks/>
            <a:endCxn id="19" idx="2"/>
          </p:cNvCxnSpPr>
          <p:nvPr/>
        </p:nvCxnSpPr>
        <p:spPr>
          <a:xfrm>
            <a:off x="7654411" y="4546008"/>
            <a:ext cx="1888154" cy="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6628ACF-5372-096E-37BE-0AFDC40970FE}"/>
              </a:ext>
            </a:extLst>
          </p:cNvPr>
          <p:cNvSpPr txBox="1"/>
          <p:nvPr/>
        </p:nvSpPr>
        <p:spPr>
          <a:xfrm>
            <a:off x="9457377" y="1933325"/>
            <a:ext cx="661984" cy="646331"/>
          </a:xfrm>
          <a:prstGeom prst="rect">
            <a:avLst/>
          </a:prstGeom>
          <a:noFill/>
        </p:spPr>
        <p:txBody>
          <a:bodyPr wrap="square" rtlCol="0">
            <a:spAutoFit/>
          </a:bodyPr>
          <a:lstStyle/>
          <a:p>
            <a:pPr algn="just"/>
            <a:r>
              <a:rPr lang="en-US" sz="3600"/>
              <a:t>A</a:t>
            </a:r>
          </a:p>
        </p:txBody>
      </p:sp>
      <p:sp>
        <p:nvSpPr>
          <p:cNvPr id="20" name="TextBox 19">
            <a:extLst>
              <a:ext uri="{FF2B5EF4-FFF2-40B4-BE49-F238E27FC236}">
                <a16:creationId xmlns:a16="http://schemas.microsoft.com/office/drawing/2014/main" id="{A7F7398E-0660-C779-B22C-584072263E77}"/>
              </a:ext>
            </a:extLst>
          </p:cNvPr>
          <p:cNvSpPr txBox="1"/>
          <p:nvPr/>
        </p:nvSpPr>
        <p:spPr>
          <a:xfrm>
            <a:off x="9666089" y="3853957"/>
            <a:ext cx="788331" cy="646331"/>
          </a:xfrm>
          <a:prstGeom prst="rect">
            <a:avLst/>
          </a:prstGeom>
          <a:noFill/>
        </p:spPr>
        <p:txBody>
          <a:bodyPr wrap="square" rtlCol="0">
            <a:spAutoFit/>
          </a:bodyPr>
          <a:lstStyle/>
          <a:p>
            <a:pPr algn="just"/>
            <a:r>
              <a:rPr lang="en-US" sz="3600"/>
              <a:t>O</a:t>
            </a:r>
          </a:p>
        </p:txBody>
      </p:sp>
      <p:sp>
        <p:nvSpPr>
          <p:cNvPr id="23" name="TextBox 22">
            <a:extLst>
              <a:ext uri="{FF2B5EF4-FFF2-40B4-BE49-F238E27FC236}">
                <a16:creationId xmlns:a16="http://schemas.microsoft.com/office/drawing/2014/main" id="{A4F9B822-87AA-D925-6F14-1F5B0B354FCE}"/>
              </a:ext>
            </a:extLst>
          </p:cNvPr>
          <p:cNvSpPr txBox="1"/>
          <p:nvPr/>
        </p:nvSpPr>
        <p:spPr>
          <a:xfrm>
            <a:off x="922883" y="2645053"/>
            <a:ext cx="5961508" cy="1754326"/>
          </a:xfrm>
          <a:prstGeom prst="rect">
            <a:avLst/>
          </a:prstGeom>
          <a:solidFill>
            <a:schemeClr val="accent2">
              <a:lumMod val="40000"/>
              <a:lumOff val="60000"/>
            </a:schemeClr>
          </a:solidFill>
        </p:spPr>
        <p:txBody>
          <a:bodyPr wrap="square" rtlCol="0">
            <a:spAutoFit/>
          </a:bodyPr>
          <a:lstStyle/>
          <a:p>
            <a:pPr algn="just"/>
            <a:r>
              <a:rPr lang="en-US" sz="5400"/>
              <a:t>Góc vuông đỉnh O, canh OA và OD.</a:t>
            </a:r>
          </a:p>
        </p:txBody>
      </p:sp>
      <p:sp>
        <p:nvSpPr>
          <p:cNvPr id="9" name="TextBox 8">
            <a:extLst>
              <a:ext uri="{FF2B5EF4-FFF2-40B4-BE49-F238E27FC236}">
                <a16:creationId xmlns:a16="http://schemas.microsoft.com/office/drawing/2014/main" id="{2F2D8AB6-8DB7-C0D2-4349-735D4AD93CAA}"/>
              </a:ext>
            </a:extLst>
          </p:cNvPr>
          <p:cNvSpPr txBox="1"/>
          <p:nvPr/>
        </p:nvSpPr>
        <p:spPr>
          <a:xfrm>
            <a:off x="7026900" y="4222842"/>
            <a:ext cx="788332" cy="646331"/>
          </a:xfrm>
          <a:prstGeom prst="rect">
            <a:avLst/>
          </a:prstGeom>
          <a:noFill/>
        </p:spPr>
        <p:txBody>
          <a:bodyPr wrap="square" rtlCol="0">
            <a:spAutoFit/>
          </a:bodyPr>
          <a:lstStyle/>
          <a:p>
            <a:pPr algn="just"/>
            <a:r>
              <a:rPr lang="en-US" sz="3600"/>
              <a:t>D</a:t>
            </a:r>
          </a:p>
        </p:txBody>
      </p:sp>
      <p:sp>
        <p:nvSpPr>
          <p:cNvPr id="10" name="TextBox 9">
            <a:extLst>
              <a:ext uri="{FF2B5EF4-FFF2-40B4-BE49-F238E27FC236}">
                <a16:creationId xmlns:a16="http://schemas.microsoft.com/office/drawing/2014/main" id="{7BD5285A-F2F0-2F18-EE95-A7CE34E51522}"/>
              </a:ext>
            </a:extLst>
          </p:cNvPr>
          <p:cNvSpPr txBox="1"/>
          <p:nvPr/>
        </p:nvSpPr>
        <p:spPr>
          <a:xfrm>
            <a:off x="7418178" y="5506127"/>
            <a:ext cx="788332" cy="646331"/>
          </a:xfrm>
          <a:prstGeom prst="rect">
            <a:avLst/>
          </a:prstGeom>
          <a:noFill/>
        </p:spPr>
        <p:txBody>
          <a:bodyPr wrap="square" rtlCol="0">
            <a:spAutoFit/>
          </a:bodyPr>
          <a:lstStyle/>
          <a:p>
            <a:pPr algn="just"/>
            <a:r>
              <a:rPr lang="en-US" sz="3600"/>
              <a:t>C</a:t>
            </a:r>
          </a:p>
        </p:txBody>
      </p:sp>
      <p:sp>
        <p:nvSpPr>
          <p:cNvPr id="11" name="TextBox 10">
            <a:extLst>
              <a:ext uri="{FF2B5EF4-FFF2-40B4-BE49-F238E27FC236}">
                <a16:creationId xmlns:a16="http://schemas.microsoft.com/office/drawing/2014/main" id="{18BA7BA7-E6D2-D53B-FAE0-570B13C95595}"/>
              </a:ext>
            </a:extLst>
          </p:cNvPr>
          <p:cNvSpPr txBox="1"/>
          <p:nvPr/>
        </p:nvSpPr>
        <p:spPr>
          <a:xfrm>
            <a:off x="11246103" y="5802842"/>
            <a:ext cx="788332" cy="646331"/>
          </a:xfrm>
          <a:prstGeom prst="rect">
            <a:avLst/>
          </a:prstGeom>
          <a:noFill/>
        </p:spPr>
        <p:txBody>
          <a:bodyPr wrap="square" rtlCol="0">
            <a:spAutoFit/>
          </a:bodyPr>
          <a:lstStyle/>
          <a:p>
            <a:pPr algn="just"/>
            <a:r>
              <a:rPr lang="en-US" sz="3600"/>
              <a:t>B</a:t>
            </a:r>
          </a:p>
        </p:txBody>
      </p:sp>
      <p:cxnSp>
        <p:nvCxnSpPr>
          <p:cNvPr id="13" name="Straight Connector 12">
            <a:extLst>
              <a:ext uri="{FF2B5EF4-FFF2-40B4-BE49-F238E27FC236}">
                <a16:creationId xmlns:a16="http://schemas.microsoft.com/office/drawing/2014/main" id="{C4D6B88C-9814-D810-AA0F-FB0B9C23FE02}"/>
              </a:ext>
            </a:extLst>
          </p:cNvPr>
          <p:cNvCxnSpPr>
            <a:cxnSpLocks/>
          </p:cNvCxnSpPr>
          <p:nvPr/>
        </p:nvCxnSpPr>
        <p:spPr>
          <a:xfrm flipV="1">
            <a:off x="9574650" y="2625768"/>
            <a:ext cx="0" cy="19202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8249700-B25E-B019-D5D4-34D40ADB7125}"/>
              </a:ext>
            </a:extLst>
          </p:cNvPr>
          <p:cNvCxnSpPr>
            <a:cxnSpLocks/>
            <a:stCxn id="2" idx="3"/>
          </p:cNvCxnSpPr>
          <p:nvPr/>
        </p:nvCxnSpPr>
        <p:spPr>
          <a:xfrm flipV="1">
            <a:off x="8216836" y="4578336"/>
            <a:ext cx="1323078" cy="132548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17B479-B018-E187-19DF-F143428E7AEA}"/>
              </a:ext>
            </a:extLst>
          </p:cNvPr>
          <p:cNvCxnSpPr>
            <a:cxnSpLocks/>
            <a:stCxn id="19" idx="1"/>
            <a:endCxn id="2" idx="5"/>
          </p:cNvCxnSpPr>
          <p:nvPr/>
        </p:nvCxnSpPr>
        <p:spPr>
          <a:xfrm>
            <a:off x="9555956" y="4513679"/>
            <a:ext cx="1376509" cy="13901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0347E9A9-5DAA-F79F-BA5B-BEB1E3FBC658}"/>
              </a:ext>
            </a:extLst>
          </p:cNvPr>
          <p:cNvSpPr/>
          <p:nvPr/>
        </p:nvSpPr>
        <p:spPr>
          <a:xfrm>
            <a:off x="9542565" y="4500288"/>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520F0ECA-8346-5DEB-77F4-4DB996F1C6AB}"/>
              </a:ext>
            </a:extLst>
          </p:cNvPr>
          <p:cNvPicPr>
            <a:picLocks noChangeAspect="1"/>
          </p:cNvPicPr>
          <p:nvPr/>
        </p:nvPicPr>
        <p:blipFill>
          <a:blip r:embed="rId3"/>
          <a:stretch>
            <a:fillRect/>
          </a:stretch>
        </p:blipFill>
        <p:spPr>
          <a:xfrm rot="16200000">
            <a:off x="6741652" y="1729102"/>
            <a:ext cx="2228141" cy="3691691"/>
          </a:xfrm>
          <a:prstGeom prst="rect">
            <a:avLst/>
          </a:prstGeom>
        </p:spPr>
      </p:pic>
      <p:pic>
        <p:nvPicPr>
          <p:cNvPr id="36" name="Picture 35">
            <a:extLst>
              <a:ext uri="{FF2B5EF4-FFF2-40B4-BE49-F238E27FC236}">
                <a16:creationId xmlns:a16="http://schemas.microsoft.com/office/drawing/2014/main" id="{31925BA2-7A52-F978-0BF7-4FC6EDA29689}"/>
              </a:ext>
            </a:extLst>
          </p:cNvPr>
          <p:cNvPicPr>
            <a:picLocks noChangeAspect="1"/>
          </p:cNvPicPr>
          <p:nvPr/>
        </p:nvPicPr>
        <p:blipFill>
          <a:blip r:embed="rId3"/>
          <a:stretch>
            <a:fillRect/>
          </a:stretch>
        </p:blipFill>
        <p:spPr>
          <a:xfrm rot="8121715">
            <a:off x="9005289" y="4603327"/>
            <a:ext cx="2228141" cy="3691691"/>
          </a:xfrm>
          <a:prstGeom prst="rect">
            <a:avLst/>
          </a:prstGeom>
        </p:spPr>
      </p:pic>
      <p:sp>
        <p:nvSpPr>
          <p:cNvPr id="37" name="TextBox 36">
            <a:extLst>
              <a:ext uri="{FF2B5EF4-FFF2-40B4-BE49-F238E27FC236}">
                <a16:creationId xmlns:a16="http://schemas.microsoft.com/office/drawing/2014/main" id="{77320C98-BBBA-0ECB-5077-4A9FBBE0A86D}"/>
              </a:ext>
            </a:extLst>
          </p:cNvPr>
          <p:cNvSpPr txBox="1"/>
          <p:nvPr/>
        </p:nvSpPr>
        <p:spPr>
          <a:xfrm>
            <a:off x="922883" y="4734781"/>
            <a:ext cx="5961508" cy="1754326"/>
          </a:xfrm>
          <a:prstGeom prst="rect">
            <a:avLst/>
          </a:prstGeom>
          <a:solidFill>
            <a:schemeClr val="accent2">
              <a:lumMod val="40000"/>
              <a:lumOff val="60000"/>
            </a:schemeClr>
          </a:solidFill>
        </p:spPr>
        <p:txBody>
          <a:bodyPr wrap="square" rtlCol="0">
            <a:spAutoFit/>
          </a:bodyPr>
          <a:lstStyle/>
          <a:p>
            <a:pPr algn="just"/>
            <a:r>
              <a:rPr lang="en-US" sz="5400"/>
              <a:t>Góc vuông đỉnh O, canh OC và OB.</a:t>
            </a:r>
          </a:p>
        </p:txBody>
      </p:sp>
    </p:spTree>
    <p:extLst>
      <p:ext uri="{BB962C8B-B14F-4D97-AF65-F5344CB8AC3E}">
        <p14:creationId xmlns:p14="http://schemas.microsoft.com/office/powerpoint/2010/main" val="74063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xit" presetSubtype="0" fill="hold" nodeType="clickEffect">
                                  <p:stCondLst>
                                    <p:cond delay="0"/>
                                  </p:stCondLst>
                                  <p:childTnLst>
                                    <p:animEffect transition="out" filter="fade">
                                      <p:cBhvr>
                                        <p:cTn id="13" dur="1000"/>
                                        <p:tgtEl>
                                          <p:spTgt spid="35"/>
                                        </p:tgtEl>
                                      </p:cBhvr>
                                    </p:animEffect>
                                    <p:anim calcmode="lin" valueType="num">
                                      <p:cBhvr>
                                        <p:cTn id="14" dur="1000"/>
                                        <p:tgtEl>
                                          <p:spTgt spid="35"/>
                                        </p:tgtEl>
                                        <p:attrNameLst>
                                          <p:attrName>ppt_x</p:attrName>
                                        </p:attrNameLst>
                                      </p:cBhvr>
                                      <p:tavLst>
                                        <p:tav tm="0">
                                          <p:val>
                                            <p:strVal val="ppt_x"/>
                                          </p:val>
                                        </p:tav>
                                        <p:tav tm="100000">
                                          <p:val>
                                            <p:strVal val="ppt_x"/>
                                          </p:val>
                                        </p:tav>
                                      </p:tavLst>
                                    </p:anim>
                                    <p:anim calcmode="lin" valueType="num">
                                      <p:cBhvr>
                                        <p:cTn id="15" dur="1000"/>
                                        <p:tgtEl>
                                          <p:spTgt spid="35"/>
                                        </p:tgtEl>
                                        <p:attrNameLst>
                                          <p:attrName>ppt_y</p:attrName>
                                        </p:attrNameLst>
                                      </p:cBhvr>
                                      <p:tavLst>
                                        <p:tav tm="0">
                                          <p:val>
                                            <p:strVal val="ppt_y"/>
                                          </p:val>
                                        </p:tav>
                                        <p:tav tm="100000">
                                          <p:val>
                                            <p:strVal val="ppt_y-.1"/>
                                          </p:val>
                                        </p:tav>
                                      </p:tavLst>
                                    </p:anim>
                                    <p:set>
                                      <p:cBhvr>
                                        <p:cTn id="16" dur="1" fill="hold">
                                          <p:stCondLst>
                                            <p:cond delay="999"/>
                                          </p:stCondLst>
                                        </p:cTn>
                                        <p:tgtEl>
                                          <p:spTgt spid="3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36"/>
                                        </p:tgtEl>
                                      </p:cBhvr>
                                    </p:animEffect>
                                    <p:anim calcmode="lin" valueType="num">
                                      <p:cBhvr>
                                        <p:cTn id="28" dur="1000"/>
                                        <p:tgtEl>
                                          <p:spTgt spid="36"/>
                                        </p:tgtEl>
                                        <p:attrNameLst>
                                          <p:attrName>ppt_x</p:attrName>
                                        </p:attrNameLst>
                                      </p:cBhvr>
                                      <p:tavLst>
                                        <p:tav tm="0">
                                          <p:val>
                                            <p:strVal val="ppt_x"/>
                                          </p:val>
                                        </p:tav>
                                        <p:tav tm="100000">
                                          <p:val>
                                            <p:strVal val="ppt_x"/>
                                          </p:val>
                                        </p:tav>
                                      </p:tavLst>
                                    </p:anim>
                                    <p:anim calcmode="lin" valueType="num">
                                      <p:cBhvr>
                                        <p:cTn id="29" dur="1000"/>
                                        <p:tgtEl>
                                          <p:spTgt spid="36"/>
                                        </p:tgtEl>
                                        <p:attrNameLst>
                                          <p:attrName>ppt_y</p:attrName>
                                        </p:attrNameLst>
                                      </p:cBhvr>
                                      <p:tavLst>
                                        <p:tav tm="0">
                                          <p:val>
                                            <p:strVal val="ppt_y"/>
                                          </p:val>
                                        </p:tav>
                                        <p:tav tm="100000">
                                          <p:val>
                                            <p:strVal val="ppt_y+.1"/>
                                          </p:val>
                                        </p:tav>
                                      </p:tavLst>
                                    </p:anim>
                                    <p:set>
                                      <p:cBhvr>
                                        <p:cTn id="30" dur="1" fill="hold">
                                          <p:stCondLst>
                                            <p:cond delay="9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E5B3A1D-F449-1662-A594-5D12BBF9EB3F}"/>
              </a:ext>
            </a:extLst>
          </p:cNvPr>
          <p:cNvGrpSpPr/>
          <p:nvPr/>
        </p:nvGrpSpPr>
        <p:grpSpPr>
          <a:xfrm>
            <a:off x="119520" y="153564"/>
            <a:ext cx="11909622" cy="3100507"/>
            <a:chOff x="842010" y="518160"/>
            <a:chExt cx="11909622" cy="3100507"/>
          </a:xfrm>
        </p:grpSpPr>
        <p:grpSp>
          <p:nvGrpSpPr>
            <p:cNvPr id="4" name="Group 3">
              <a:extLst>
                <a:ext uri="{FF2B5EF4-FFF2-40B4-BE49-F238E27FC236}">
                  <a16:creationId xmlns:a16="http://schemas.microsoft.com/office/drawing/2014/main" id="{F4EBEA8B-99A6-D283-CC2A-1A56ACFCB91D}"/>
                </a:ext>
              </a:extLst>
            </p:cNvPr>
            <p:cNvGrpSpPr/>
            <p:nvPr/>
          </p:nvGrpSpPr>
          <p:grpSpPr>
            <a:xfrm>
              <a:off x="842010" y="518160"/>
              <a:ext cx="914400" cy="914400"/>
              <a:chOff x="651510" y="2423160"/>
              <a:chExt cx="914400" cy="914400"/>
            </a:xfrm>
          </p:grpSpPr>
          <p:sp>
            <p:nvSpPr>
              <p:cNvPr id="6" name="Oval 5">
                <a:extLst>
                  <a:ext uri="{FF2B5EF4-FFF2-40B4-BE49-F238E27FC236}">
                    <a16:creationId xmlns:a16="http://schemas.microsoft.com/office/drawing/2014/main" id="{39DC67B3-12EE-82C9-C99E-EFDBD46A57D9}"/>
                  </a:ext>
                </a:extLst>
              </p:cNvPr>
              <p:cNvSpPr/>
              <p:nvPr/>
            </p:nvSpPr>
            <p:spPr>
              <a:xfrm>
                <a:off x="742950" y="2514600"/>
                <a:ext cx="731520" cy="731520"/>
              </a:xfrm>
              <a:prstGeom prst="ellipse">
                <a:avLst/>
              </a:prstGeom>
              <a:solidFill>
                <a:srgbClr val="AC84C5"/>
              </a:solidFill>
              <a:ln>
                <a:solidFill>
                  <a:srgbClr val="9470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1C3CA0C-C22E-202C-09BE-75F1133C2479}"/>
                  </a:ext>
                </a:extLst>
              </p:cNvPr>
              <p:cNvSpPr/>
              <p:nvPr/>
            </p:nvSpPr>
            <p:spPr>
              <a:xfrm>
                <a:off x="651510" y="2423160"/>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n w="57150">
                      <a:solidFill>
                        <a:schemeClr val="bg1"/>
                      </a:solidFill>
                    </a:ln>
                    <a:solidFill>
                      <a:schemeClr val="bg1"/>
                    </a:solidFill>
                    <a:latin typeface="+mj-lt"/>
                  </a:rPr>
                  <a:t>3</a:t>
                </a:r>
              </a:p>
            </p:txBody>
          </p:sp>
        </p:grpSp>
        <p:sp>
          <p:nvSpPr>
            <p:cNvPr id="5" name="TextBox 4">
              <a:extLst>
                <a:ext uri="{FF2B5EF4-FFF2-40B4-BE49-F238E27FC236}">
                  <a16:creationId xmlns:a16="http://schemas.microsoft.com/office/drawing/2014/main" id="{56E09A78-CE1E-E50D-D1AC-55E78D8A3918}"/>
                </a:ext>
              </a:extLst>
            </p:cNvPr>
            <p:cNvSpPr txBox="1"/>
            <p:nvPr/>
          </p:nvSpPr>
          <p:spPr>
            <a:xfrm>
              <a:off x="1661814" y="756345"/>
              <a:ext cx="11089818" cy="2862322"/>
            </a:xfrm>
            <a:prstGeom prst="rect">
              <a:avLst/>
            </a:prstGeom>
            <a:noFill/>
          </p:spPr>
          <p:txBody>
            <a:bodyPr wrap="square" rtlCol="0">
              <a:spAutoFit/>
            </a:bodyPr>
            <a:lstStyle/>
            <a:p>
              <a:pPr algn="just"/>
              <a:r>
                <a:rPr lang="en-US" sz="3600"/>
                <a:t>Ghép 8 khối lập phương nhỏ được khối lập phương lớn (như hình vẽ). Người ta sơn màu đỏ vào tất cả các mặt của khối lập phương lớn. Hỏi có tất cả bao nhiêu mặt của các khối lập phương nhỏ được sơn màu đỏ.</a:t>
              </a:r>
            </a:p>
          </p:txBody>
        </p:sp>
      </p:grpSp>
      <p:grpSp>
        <p:nvGrpSpPr>
          <p:cNvPr id="18" name="Group 17">
            <a:extLst>
              <a:ext uri="{FF2B5EF4-FFF2-40B4-BE49-F238E27FC236}">
                <a16:creationId xmlns:a16="http://schemas.microsoft.com/office/drawing/2014/main" id="{74855446-D496-13BF-D265-94B73480BAD0}"/>
              </a:ext>
            </a:extLst>
          </p:cNvPr>
          <p:cNvGrpSpPr/>
          <p:nvPr/>
        </p:nvGrpSpPr>
        <p:grpSpPr>
          <a:xfrm>
            <a:off x="8816578" y="3266078"/>
            <a:ext cx="3002121" cy="3001004"/>
            <a:chOff x="5910340" y="3967900"/>
            <a:chExt cx="2423051" cy="2422151"/>
          </a:xfrm>
        </p:grpSpPr>
        <p:grpSp>
          <p:nvGrpSpPr>
            <p:cNvPr id="12" name="Group 11">
              <a:extLst>
                <a:ext uri="{FF2B5EF4-FFF2-40B4-BE49-F238E27FC236}">
                  <a16:creationId xmlns:a16="http://schemas.microsoft.com/office/drawing/2014/main" id="{FB56E9A3-CB05-0D94-7D84-32334EB83B18}"/>
                </a:ext>
              </a:extLst>
            </p:cNvPr>
            <p:cNvGrpSpPr/>
            <p:nvPr/>
          </p:nvGrpSpPr>
          <p:grpSpPr>
            <a:xfrm>
              <a:off x="6202839" y="3967900"/>
              <a:ext cx="2130552" cy="2125052"/>
              <a:chOff x="6202839" y="3967900"/>
              <a:chExt cx="2130552" cy="2125052"/>
            </a:xfrm>
          </p:grpSpPr>
          <p:sp>
            <p:nvSpPr>
              <p:cNvPr id="2" name="Cube 1">
                <a:extLst>
                  <a:ext uri="{FF2B5EF4-FFF2-40B4-BE49-F238E27FC236}">
                    <a16:creationId xmlns:a16="http://schemas.microsoft.com/office/drawing/2014/main" id="{5217193E-F90E-866D-9ED7-878BFBCF229C}"/>
                  </a:ext>
                </a:extLst>
              </p:cNvPr>
              <p:cNvSpPr/>
              <p:nvPr/>
            </p:nvSpPr>
            <p:spPr>
              <a:xfrm>
                <a:off x="6202839" y="4876800"/>
                <a:ext cx="1216152" cy="1216152"/>
              </a:xfrm>
              <a:prstGeom prst="cub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a:extLst>
                  <a:ext uri="{FF2B5EF4-FFF2-40B4-BE49-F238E27FC236}">
                    <a16:creationId xmlns:a16="http://schemas.microsoft.com/office/drawing/2014/main" id="{0ACD8A81-DD3D-7802-2039-F349D160C399}"/>
                  </a:ext>
                </a:extLst>
              </p:cNvPr>
              <p:cNvSpPr/>
              <p:nvPr/>
            </p:nvSpPr>
            <p:spPr>
              <a:xfrm>
                <a:off x="7117239" y="4876800"/>
                <a:ext cx="1216152" cy="1216152"/>
              </a:xfrm>
              <a:prstGeom prst="cub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be 8">
                <a:extLst>
                  <a:ext uri="{FF2B5EF4-FFF2-40B4-BE49-F238E27FC236}">
                    <a16:creationId xmlns:a16="http://schemas.microsoft.com/office/drawing/2014/main" id="{62C5DCAF-623A-18BA-9F22-A0739473F57F}"/>
                  </a:ext>
                </a:extLst>
              </p:cNvPr>
              <p:cNvSpPr/>
              <p:nvPr/>
            </p:nvSpPr>
            <p:spPr>
              <a:xfrm>
                <a:off x="6202839" y="3967900"/>
                <a:ext cx="1216152" cy="1216152"/>
              </a:xfrm>
              <a:prstGeom prst="cub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be 10">
                <a:extLst>
                  <a:ext uri="{FF2B5EF4-FFF2-40B4-BE49-F238E27FC236}">
                    <a16:creationId xmlns:a16="http://schemas.microsoft.com/office/drawing/2014/main" id="{B571663D-7368-08DD-5FA1-64FBEE0C3A57}"/>
                  </a:ext>
                </a:extLst>
              </p:cNvPr>
              <p:cNvSpPr/>
              <p:nvPr/>
            </p:nvSpPr>
            <p:spPr>
              <a:xfrm>
                <a:off x="7117239" y="3967900"/>
                <a:ext cx="1216152" cy="1216152"/>
              </a:xfrm>
              <a:prstGeom prst="cub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3ED0734C-E4AF-C4AC-40CF-75245EE7C4E1}"/>
                </a:ext>
              </a:extLst>
            </p:cNvPr>
            <p:cNvGrpSpPr/>
            <p:nvPr/>
          </p:nvGrpSpPr>
          <p:grpSpPr>
            <a:xfrm>
              <a:off x="5910340" y="4264999"/>
              <a:ext cx="2130553" cy="2125052"/>
              <a:chOff x="6215139" y="3967900"/>
              <a:chExt cx="2130553" cy="2125052"/>
            </a:xfrm>
          </p:grpSpPr>
          <p:sp>
            <p:nvSpPr>
              <p:cNvPr id="14" name="Cube 13">
                <a:extLst>
                  <a:ext uri="{FF2B5EF4-FFF2-40B4-BE49-F238E27FC236}">
                    <a16:creationId xmlns:a16="http://schemas.microsoft.com/office/drawing/2014/main" id="{6FC52D45-427A-7DF5-F817-CF5502B9549B}"/>
                  </a:ext>
                </a:extLst>
              </p:cNvPr>
              <p:cNvSpPr/>
              <p:nvPr/>
            </p:nvSpPr>
            <p:spPr>
              <a:xfrm>
                <a:off x="6215139" y="4876800"/>
                <a:ext cx="1216152" cy="1216152"/>
              </a:xfrm>
              <a:prstGeom prst="cub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be 14">
                <a:extLst>
                  <a:ext uri="{FF2B5EF4-FFF2-40B4-BE49-F238E27FC236}">
                    <a16:creationId xmlns:a16="http://schemas.microsoft.com/office/drawing/2014/main" id="{5C615E50-03AB-9489-5C4F-E7E8500394A0}"/>
                  </a:ext>
                </a:extLst>
              </p:cNvPr>
              <p:cNvSpPr/>
              <p:nvPr/>
            </p:nvSpPr>
            <p:spPr>
              <a:xfrm>
                <a:off x="7129540" y="4876799"/>
                <a:ext cx="1216152" cy="1216152"/>
              </a:xfrm>
              <a:prstGeom prst="cub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be 15">
                <a:extLst>
                  <a:ext uri="{FF2B5EF4-FFF2-40B4-BE49-F238E27FC236}">
                    <a16:creationId xmlns:a16="http://schemas.microsoft.com/office/drawing/2014/main" id="{3205A74A-BDE7-9BA2-B59F-8F4503DD58C2}"/>
                  </a:ext>
                </a:extLst>
              </p:cNvPr>
              <p:cNvSpPr/>
              <p:nvPr/>
            </p:nvSpPr>
            <p:spPr>
              <a:xfrm>
                <a:off x="6215139" y="3967900"/>
                <a:ext cx="1216152" cy="1216152"/>
              </a:xfrm>
              <a:prstGeom prst="cub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be 16">
                <a:extLst>
                  <a:ext uri="{FF2B5EF4-FFF2-40B4-BE49-F238E27FC236}">
                    <a16:creationId xmlns:a16="http://schemas.microsoft.com/office/drawing/2014/main" id="{3434E4E2-4A8D-EA77-1C22-BA0306477DC9}"/>
                  </a:ext>
                </a:extLst>
              </p:cNvPr>
              <p:cNvSpPr/>
              <p:nvPr/>
            </p:nvSpPr>
            <p:spPr>
              <a:xfrm>
                <a:off x="7129540" y="3967900"/>
                <a:ext cx="1216152" cy="1216152"/>
              </a:xfrm>
              <a:prstGeom prst="cub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TextBox 19">
            <a:extLst>
              <a:ext uri="{FF2B5EF4-FFF2-40B4-BE49-F238E27FC236}">
                <a16:creationId xmlns:a16="http://schemas.microsoft.com/office/drawing/2014/main" id="{ACDA71F5-5C82-FF2E-ADA4-7B6EF3E2C682}"/>
              </a:ext>
            </a:extLst>
          </p:cNvPr>
          <p:cNvSpPr txBox="1"/>
          <p:nvPr/>
        </p:nvSpPr>
        <p:spPr>
          <a:xfrm>
            <a:off x="939324" y="3266078"/>
            <a:ext cx="7469129" cy="3416320"/>
          </a:xfrm>
          <a:prstGeom prst="rect">
            <a:avLst/>
          </a:prstGeom>
          <a:solidFill>
            <a:schemeClr val="accent2">
              <a:lumMod val="40000"/>
              <a:lumOff val="60000"/>
            </a:schemeClr>
          </a:solidFill>
        </p:spPr>
        <p:txBody>
          <a:bodyPr wrap="square" rtlCol="0">
            <a:spAutoFit/>
          </a:bodyPr>
          <a:lstStyle/>
          <a:p>
            <a:pPr algn="just"/>
            <a:r>
              <a:rPr lang="en-US" sz="3600"/>
              <a:t>Mỗi mặt của khối lập phương lớn gồm 4 mặt của khối lập phương nhỏ. Khối lập phương lớn có tất cả 6 mặt. Vậy số mặt của khối lập phương nhỏ được sơn là:</a:t>
            </a:r>
          </a:p>
          <a:p>
            <a:pPr algn="just"/>
            <a:r>
              <a:rPr lang="en-US" sz="3600"/>
              <a:t>4 x 6 = </a:t>
            </a:r>
            <a:r>
              <a:rPr lang="en-US" sz="3600">
                <a:solidFill>
                  <a:srgbClr val="FF0000"/>
                </a:solidFill>
              </a:rPr>
              <a:t>24 mặt</a:t>
            </a:r>
            <a:r>
              <a:rPr lang="en-US" sz="3600"/>
              <a:t>.</a:t>
            </a:r>
          </a:p>
        </p:txBody>
      </p:sp>
    </p:spTree>
    <p:extLst>
      <p:ext uri="{BB962C8B-B14F-4D97-AF65-F5344CB8AC3E}">
        <p14:creationId xmlns:p14="http://schemas.microsoft.com/office/powerpoint/2010/main" val="3776900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7BA094-FBD0-875C-F1CB-5F361A36D759}"/>
              </a:ext>
            </a:extLst>
          </p:cNvPr>
          <p:cNvPicPr>
            <a:picLocks noChangeAspect="1"/>
          </p:cNvPicPr>
          <p:nvPr/>
        </p:nvPicPr>
        <p:blipFill>
          <a:blip r:embed="rId3"/>
          <a:stretch>
            <a:fillRect/>
          </a:stretch>
        </p:blipFill>
        <p:spPr>
          <a:xfrm>
            <a:off x="-633997" y="884903"/>
            <a:ext cx="13429831" cy="2544097"/>
          </a:xfrm>
          <a:prstGeom prst="rect">
            <a:avLst/>
          </a:prstGeom>
        </p:spPr>
      </p:pic>
      <p:pic>
        <p:nvPicPr>
          <p:cNvPr id="18" name="Picture 17">
            <a:extLst>
              <a:ext uri="{FF2B5EF4-FFF2-40B4-BE49-F238E27FC236}">
                <a16:creationId xmlns:a16="http://schemas.microsoft.com/office/drawing/2014/main" id="{C0B719CA-AA76-7209-6CF4-77FE58C2BEB8}"/>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0901" t="21686" r="17029" b="22128"/>
          <a:stretch/>
        </p:blipFill>
        <p:spPr>
          <a:xfrm>
            <a:off x="3103412" y="3429000"/>
            <a:ext cx="6111664" cy="3244646"/>
          </a:xfrm>
          <a:prstGeom prst="ellipse">
            <a:avLst/>
          </a:prstGeom>
        </p:spPr>
      </p:pic>
    </p:spTree>
    <p:extLst>
      <p:ext uri="{BB962C8B-B14F-4D97-AF65-F5344CB8AC3E}">
        <p14:creationId xmlns:p14="http://schemas.microsoft.com/office/powerpoint/2010/main" val="2251088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4" action="ppaction://hlinksldjump"/>
            <a:extLst>
              <a:ext uri="{FF2B5EF4-FFF2-40B4-BE49-F238E27FC236}">
                <a16:creationId xmlns:a16="http://schemas.microsoft.com/office/drawing/2014/main" id="{DACF920B-6D35-320D-542E-B5CE78708A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3443" y="4469227"/>
            <a:ext cx="2234850" cy="2011365"/>
          </a:xfrm>
          <a:prstGeom prst="rect">
            <a:avLst/>
          </a:prstGeom>
        </p:spPr>
      </p:pic>
      <p:pic>
        <p:nvPicPr>
          <p:cNvPr id="9" name="Picture 8">
            <a:hlinkClick r:id="rId6" action="ppaction://hlinksldjump"/>
            <a:extLst>
              <a:ext uri="{FF2B5EF4-FFF2-40B4-BE49-F238E27FC236}">
                <a16:creationId xmlns:a16="http://schemas.microsoft.com/office/drawing/2014/main" id="{887216ED-1938-1685-ABFE-E3FDE1A9AF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1338" y="1695217"/>
            <a:ext cx="2445512" cy="1834134"/>
          </a:xfrm>
          <a:prstGeom prst="rect">
            <a:avLst/>
          </a:prstGeom>
        </p:spPr>
      </p:pic>
      <p:pic>
        <p:nvPicPr>
          <p:cNvPr id="12" name="Picture 11">
            <a:hlinkClick r:id="rId8" action="ppaction://hlinksldjump"/>
            <a:extLst>
              <a:ext uri="{FF2B5EF4-FFF2-40B4-BE49-F238E27FC236}">
                <a16:creationId xmlns:a16="http://schemas.microsoft.com/office/drawing/2014/main" id="{6130109D-D111-EA0C-F9C0-D42FE458C4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63249" y="1095624"/>
            <a:ext cx="2121600" cy="2121600"/>
          </a:xfrm>
          <a:prstGeom prst="rect">
            <a:avLst/>
          </a:prstGeom>
        </p:spPr>
      </p:pic>
      <p:sp>
        <p:nvSpPr>
          <p:cNvPr id="13" name="Title 12">
            <a:extLst>
              <a:ext uri="{FF2B5EF4-FFF2-40B4-BE49-F238E27FC236}">
                <a16:creationId xmlns:a16="http://schemas.microsoft.com/office/drawing/2014/main" id="{0C935502-02CC-B81E-5C4C-1AF32B6528B7}"/>
              </a:ext>
            </a:extLst>
          </p:cNvPr>
          <p:cNvSpPr>
            <a:spLocks noGrp="1"/>
          </p:cNvSpPr>
          <p:nvPr>
            <p:ph type="title"/>
          </p:nvPr>
        </p:nvSpPr>
        <p:spPr>
          <a:xfrm>
            <a:off x="2504987" y="216400"/>
            <a:ext cx="7151863" cy="763600"/>
          </a:xfrm>
        </p:spPr>
        <p:txBody>
          <a:bodyPr/>
          <a:lstStyle/>
          <a:p>
            <a:r>
              <a:rPr lang="en-US"/>
              <a:t>HỘP QUÀ MAY MẮN</a:t>
            </a:r>
          </a:p>
        </p:txBody>
      </p:sp>
      <p:pic>
        <p:nvPicPr>
          <p:cNvPr id="15" name="Picture 14">
            <a:extLst>
              <a:ext uri="{FF2B5EF4-FFF2-40B4-BE49-F238E27FC236}">
                <a16:creationId xmlns:a16="http://schemas.microsoft.com/office/drawing/2014/main" id="{4040968C-6DC0-67B2-6DD3-4CA92996625A}"/>
              </a:ext>
            </a:extLst>
          </p:cNvPr>
          <p:cNvPicPr>
            <a:picLocks noChangeAspect="1"/>
          </p:cNvPicPr>
          <p:nvPr/>
        </p:nvPicPr>
        <p:blipFill>
          <a:blip r:embed="rId10"/>
          <a:stretch>
            <a:fillRect/>
          </a:stretch>
        </p:blipFill>
        <p:spPr>
          <a:xfrm>
            <a:off x="2220555" y="1368003"/>
            <a:ext cx="1862931" cy="2056986"/>
          </a:xfrm>
          <a:prstGeom prst="rect">
            <a:avLst/>
          </a:prstGeom>
        </p:spPr>
      </p:pic>
      <p:pic>
        <p:nvPicPr>
          <p:cNvPr id="17" name="Picture 16">
            <a:extLst>
              <a:ext uri="{FF2B5EF4-FFF2-40B4-BE49-F238E27FC236}">
                <a16:creationId xmlns:a16="http://schemas.microsoft.com/office/drawing/2014/main" id="{B340C824-81EC-25A1-9AFA-0F7049E8EC05}"/>
              </a:ext>
            </a:extLst>
          </p:cNvPr>
          <p:cNvPicPr>
            <a:picLocks noChangeAspect="1"/>
          </p:cNvPicPr>
          <p:nvPr/>
        </p:nvPicPr>
        <p:blipFill>
          <a:blip r:embed="rId11"/>
          <a:stretch>
            <a:fillRect/>
          </a:stretch>
        </p:blipFill>
        <p:spPr>
          <a:xfrm>
            <a:off x="8008611" y="1431117"/>
            <a:ext cx="850965" cy="2321086"/>
          </a:xfrm>
          <a:prstGeom prst="rect">
            <a:avLst/>
          </a:prstGeom>
        </p:spPr>
      </p:pic>
      <p:pic>
        <p:nvPicPr>
          <p:cNvPr id="1028" name="Picture 4" descr="Clap Congrats Sticker by Tonton Friends for iOS &amp; Android | GIPHY">
            <a:extLst>
              <a:ext uri="{FF2B5EF4-FFF2-40B4-BE49-F238E27FC236}">
                <a16:creationId xmlns:a16="http://schemas.microsoft.com/office/drawing/2014/main" id="{09E7A219-915D-9829-92A2-F9A632D3607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53195" y="4311808"/>
            <a:ext cx="2725465" cy="272546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13" action="ppaction://hlinksldjump"/>
            <a:extLst>
              <a:ext uri="{FF2B5EF4-FFF2-40B4-BE49-F238E27FC236}">
                <a16:creationId xmlns:a16="http://schemas.microsoft.com/office/drawing/2014/main" id="{2C0F2E4A-1F17-5EB3-2CB1-907E5D168A0F}"/>
              </a:ext>
            </a:extLst>
          </p:cNvPr>
          <p:cNvPicPr>
            <a:picLocks noChangeAspect="1"/>
          </p:cNvPicPr>
          <p:nvPr/>
        </p:nvPicPr>
        <p:blipFill>
          <a:blip r:embed="rId14"/>
          <a:stretch>
            <a:fillRect/>
          </a:stretch>
        </p:blipFill>
        <p:spPr>
          <a:xfrm>
            <a:off x="10740921" y="5797314"/>
            <a:ext cx="1420917" cy="1060686"/>
          </a:xfrm>
          <a:prstGeom prst="rect">
            <a:avLst/>
          </a:prstGeom>
        </p:spPr>
      </p:pic>
      <p:sp>
        <p:nvSpPr>
          <p:cNvPr id="21" name="TextBox 20">
            <a:extLst>
              <a:ext uri="{FF2B5EF4-FFF2-40B4-BE49-F238E27FC236}">
                <a16:creationId xmlns:a16="http://schemas.microsoft.com/office/drawing/2014/main" id="{F9D80175-4AE5-3009-AAB9-D3F478933B5E}"/>
              </a:ext>
            </a:extLst>
          </p:cNvPr>
          <p:cNvSpPr txBox="1"/>
          <p:nvPr/>
        </p:nvSpPr>
        <p:spPr>
          <a:xfrm>
            <a:off x="3684849" y="6796318"/>
            <a:ext cx="6809874" cy="666080"/>
          </a:xfrm>
          <a:prstGeom prst="rect">
            <a:avLst/>
          </a:prstGeom>
          <a:noFill/>
        </p:spPr>
        <p:txBody>
          <a:bodyPr wrap="square">
            <a:spAutoFit/>
          </a:bodyPr>
          <a:lstStyle/>
          <a:p>
            <a:r>
              <a:rPr lang="en-US"/>
              <a:t>click vào từng hộp quà để tới thử thách</a:t>
            </a:r>
          </a:p>
          <a:p>
            <a:r>
              <a:rPr lang="en-US"/>
              <a:t>Chơi xong click vào mũi tên để tới nội dung bài mới</a:t>
            </a:r>
          </a:p>
        </p:txBody>
      </p:sp>
    </p:spTree>
    <p:extLst>
      <p:ext uri="{BB962C8B-B14F-4D97-AF65-F5344CB8AC3E}">
        <p14:creationId xmlns:p14="http://schemas.microsoft.com/office/powerpoint/2010/main" val="39703486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subTnLst>
                                    <p:audio>
                                      <p:cMediaNode>
                                        <p:cTn display="0" masterRel="sameClick">
                                          <p:stCondLst>
                                            <p:cond evt="begin" delay="0">
                                              <p:tn val="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subTnLst>
                                    <p:audio>
                                      <p:cMediaNode>
                                        <p:cTn display="0" masterRel="sameClick">
                                          <p:stCondLst>
                                            <p:cond evt="begin" delay="0">
                                              <p:tn val="2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par>
                          <p:cTn id="32" fill="hold">
                            <p:stCondLst>
                              <p:cond delay="500"/>
                            </p:stCondLst>
                            <p:childTnLst>
                              <p:par>
                                <p:cTn id="33" presetID="53" presetClass="entr" presetSubtype="16" fill="hold" nodeType="afterEffect">
                                  <p:stCondLst>
                                    <p:cond delay="0"/>
                                  </p:stCondLst>
                                  <p:childTnLst>
                                    <p:set>
                                      <p:cBhvr>
                                        <p:cTn id="34" dur="1" fill="hold">
                                          <p:stCondLst>
                                            <p:cond delay="0"/>
                                          </p:stCondLst>
                                        </p:cTn>
                                        <p:tgtEl>
                                          <p:spTgt spid="1028"/>
                                        </p:tgtEl>
                                        <p:attrNameLst>
                                          <p:attrName>style.visibility</p:attrName>
                                        </p:attrNameLst>
                                      </p:cBhvr>
                                      <p:to>
                                        <p:strVal val="visible"/>
                                      </p:to>
                                    </p:set>
                                    <p:anim calcmode="lin" valueType="num">
                                      <p:cBhvr>
                                        <p:cTn id="35" dur="500" fill="hold"/>
                                        <p:tgtEl>
                                          <p:spTgt spid="1028"/>
                                        </p:tgtEl>
                                        <p:attrNameLst>
                                          <p:attrName>ppt_w</p:attrName>
                                        </p:attrNameLst>
                                      </p:cBhvr>
                                      <p:tavLst>
                                        <p:tav tm="0">
                                          <p:val>
                                            <p:fltVal val="0"/>
                                          </p:val>
                                        </p:tav>
                                        <p:tav tm="100000">
                                          <p:val>
                                            <p:strVal val="#ppt_w"/>
                                          </p:val>
                                        </p:tav>
                                      </p:tavLst>
                                    </p:anim>
                                    <p:anim calcmode="lin" valueType="num">
                                      <p:cBhvr>
                                        <p:cTn id="36" dur="500" fill="hold"/>
                                        <p:tgtEl>
                                          <p:spTgt spid="1028"/>
                                        </p:tgtEl>
                                        <p:attrNameLst>
                                          <p:attrName>ppt_h</p:attrName>
                                        </p:attrNameLst>
                                      </p:cBhvr>
                                      <p:tavLst>
                                        <p:tav tm="0">
                                          <p:val>
                                            <p:fltVal val="0"/>
                                          </p:val>
                                        </p:tav>
                                        <p:tav tm="100000">
                                          <p:val>
                                            <p:strVal val="#ppt_h"/>
                                          </p:val>
                                        </p:tav>
                                      </p:tavLst>
                                    </p:anim>
                                    <p:animEffect transition="in" filter="fade">
                                      <p:cBhvr>
                                        <p:cTn id="37" dur="500"/>
                                        <p:tgtEl>
                                          <p:spTgt spid="1028"/>
                                        </p:tgtEl>
                                      </p:cBhvr>
                                    </p:animEffec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DBA1A7-5459-FF0E-65B9-4865D281AA95}"/>
              </a:ext>
            </a:extLst>
          </p:cNvPr>
          <p:cNvSpPr>
            <a:spLocks noGrp="1"/>
          </p:cNvSpPr>
          <p:nvPr>
            <p:ph type="subTitle" idx="1"/>
          </p:nvPr>
        </p:nvSpPr>
        <p:spPr>
          <a:xfrm>
            <a:off x="3759344" y="1109368"/>
            <a:ext cx="4643284" cy="367200"/>
          </a:xfrm>
        </p:spPr>
        <p:txBody>
          <a:bodyPr/>
          <a:lstStyle/>
          <a:p>
            <a:endParaRPr lang="en-US"/>
          </a:p>
        </p:txBody>
      </p:sp>
      <p:pic>
        <p:nvPicPr>
          <p:cNvPr id="5" name="Picture 4">
            <a:hlinkClick r:id="rId6" action="ppaction://hlinksldjump"/>
            <a:extLst>
              <a:ext uri="{FF2B5EF4-FFF2-40B4-BE49-F238E27FC236}">
                <a16:creationId xmlns:a16="http://schemas.microsoft.com/office/drawing/2014/main" id="{F9870E2A-2436-E1A5-F4C2-7D79BF90BA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22807" y="5205608"/>
            <a:ext cx="1439031" cy="1439031"/>
          </a:xfrm>
          <a:prstGeom prst="rect">
            <a:avLst/>
          </a:prstGeom>
        </p:spPr>
      </p:pic>
      <p:graphicFrame>
        <p:nvGraphicFramePr>
          <p:cNvPr id="6" name="Table 3">
            <a:extLst>
              <a:ext uri="{FF2B5EF4-FFF2-40B4-BE49-F238E27FC236}">
                <a16:creationId xmlns:a16="http://schemas.microsoft.com/office/drawing/2014/main" id="{3B19FE51-F815-8603-420B-2A362D986000}"/>
              </a:ext>
            </a:extLst>
          </p:cNvPr>
          <p:cNvGraphicFramePr>
            <a:graphicFrameLocks noGrp="1"/>
          </p:cNvGraphicFramePr>
          <p:nvPr>
            <p:extLst>
              <p:ext uri="{D42A27DB-BD31-4B8C-83A1-F6EECF244321}">
                <p14:modId xmlns:p14="http://schemas.microsoft.com/office/powerpoint/2010/main" val="637768343"/>
              </p:ext>
            </p:extLst>
          </p:nvPr>
        </p:nvGraphicFramePr>
        <p:xfrm>
          <a:off x="3337718" y="185286"/>
          <a:ext cx="5486400" cy="2743200"/>
        </p:xfrm>
        <a:graphic>
          <a:graphicData uri="http://schemas.openxmlformats.org/drawingml/2006/table">
            <a:tbl>
              <a:tblPr firstRow="1" bandRow="1">
                <a:tableStyleId>{A44A9C77-A8A4-4D1C-BC68-1706C802DA68}</a:tableStyleId>
              </a:tblPr>
              <a:tblGrid>
                <a:gridCol w="548640">
                  <a:extLst>
                    <a:ext uri="{9D8B030D-6E8A-4147-A177-3AD203B41FA5}">
                      <a16:colId xmlns:a16="http://schemas.microsoft.com/office/drawing/2014/main" val="374335221"/>
                    </a:ext>
                  </a:extLst>
                </a:gridCol>
                <a:gridCol w="548640">
                  <a:extLst>
                    <a:ext uri="{9D8B030D-6E8A-4147-A177-3AD203B41FA5}">
                      <a16:colId xmlns:a16="http://schemas.microsoft.com/office/drawing/2014/main" val="1884667021"/>
                    </a:ext>
                  </a:extLst>
                </a:gridCol>
                <a:gridCol w="548640">
                  <a:extLst>
                    <a:ext uri="{9D8B030D-6E8A-4147-A177-3AD203B41FA5}">
                      <a16:colId xmlns:a16="http://schemas.microsoft.com/office/drawing/2014/main" val="2834114219"/>
                    </a:ext>
                  </a:extLst>
                </a:gridCol>
                <a:gridCol w="548640">
                  <a:extLst>
                    <a:ext uri="{9D8B030D-6E8A-4147-A177-3AD203B41FA5}">
                      <a16:colId xmlns:a16="http://schemas.microsoft.com/office/drawing/2014/main" val="2138311462"/>
                    </a:ext>
                  </a:extLst>
                </a:gridCol>
                <a:gridCol w="548640">
                  <a:extLst>
                    <a:ext uri="{9D8B030D-6E8A-4147-A177-3AD203B41FA5}">
                      <a16:colId xmlns:a16="http://schemas.microsoft.com/office/drawing/2014/main" val="3114620707"/>
                    </a:ext>
                  </a:extLst>
                </a:gridCol>
                <a:gridCol w="548640">
                  <a:extLst>
                    <a:ext uri="{9D8B030D-6E8A-4147-A177-3AD203B41FA5}">
                      <a16:colId xmlns:a16="http://schemas.microsoft.com/office/drawing/2014/main" val="3851086716"/>
                    </a:ext>
                  </a:extLst>
                </a:gridCol>
                <a:gridCol w="548640">
                  <a:extLst>
                    <a:ext uri="{9D8B030D-6E8A-4147-A177-3AD203B41FA5}">
                      <a16:colId xmlns:a16="http://schemas.microsoft.com/office/drawing/2014/main" val="1262146254"/>
                    </a:ext>
                  </a:extLst>
                </a:gridCol>
                <a:gridCol w="548640">
                  <a:extLst>
                    <a:ext uri="{9D8B030D-6E8A-4147-A177-3AD203B41FA5}">
                      <a16:colId xmlns:a16="http://schemas.microsoft.com/office/drawing/2014/main" val="2142591244"/>
                    </a:ext>
                  </a:extLst>
                </a:gridCol>
                <a:gridCol w="548640">
                  <a:extLst>
                    <a:ext uri="{9D8B030D-6E8A-4147-A177-3AD203B41FA5}">
                      <a16:colId xmlns:a16="http://schemas.microsoft.com/office/drawing/2014/main" val="524706033"/>
                    </a:ext>
                  </a:extLst>
                </a:gridCol>
                <a:gridCol w="548640">
                  <a:extLst>
                    <a:ext uri="{9D8B030D-6E8A-4147-A177-3AD203B41FA5}">
                      <a16:colId xmlns:a16="http://schemas.microsoft.com/office/drawing/2014/main" val="633487694"/>
                    </a:ext>
                  </a:extLst>
                </a:gridCol>
              </a:tblGrid>
              <a:tr h="548640">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711081233"/>
                  </a:ext>
                </a:extLst>
              </a:tr>
              <a:tr h="548640">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761734443"/>
                  </a:ext>
                </a:extLst>
              </a:tr>
              <a:tr h="548640">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422210466"/>
                  </a:ext>
                </a:extLst>
              </a:tr>
              <a:tr h="548640">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4066096785"/>
                  </a:ext>
                </a:extLst>
              </a:tr>
              <a:tr h="548640">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en-US"/>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004728981"/>
                  </a:ext>
                </a:extLst>
              </a:tr>
            </a:tbl>
          </a:graphicData>
        </a:graphic>
      </p:graphicFrame>
      <p:grpSp>
        <p:nvGrpSpPr>
          <p:cNvPr id="22" name="Group 21">
            <a:extLst>
              <a:ext uri="{FF2B5EF4-FFF2-40B4-BE49-F238E27FC236}">
                <a16:creationId xmlns:a16="http://schemas.microsoft.com/office/drawing/2014/main" id="{E1A0D316-CB1A-0EB8-6929-FB1F95367C91}"/>
              </a:ext>
            </a:extLst>
          </p:cNvPr>
          <p:cNvGrpSpPr/>
          <p:nvPr/>
        </p:nvGrpSpPr>
        <p:grpSpPr>
          <a:xfrm>
            <a:off x="3234053" y="548857"/>
            <a:ext cx="5775318" cy="1463337"/>
            <a:chOff x="3234053" y="548857"/>
            <a:chExt cx="5775318" cy="1463337"/>
          </a:xfrm>
        </p:grpSpPr>
        <p:grpSp>
          <p:nvGrpSpPr>
            <p:cNvPr id="9" name="Group 8">
              <a:extLst>
                <a:ext uri="{FF2B5EF4-FFF2-40B4-BE49-F238E27FC236}">
                  <a16:creationId xmlns:a16="http://schemas.microsoft.com/office/drawing/2014/main" id="{3CEDA15A-7E3B-80E8-A5EB-42F2A712DDFE}"/>
                </a:ext>
              </a:extLst>
            </p:cNvPr>
            <p:cNvGrpSpPr/>
            <p:nvPr/>
          </p:nvGrpSpPr>
          <p:grpSpPr>
            <a:xfrm>
              <a:off x="3234053" y="548857"/>
              <a:ext cx="5775318" cy="1463337"/>
              <a:chOff x="6017110" y="781514"/>
              <a:chExt cx="7847188" cy="1988303"/>
            </a:xfrm>
          </p:grpSpPr>
          <p:sp>
            <p:nvSpPr>
              <p:cNvPr id="10" name="TextBox 9">
                <a:extLst>
                  <a:ext uri="{FF2B5EF4-FFF2-40B4-BE49-F238E27FC236}">
                    <a16:creationId xmlns:a16="http://schemas.microsoft.com/office/drawing/2014/main" id="{21F8284F-34BA-E963-B0EE-1BE845486035}"/>
                  </a:ext>
                </a:extLst>
              </p:cNvPr>
              <p:cNvSpPr txBox="1"/>
              <p:nvPr/>
            </p:nvSpPr>
            <p:spPr>
              <a:xfrm>
                <a:off x="9669661" y="1807980"/>
                <a:ext cx="993228" cy="961837"/>
              </a:xfrm>
              <a:prstGeom prst="rect">
                <a:avLst/>
              </a:prstGeom>
              <a:noFill/>
            </p:spPr>
            <p:txBody>
              <a:bodyPr wrap="square" rtlCol="0">
                <a:spAutoFit/>
              </a:bodyPr>
              <a:lstStyle/>
              <a:p>
                <a:r>
                  <a:rPr lang="en-US" sz="4000"/>
                  <a:t>I</a:t>
                </a:r>
              </a:p>
            </p:txBody>
          </p:sp>
          <p:sp>
            <p:nvSpPr>
              <p:cNvPr id="11" name="TextBox 10">
                <a:extLst>
                  <a:ext uri="{FF2B5EF4-FFF2-40B4-BE49-F238E27FC236}">
                    <a16:creationId xmlns:a16="http://schemas.microsoft.com/office/drawing/2014/main" id="{785DFD96-ED68-298C-E6C3-C49E3DC03B22}"/>
                  </a:ext>
                </a:extLst>
              </p:cNvPr>
              <p:cNvSpPr txBox="1"/>
              <p:nvPr/>
            </p:nvSpPr>
            <p:spPr>
              <a:xfrm>
                <a:off x="6017110" y="828883"/>
                <a:ext cx="993228" cy="961837"/>
              </a:xfrm>
              <a:prstGeom prst="rect">
                <a:avLst/>
              </a:prstGeom>
              <a:noFill/>
            </p:spPr>
            <p:txBody>
              <a:bodyPr wrap="square" rtlCol="0">
                <a:spAutoFit/>
              </a:bodyPr>
              <a:lstStyle/>
              <a:p>
                <a:r>
                  <a:rPr lang="en-US" sz="4000"/>
                  <a:t>A</a:t>
                </a:r>
              </a:p>
            </p:txBody>
          </p:sp>
          <p:sp>
            <p:nvSpPr>
              <p:cNvPr id="12" name="TextBox 11">
                <a:extLst>
                  <a:ext uri="{FF2B5EF4-FFF2-40B4-BE49-F238E27FC236}">
                    <a16:creationId xmlns:a16="http://schemas.microsoft.com/office/drawing/2014/main" id="{4DFCB51C-A65B-9C97-4C86-590798AC2AB5}"/>
                  </a:ext>
                </a:extLst>
              </p:cNvPr>
              <p:cNvSpPr txBox="1"/>
              <p:nvPr/>
            </p:nvSpPr>
            <p:spPr>
              <a:xfrm>
                <a:off x="11007121" y="1793532"/>
                <a:ext cx="993228" cy="961837"/>
              </a:xfrm>
              <a:prstGeom prst="rect">
                <a:avLst/>
              </a:prstGeom>
              <a:noFill/>
            </p:spPr>
            <p:txBody>
              <a:bodyPr wrap="square" rtlCol="0">
                <a:spAutoFit/>
              </a:bodyPr>
              <a:lstStyle/>
              <a:p>
                <a:r>
                  <a:rPr lang="en-US" sz="4000"/>
                  <a:t>G</a:t>
                </a:r>
              </a:p>
            </p:txBody>
          </p:sp>
          <p:sp>
            <p:nvSpPr>
              <p:cNvPr id="13" name="TextBox 12">
                <a:extLst>
                  <a:ext uri="{FF2B5EF4-FFF2-40B4-BE49-F238E27FC236}">
                    <a16:creationId xmlns:a16="http://schemas.microsoft.com/office/drawing/2014/main" id="{B9D59981-93D9-76D6-B03A-9A2911FD4C9C}"/>
                  </a:ext>
                </a:extLst>
              </p:cNvPr>
              <p:cNvSpPr txBox="1"/>
              <p:nvPr/>
            </p:nvSpPr>
            <p:spPr>
              <a:xfrm>
                <a:off x="12871070" y="781514"/>
                <a:ext cx="993228" cy="961837"/>
              </a:xfrm>
              <a:prstGeom prst="rect">
                <a:avLst/>
              </a:prstGeom>
              <a:noFill/>
            </p:spPr>
            <p:txBody>
              <a:bodyPr wrap="square" rtlCol="0">
                <a:spAutoFit/>
              </a:bodyPr>
              <a:lstStyle/>
              <a:p>
                <a:r>
                  <a:rPr lang="en-US" sz="4000"/>
                  <a:t>B</a:t>
                </a:r>
              </a:p>
            </p:txBody>
          </p:sp>
          <p:sp>
            <p:nvSpPr>
              <p:cNvPr id="30" name="TextBox 29">
                <a:extLst>
                  <a:ext uri="{FF2B5EF4-FFF2-40B4-BE49-F238E27FC236}">
                    <a16:creationId xmlns:a16="http://schemas.microsoft.com/office/drawing/2014/main" id="{5E4C7968-3273-81D3-B50A-0B345E7E2821}"/>
                  </a:ext>
                </a:extLst>
              </p:cNvPr>
              <p:cNvSpPr txBox="1"/>
              <p:nvPr/>
            </p:nvSpPr>
            <p:spPr>
              <a:xfrm>
                <a:off x="8818054" y="798285"/>
                <a:ext cx="993228" cy="961837"/>
              </a:xfrm>
              <a:prstGeom prst="rect">
                <a:avLst/>
              </a:prstGeom>
              <a:noFill/>
            </p:spPr>
            <p:txBody>
              <a:bodyPr wrap="square" rtlCol="0">
                <a:spAutoFit/>
              </a:bodyPr>
              <a:lstStyle/>
              <a:p>
                <a:r>
                  <a:rPr lang="en-US" sz="4000"/>
                  <a:t>K</a:t>
                </a:r>
              </a:p>
            </p:txBody>
          </p:sp>
        </p:grpSp>
        <p:cxnSp>
          <p:nvCxnSpPr>
            <p:cNvPr id="15" name="Straight Connector 14">
              <a:extLst>
                <a:ext uri="{FF2B5EF4-FFF2-40B4-BE49-F238E27FC236}">
                  <a16:creationId xmlns:a16="http://schemas.microsoft.com/office/drawing/2014/main" id="{41A3DD66-0D96-7B68-5E04-383611BFCDA4}"/>
                </a:ext>
              </a:extLst>
            </p:cNvPr>
            <p:cNvCxnSpPr>
              <a:cxnSpLocks/>
            </p:cNvCxnSpPr>
            <p:nvPr/>
          </p:nvCxnSpPr>
          <p:spPr>
            <a:xfrm flipV="1">
              <a:off x="3883334" y="1285491"/>
              <a:ext cx="4395168" cy="1495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07B35E60-FDD8-9A07-CC4E-970713F20C4C}"/>
                </a:ext>
              </a:extLst>
            </p:cNvPr>
            <p:cNvSpPr/>
            <p:nvPr/>
          </p:nvSpPr>
          <p:spPr>
            <a:xfrm>
              <a:off x="3835272" y="1247248"/>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849DC1B-C8E3-CF95-CF75-BF280CB1903A}"/>
                </a:ext>
              </a:extLst>
            </p:cNvPr>
            <p:cNvSpPr/>
            <p:nvPr/>
          </p:nvSpPr>
          <p:spPr>
            <a:xfrm>
              <a:off x="8235128" y="1247248"/>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93FDDDD-9547-95F2-1FD7-FB4A77B979DA}"/>
                </a:ext>
              </a:extLst>
            </p:cNvPr>
            <p:cNvSpPr/>
            <p:nvPr/>
          </p:nvSpPr>
          <p:spPr>
            <a:xfrm>
              <a:off x="6027810" y="1247248"/>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266D706-1513-8692-B544-049B1ECA3A15}"/>
                </a:ext>
              </a:extLst>
            </p:cNvPr>
            <p:cNvSpPr/>
            <p:nvPr/>
          </p:nvSpPr>
          <p:spPr>
            <a:xfrm>
              <a:off x="7128642" y="1247248"/>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F1C70637-BFAE-744F-4707-52353341A6CB}"/>
                </a:ext>
              </a:extLst>
            </p:cNvPr>
            <p:cNvSpPr/>
            <p:nvPr/>
          </p:nvSpPr>
          <p:spPr>
            <a:xfrm>
              <a:off x="5490342" y="1247248"/>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8B24B3FD-C26F-9983-FA59-BD9D9B3646F5}"/>
              </a:ext>
            </a:extLst>
          </p:cNvPr>
          <p:cNvSpPr/>
          <p:nvPr/>
        </p:nvSpPr>
        <p:spPr>
          <a:xfrm>
            <a:off x="6376580" y="4332782"/>
            <a:ext cx="5012867" cy="919939"/>
          </a:xfrm>
          <a:prstGeom prst="rect">
            <a:avLst/>
          </a:prstGeom>
          <a:solidFill>
            <a:srgbClr val="FFE285"/>
          </a:solidFill>
          <a:ln w="28575" cap="flat" cmpd="sng" algn="ctr">
            <a:noFill/>
            <a:prstDash val="solid"/>
            <a:miter lim="800000"/>
          </a:ln>
          <a:effectLst/>
        </p:spPr>
        <p:txBody>
          <a:bodyPr lIns="91294" tIns="45647" rIns="91294" bIns="45647" rtlCol="0" anchor="ctr"/>
          <a:lstStyle/>
          <a:p>
            <a:pPr lvl="0">
              <a:buClrTx/>
              <a:defRPr/>
            </a:pPr>
            <a:r>
              <a:rPr lang="en-US" sz="3300">
                <a:solidFill>
                  <a:schemeClr val="tx1"/>
                </a:solidFill>
                <a:latin typeface="+mj-lt"/>
                <a:ea typeface="Arial-Rounded" pitchFamily="34" charset="0"/>
                <a:cs typeface="Arial-Rounded" pitchFamily="34" charset="0"/>
              </a:rPr>
              <a:t>B. Điểm I</a:t>
            </a:r>
            <a:endParaRPr lang="vi-VN" sz="3300" dirty="0">
              <a:solidFill>
                <a:schemeClr val="tx1"/>
              </a:solidFill>
              <a:latin typeface="+mj-lt"/>
              <a:ea typeface="Arial-Rounded" pitchFamily="34" charset="0"/>
              <a:cs typeface="Arial-Rounded" pitchFamily="34" charset="0"/>
            </a:endParaRPr>
          </a:p>
        </p:txBody>
      </p:sp>
      <p:sp>
        <p:nvSpPr>
          <p:cNvPr id="24" name="Rectangle 23">
            <a:extLst>
              <a:ext uri="{FF2B5EF4-FFF2-40B4-BE49-F238E27FC236}">
                <a16:creationId xmlns:a16="http://schemas.microsoft.com/office/drawing/2014/main" id="{AA5576CA-B4C1-C410-5EE0-56E9ED36A6E7}"/>
              </a:ext>
            </a:extLst>
          </p:cNvPr>
          <p:cNvSpPr/>
          <p:nvPr/>
        </p:nvSpPr>
        <p:spPr>
          <a:xfrm>
            <a:off x="495705" y="4374362"/>
            <a:ext cx="5012867" cy="943468"/>
          </a:xfrm>
          <a:prstGeom prst="rect">
            <a:avLst/>
          </a:prstGeom>
          <a:solidFill>
            <a:srgbClr val="FFE285"/>
          </a:solidFill>
          <a:ln w="28575" cap="flat" cmpd="sng" algn="ctr">
            <a:noFill/>
            <a:prstDash val="solid"/>
            <a:miter lim="800000"/>
          </a:ln>
          <a:effectLst/>
        </p:spPr>
        <p:txBody>
          <a:bodyPr lIns="91294" tIns="45647" rIns="91294" bIns="45647" rtlCol="0" anchor="ctr"/>
          <a:lstStyle/>
          <a:p>
            <a:r>
              <a:rPr lang="en-US" sz="3300">
                <a:solidFill>
                  <a:schemeClr val="tx1"/>
                </a:solidFill>
                <a:latin typeface="+mj-lt"/>
                <a:ea typeface="Arial-Rounded" pitchFamily="34" charset="0"/>
                <a:cs typeface="Arial-Rounded" pitchFamily="34" charset="0"/>
              </a:rPr>
              <a:t>A. Điểm K</a:t>
            </a:r>
            <a:endParaRPr lang="en-US" sz="3300" dirty="0">
              <a:solidFill>
                <a:schemeClr val="tx1"/>
              </a:solidFill>
              <a:latin typeface="+mj-lt"/>
              <a:ea typeface="Arial-Rounded" pitchFamily="34" charset="0"/>
              <a:cs typeface="Arial-Rounded" pitchFamily="34" charset="0"/>
            </a:endParaRPr>
          </a:p>
        </p:txBody>
      </p:sp>
      <p:pic>
        <p:nvPicPr>
          <p:cNvPr id="25" name="Picture 24">
            <a:extLst>
              <a:ext uri="{FF2B5EF4-FFF2-40B4-BE49-F238E27FC236}">
                <a16:creationId xmlns:a16="http://schemas.microsoft.com/office/drawing/2014/main" id="{F28A2F43-62C0-D128-E346-8E0B919346B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11551" y="4462497"/>
            <a:ext cx="598573" cy="587056"/>
          </a:xfrm>
          <a:prstGeom prst="rect">
            <a:avLst/>
          </a:prstGeom>
          <a:noFill/>
        </p:spPr>
      </p:pic>
      <p:pic>
        <p:nvPicPr>
          <p:cNvPr id="26" name="Picture 25">
            <a:extLst>
              <a:ext uri="{FF2B5EF4-FFF2-40B4-BE49-F238E27FC236}">
                <a16:creationId xmlns:a16="http://schemas.microsoft.com/office/drawing/2014/main" id="{65CDFADC-9774-499A-CD15-177B58EE0F9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44339" y="4520962"/>
            <a:ext cx="605667" cy="583764"/>
          </a:xfrm>
          <a:prstGeom prst="rect">
            <a:avLst/>
          </a:prstGeom>
          <a:noFill/>
        </p:spPr>
      </p:pic>
      <p:sp>
        <p:nvSpPr>
          <p:cNvPr id="27" name="Rectangle 26">
            <a:extLst>
              <a:ext uri="{FF2B5EF4-FFF2-40B4-BE49-F238E27FC236}">
                <a16:creationId xmlns:a16="http://schemas.microsoft.com/office/drawing/2014/main" id="{2D171AC1-7ADA-60DF-8BD7-58281B80227E}"/>
              </a:ext>
            </a:extLst>
          </p:cNvPr>
          <p:cNvSpPr/>
          <p:nvPr/>
        </p:nvSpPr>
        <p:spPr>
          <a:xfrm>
            <a:off x="3759344" y="5610752"/>
            <a:ext cx="5012867" cy="917013"/>
          </a:xfrm>
          <a:prstGeom prst="rect">
            <a:avLst/>
          </a:prstGeom>
          <a:solidFill>
            <a:srgbClr val="FFE285"/>
          </a:solidFill>
          <a:ln w="28575" cap="flat" cmpd="sng" algn="ctr">
            <a:noFill/>
            <a:prstDash val="solid"/>
            <a:miter lim="800000"/>
          </a:ln>
          <a:effectLst/>
        </p:spPr>
        <p:txBody>
          <a:bodyPr lIns="91294" tIns="45647" rIns="91294" bIns="45647" rtlCol="0" anchor="ctr"/>
          <a:lstStyle/>
          <a:p>
            <a:r>
              <a:rPr lang="en-US" sz="3300">
                <a:solidFill>
                  <a:schemeClr val="tx1"/>
                </a:solidFill>
                <a:latin typeface="+mj-lt"/>
                <a:ea typeface="Arial-Rounded" pitchFamily="34" charset="0"/>
                <a:cs typeface="Arial-Rounded" pitchFamily="34" charset="0"/>
              </a:rPr>
              <a:t>C. Điểm G</a:t>
            </a:r>
            <a:endParaRPr lang="en-US" sz="3300" dirty="0">
              <a:solidFill>
                <a:schemeClr val="tx1"/>
              </a:solidFill>
              <a:latin typeface="+mj-lt"/>
              <a:ea typeface="Arial-Rounded" pitchFamily="34" charset="0"/>
              <a:cs typeface="Arial-Rounded" pitchFamily="34" charset="0"/>
            </a:endParaRPr>
          </a:p>
        </p:txBody>
      </p:sp>
      <p:pic>
        <p:nvPicPr>
          <p:cNvPr id="28" name="Picture 27">
            <a:extLst>
              <a:ext uri="{FF2B5EF4-FFF2-40B4-BE49-F238E27FC236}">
                <a16:creationId xmlns:a16="http://schemas.microsoft.com/office/drawing/2014/main" id="{0B7DE79B-5EA4-BA13-E5A1-6EE222C346C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32294" y="5777376"/>
            <a:ext cx="605667" cy="583764"/>
          </a:xfrm>
          <a:prstGeom prst="rect">
            <a:avLst/>
          </a:prstGeom>
          <a:noFill/>
        </p:spPr>
      </p:pic>
      <p:sp>
        <p:nvSpPr>
          <p:cNvPr id="29" name="Rectangle 28">
            <a:extLst>
              <a:ext uri="{FF2B5EF4-FFF2-40B4-BE49-F238E27FC236}">
                <a16:creationId xmlns:a16="http://schemas.microsoft.com/office/drawing/2014/main" id="{03C11763-24B6-1A38-84B3-C9DCF56BE5A8}"/>
              </a:ext>
            </a:extLst>
          </p:cNvPr>
          <p:cNvSpPr/>
          <p:nvPr/>
        </p:nvSpPr>
        <p:spPr>
          <a:xfrm>
            <a:off x="455018" y="3121009"/>
            <a:ext cx="10934429" cy="715433"/>
          </a:xfrm>
          <a:prstGeom prst="rect">
            <a:avLst/>
          </a:prstGeom>
          <a:solidFill>
            <a:schemeClr val="accent5">
              <a:lumMod val="60000"/>
              <a:lumOff val="40000"/>
            </a:schemeClr>
          </a:solidFill>
        </p:spPr>
        <p:txBody>
          <a:bodyPr wrap="square" lIns="91294" tIns="45647" rIns="91294" bIns="45647">
            <a:spAutoFit/>
          </a:bodyPr>
          <a:lstStyle/>
          <a:p>
            <a:pPr algn="ctr"/>
            <a:r>
              <a:rPr lang="en-US" sz="4050" b="1">
                <a:solidFill>
                  <a:schemeClr val="tx1"/>
                </a:solidFill>
                <a:latin typeface="+mn-lt"/>
                <a:ea typeface="Arial-Rounded" pitchFamily="34" charset="0"/>
                <a:cs typeface="Arial-Rounded" pitchFamily="34" charset="0"/>
              </a:rPr>
              <a:t>Đâu là trung điểm của đoạn thẳng AB?</a:t>
            </a:r>
            <a:endParaRPr lang="en-US" sz="4050" b="1" dirty="0">
              <a:solidFill>
                <a:schemeClr val="tx1"/>
              </a:solidFill>
              <a:latin typeface="+mn-lt"/>
              <a:ea typeface="Arial-Rounded" pitchFamily="34" charset="0"/>
              <a:cs typeface="Arial-Rounded" pitchFamily="34" charset="0"/>
            </a:endParaRPr>
          </a:p>
        </p:txBody>
      </p:sp>
      <p:sp>
        <p:nvSpPr>
          <p:cNvPr id="33" name="TextBox 32">
            <a:extLst>
              <a:ext uri="{FF2B5EF4-FFF2-40B4-BE49-F238E27FC236}">
                <a16:creationId xmlns:a16="http://schemas.microsoft.com/office/drawing/2014/main" id="{B837E49F-FDBF-6860-503C-E39C06EFCBA5}"/>
              </a:ext>
            </a:extLst>
          </p:cNvPr>
          <p:cNvSpPr txBox="1"/>
          <p:nvPr/>
        </p:nvSpPr>
        <p:spPr>
          <a:xfrm>
            <a:off x="4527357" y="6693991"/>
            <a:ext cx="6809874" cy="666080"/>
          </a:xfrm>
          <a:prstGeom prst="rect">
            <a:avLst/>
          </a:prstGeom>
          <a:noFill/>
        </p:spPr>
        <p:txBody>
          <a:bodyPr wrap="square">
            <a:spAutoFit/>
          </a:bodyPr>
          <a:lstStyle/>
          <a:p>
            <a:r>
              <a:rPr lang="en-US"/>
              <a:t>Click vào từng đáp án để ta kết quả</a:t>
            </a:r>
          </a:p>
          <a:p>
            <a:r>
              <a:rPr lang="en-US"/>
              <a:t>Click vào hộp quà để quay về </a:t>
            </a:r>
          </a:p>
        </p:txBody>
      </p:sp>
    </p:spTree>
    <p:extLst>
      <p:ext uri="{BB962C8B-B14F-4D97-AF65-F5344CB8AC3E}">
        <p14:creationId xmlns:p14="http://schemas.microsoft.com/office/powerpoint/2010/main" val="273262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0.70"/>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1000" fill="hold"/>
                                        <p:tgtEl>
                                          <p:spTgt spid="24"/>
                                        </p:tgtEl>
                                        <p:attrNameLst>
                                          <p:attrName>ppt_w</p:attrName>
                                        </p:attrNameLst>
                                      </p:cBhvr>
                                      <p:tavLst>
                                        <p:tav tm="0">
                                          <p:val>
                                            <p:strVal val="#ppt_w*0.70"/>
                                          </p:val>
                                        </p:tav>
                                        <p:tav tm="100000">
                                          <p:val>
                                            <p:strVal val="#ppt_w"/>
                                          </p:val>
                                        </p:tav>
                                      </p:tavLst>
                                    </p:anim>
                                    <p:anim calcmode="lin" valueType="num">
                                      <p:cBhvr>
                                        <p:cTn id="17" dur="1000" fill="hold"/>
                                        <p:tgtEl>
                                          <p:spTgt spid="24"/>
                                        </p:tgtEl>
                                        <p:attrNameLst>
                                          <p:attrName>ppt_h</p:attrName>
                                        </p:attrNameLst>
                                      </p:cBhvr>
                                      <p:tavLst>
                                        <p:tav tm="0">
                                          <p:val>
                                            <p:strVal val="#ppt_h"/>
                                          </p:val>
                                        </p:tav>
                                        <p:tav tm="100000">
                                          <p:val>
                                            <p:strVal val="#ppt_h"/>
                                          </p:val>
                                        </p:tav>
                                      </p:tavLst>
                                    </p:anim>
                                    <p:animEffect transition="in" filter="fade">
                                      <p:cBhvr>
                                        <p:cTn id="18" dur="1000"/>
                                        <p:tgtEl>
                                          <p:spTgt spid="24"/>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strVal val="#ppt_w*0.70"/>
                                          </p:val>
                                        </p:tav>
                                        <p:tav tm="100000">
                                          <p:val>
                                            <p:strVal val="#ppt_w"/>
                                          </p:val>
                                        </p:tav>
                                      </p:tavLst>
                                    </p:anim>
                                    <p:anim calcmode="lin" valueType="num">
                                      <p:cBhvr>
                                        <p:cTn id="22" dur="1000" fill="hold"/>
                                        <p:tgtEl>
                                          <p:spTgt spid="27"/>
                                        </p:tgtEl>
                                        <p:attrNameLst>
                                          <p:attrName>ppt_h</p:attrName>
                                        </p:attrNameLst>
                                      </p:cBhvr>
                                      <p:tavLst>
                                        <p:tav tm="0">
                                          <p:val>
                                            <p:strVal val="#ppt_h"/>
                                          </p:val>
                                        </p:tav>
                                        <p:tav tm="100000">
                                          <p:val>
                                            <p:strVal val="#ppt_h"/>
                                          </p:val>
                                        </p:tav>
                                      </p:tavLst>
                                    </p:anim>
                                    <p:animEffect transition="in" filter="fade">
                                      <p:cBhvr>
                                        <p:cTn id="2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23"/>
                                        </p:tgtEl>
                                        <p:attrNameLst>
                                          <p:attrName>fillcolor</p:attrName>
                                        </p:attrNameLst>
                                      </p:cBhvr>
                                      <p:to>
                                        <a:schemeClr val="bg2"/>
                                      </p:to>
                                    </p:animClr>
                                    <p:set>
                                      <p:cBhvr>
                                        <p:cTn id="29" dur="250" fill="hold"/>
                                        <p:tgtEl>
                                          <p:spTgt spid="23"/>
                                        </p:tgtEl>
                                        <p:attrNameLst>
                                          <p:attrName>fill.type</p:attrName>
                                        </p:attrNameLst>
                                      </p:cBhvr>
                                      <p:to>
                                        <p:strVal val="solid"/>
                                      </p:to>
                                    </p:set>
                                    <p:set>
                                      <p:cBhvr>
                                        <p:cTn id="30" dur="250" fill="hold"/>
                                        <p:tgtEl>
                                          <p:spTgt spid="23"/>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par>
                                <p:cTn id="31" presetID="1" presetClass="emph" presetSubtype="2" fill="hold" nodeType="withEffect">
                                  <p:stCondLst>
                                    <p:cond delay="500"/>
                                  </p:stCondLst>
                                  <p:childTnLst>
                                    <p:animClr clrSpc="rgb" dir="cw">
                                      <p:cBhvr>
                                        <p:cTn id="32" dur="250" fill="hold"/>
                                        <p:tgtEl>
                                          <p:spTgt spid="23"/>
                                        </p:tgtEl>
                                        <p:attrNameLst>
                                          <p:attrName>fillcolor</p:attrName>
                                        </p:attrNameLst>
                                      </p:cBhvr>
                                      <p:to>
                                        <a:srgbClr val="7030A0"/>
                                      </p:to>
                                    </p:animClr>
                                    <p:set>
                                      <p:cBhvr>
                                        <p:cTn id="33" dur="250" fill="hold"/>
                                        <p:tgtEl>
                                          <p:spTgt spid="23"/>
                                        </p:tgtEl>
                                        <p:attrNameLst>
                                          <p:attrName>fill.type</p:attrName>
                                        </p:attrNameLst>
                                      </p:cBhvr>
                                      <p:to>
                                        <p:strVal val="solid"/>
                                      </p:to>
                                    </p:set>
                                    <p:set>
                                      <p:cBhvr>
                                        <p:cTn id="34" dur="250" fill="hold"/>
                                        <p:tgtEl>
                                          <p:spTgt spid="23"/>
                                        </p:tgtEl>
                                        <p:attrNameLst>
                                          <p:attrName>fill.on</p:attrName>
                                        </p:attrNameLst>
                                      </p:cBhvr>
                                      <p:to>
                                        <p:strVal val="true"/>
                                      </p:to>
                                    </p:set>
                                  </p:childTnLst>
                                </p:cTn>
                              </p:par>
                              <p:par>
                                <p:cTn id="35" presetID="23" presetClass="entr" presetSubtype="32" fill="hold" nodeType="withEffect">
                                  <p:stCondLst>
                                    <p:cond delay="50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50" fill="hold"/>
                                        <p:tgtEl>
                                          <p:spTgt spid="25"/>
                                        </p:tgtEl>
                                        <p:attrNameLst>
                                          <p:attrName>ppt_w</p:attrName>
                                        </p:attrNameLst>
                                      </p:cBhvr>
                                      <p:tavLst>
                                        <p:tav tm="0">
                                          <p:val>
                                            <p:strVal val="4*#ppt_w"/>
                                          </p:val>
                                        </p:tav>
                                        <p:tav tm="100000">
                                          <p:val>
                                            <p:strVal val="#ppt_w"/>
                                          </p:val>
                                        </p:tav>
                                      </p:tavLst>
                                    </p:anim>
                                    <p:anim calcmode="lin" valueType="num">
                                      <p:cBhvr>
                                        <p:cTn id="38"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23"/>
                  </p:tgtEl>
                </p:cond>
              </p:nextCondLst>
            </p:seq>
            <p:seq concurrent="1" nextAc="seek">
              <p:cTn id="39" restart="whenNotActive" fill="hold" evtFilter="cancelBubble" nodeType="interactiveSeq">
                <p:stCondLst>
                  <p:cond evt="onClick" delay="0">
                    <p:tgtEl>
                      <p:spTgt spid="2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withEffect">
                                  <p:stCondLst>
                                    <p:cond delay="0"/>
                                  </p:stCondLst>
                                  <p:childTnLst>
                                    <p:animClr clrSpc="rgb" dir="cw">
                                      <p:cBhvr>
                                        <p:cTn id="43" dur="250" fill="hold"/>
                                        <p:tgtEl>
                                          <p:spTgt spid="24"/>
                                        </p:tgtEl>
                                        <p:attrNameLst>
                                          <p:attrName>fillcolor</p:attrName>
                                        </p:attrNameLst>
                                      </p:cBhvr>
                                      <p:to>
                                        <a:schemeClr val="accent1"/>
                                      </p:to>
                                    </p:animClr>
                                    <p:set>
                                      <p:cBhvr>
                                        <p:cTn id="44" dur="250" fill="hold"/>
                                        <p:tgtEl>
                                          <p:spTgt spid="24"/>
                                        </p:tgtEl>
                                        <p:attrNameLst>
                                          <p:attrName>fill.type</p:attrName>
                                        </p:attrNameLst>
                                      </p:cBhvr>
                                      <p:to>
                                        <p:strVal val="solid"/>
                                      </p:to>
                                    </p:set>
                                    <p:set>
                                      <p:cBhvr>
                                        <p:cTn id="45" dur="250" fill="hold"/>
                                        <p:tgtEl>
                                          <p:spTgt spid="24"/>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par>
                                <p:cTn id="46" presetID="1" presetClass="emph" presetSubtype="2" fill="hold" nodeType="withEffect">
                                  <p:stCondLst>
                                    <p:cond delay="500"/>
                                  </p:stCondLst>
                                  <p:childTnLst>
                                    <p:animClr clrSpc="rgb" dir="cw">
                                      <p:cBhvr>
                                        <p:cTn id="47" dur="250" fill="hold"/>
                                        <p:tgtEl>
                                          <p:spTgt spid="24"/>
                                        </p:tgtEl>
                                        <p:attrNameLst>
                                          <p:attrName>fillcolor</p:attrName>
                                        </p:attrNameLst>
                                      </p:cBhvr>
                                      <p:to>
                                        <a:schemeClr val="accent1"/>
                                      </p:to>
                                    </p:animClr>
                                    <p:set>
                                      <p:cBhvr>
                                        <p:cTn id="48" dur="250" fill="hold"/>
                                        <p:tgtEl>
                                          <p:spTgt spid="24"/>
                                        </p:tgtEl>
                                        <p:attrNameLst>
                                          <p:attrName>fill.type</p:attrName>
                                        </p:attrNameLst>
                                      </p:cBhvr>
                                      <p:to>
                                        <p:strVal val="solid"/>
                                      </p:to>
                                    </p:set>
                                    <p:set>
                                      <p:cBhvr>
                                        <p:cTn id="49" dur="250" fill="hold"/>
                                        <p:tgtEl>
                                          <p:spTgt spid="24"/>
                                        </p:tgtEl>
                                        <p:attrNameLst>
                                          <p:attrName>fill.on</p:attrName>
                                        </p:attrNameLst>
                                      </p:cBhvr>
                                      <p:to>
                                        <p:strVal val="true"/>
                                      </p:to>
                                    </p:set>
                                  </p:childTnLst>
                                </p:cTn>
                              </p:par>
                              <p:par>
                                <p:cTn id="50" presetID="23" presetClass="entr" presetSubtype="32" fill="hold" nodeType="withEffect">
                                  <p:stCondLst>
                                    <p:cond delay="500"/>
                                  </p:stCondLst>
                                  <p:childTnLst>
                                    <p:set>
                                      <p:cBhvr>
                                        <p:cTn id="51" dur="1" fill="hold">
                                          <p:stCondLst>
                                            <p:cond delay="0"/>
                                          </p:stCondLst>
                                        </p:cTn>
                                        <p:tgtEl>
                                          <p:spTgt spid="26"/>
                                        </p:tgtEl>
                                        <p:attrNameLst>
                                          <p:attrName>style.visibility</p:attrName>
                                        </p:attrNameLst>
                                      </p:cBhvr>
                                      <p:to>
                                        <p:strVal val="visible"/>
                                      </p:to>
                                    </p:set>
                                    <p:anim calcmode="lin" valueType="num">
                                      <p:cBhvr>
                                        <p:cTn id="52" dur="250" fill="hold"/>
                                        <p:tgtEl>
                                          <p:spTgt spid="26"/>
                                        </p:tgtEl>
                                        <p:attrNameLst>
                                          <p:attrName>ppt_w</p:attrName>
                                        </p:attrNameLst>
                                      </p:cBhvr>
                                      <p:tavLst>
                                        <p:tav tm="0">
                                          <p:val>
                                            <p:strVal val="4*#ppt_w"/>
                                          </p:val>
                                        </p:tav>
                                        <p:tav tm="100000">
                                          <p:val>
                                            <p:strVal val="#ppt_w"/>
                                          </p:val>
                                        </p:tav>
                                      </p:tavLst>
                                    </p:anim>
                                    <p:anim calcmode="lin" valueType="num">
                                      <p:cBhvr>
                                        <p:cTn id="53" dur="250" fill="hold"/>
                                        <p:tgtEl>
                                          <p:spTgt spid="2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4"/>
                  </p:tgtEl>
                </p:cond>
              </p:nextCondLst>
            </p:seq>
            <p:seq concurrent="1" nextAc="seek">
              <p:cTn id="54" restart="whenNotActive" fill="hold" evtFilter="cancelBubble" nodeType="interactiveSeq">
                <p:stCondLst>
                  <p:cond evt="onClick" delay="0">
                    <p:tgtEl>
                      <p:spTgt spid="27"/>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withEffect">
                                  <p:stCondLst>
                                    <p:cond delay="0"/>
                                  </p:stCondLst>
                                  <p:childTnLst>
                                    <p:animClr clrSpc="rgb" dir="cw">
                                      <p:cBhvr>
                                        <p:cTn id="58" dur="250" fill="hold"/>
                                        <p:tgtEl>
                                          <p:spTgt spid="27"/>
                                        </p:tgtEl>
                                        <p:attrNameLst>
                                          <p:attrName>fillcolor</p:attrName>
                                        </p:attrNameLst>
                                      </p:cBhvr>
                                      <p:to>
                                        <a:schemeClr val="accent1"/>
                                      </p:to>
                                    </p:animClr>
                                    <p:set>
                                      <p:cBhvr>
                                        <p:cTn id="59" dur="250" fill="hold"/>
                                        <p:tgtEl>
                                          <p:spTgt spid="27"/>
                                        </p:tgtEl>
                                        <p:attrNameLst>
                                          <p:attrName>fill.type</p:attrName>
                                        </p:attrNameLst>
                                      </p:cBhvr>
                                      <p:to>
                                        <p:strVal val="solid"/>
                                      </p:to>
                                    </p:set>
                                    <p:set>
                                      <p:cBhvr>
                                        <p:cTn id="60" dur="250" fill="hold"/>
                                        <p:tgtEl>
                                          <p:spTgt spid="27"/>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par>
                                <p:cTn id="61" presetID="1" presetClass="emph" presetSubtype="2" fill="hold" nodeType="withEffect">
                                  <p:stCondLst>
                                    <p:cond delay="500"/>
                                  </p:stCondLst>
                                  <p:childTnLst>
                                    <p:animClr clrSpc="rgb" dir="cw">
                                      <p:cBhvr>
                                        <p:cTn id="62" dur="250" fill="hold"/>
                                        <p:tgtEl>
                                          <p:spTgt spid="27"/>
                                        </p:tgtEl>
                                        <p:attrNameLst>
                                          <p:attrName>fillcolor</p:attrName>
                                        </p:attrNameLst>
                                      </p:cBhvr>
                                      <p:to>
                                        <a:schemeClr val="accent1"/>
                                      </p:to>
                                    </p:animClr>
                                    <p:set>
                                      <p:cBhvr>
                                        <p:cTn id="63" dur="250" fill="hold"/>
                                        <p:tgtEl>
                                          <p:spTgt spid="27"/>
                                        </p:tgtEl>
                                        <p:attrNameLst>
                                          <p:attrName>fill.type</p:attrName>
                                        </p:attrNameLst>
                                      </p:cBhvr>
                                      <p:to>
                                        <p:strVal val="solid"/>
                                      </p:to>
                                    </p:set>
                                    <p:set>
                                      <p:cBhvr>
                                        <p:cTn id="64" dur="250" fill="hold"/>
                                        <p:tgtEl>
                                          <p:spTgt spid="27"/>
                                        </p:tgtEl>
                                        <p:attrNameLst>
                                          <p:attrName>fill.on</p:attrName>
                                        </p:attrNameLst>
                                      </p:cBhvr>
                                      <p:to>
                                        <p:strVal val="true"/>
                                      </p:to>
                                    </p:set>
                                  </p:childTnLst>
                                </p:cTn>
                              </p:par>
                              <p:par>
                                <p:cTn id="65" presetID="23" presetClass="entr" presetSubtype="32" fill="hold" nodeType="withEffect">
                                  <p:stCondLst>
                                    <p:cond delay="500"/>
                                  </p:stCondLst>
                                  <p:childTnLst>
                                    <p:set>
                                      <p:cBhvr>
                                        <p:cTn id="66" dur="1" fill="hold">
                                          <p:stCondLst>
                                            <p:cond delay="0"/>
                                          </p:stCondLst>
                                        </p:cTn>
                                        <p:tgtEl>
                                          <p:spTgt spid="28"/>
                                        </p:tgtEl>
                                        <p:attrNameLst>
                                          <p:attrName>style.visibility</p:attrName>
                                        </p:attrNameLst>
                                      </p:cBhvr>
                                      <p:to>
                                        <p:strVal val="visible"/>
                                      </p:to>
                                    </p:set>
                                    <p:anim calcmode="lin" valueType="num">
                                      <p:cBhvr>
                                        <p:cTn id="67" dur="250" fill="hold"/>
                                        <p:tgtEl>
                                          <p:spTgt spid="28"/>
                                        </p:tgtEl>
                                        <p:attrNameLst>
                                          <p:attrName>ppt_w</p:attrName>
                                        </p:attrNameLst>
                                      </p:cBhvr>
                                      <p:tavLst>
                                        <p:tav tm="0">
                                          <p:val>
                                            <p:strVal val="4*#ppt_w"/>
                                          </p:val>
                                        </p:tav>
                                        <p:tav tm="100000">
                                          <p:val>
                                            <p:strVal val="#ppt_w"/>
                                          </p:val>
                                        </p:tav>
                                      </p:tavLst>
                                    </p:anim>
                                    <p:anim calcmode="lin" valueType="num">
                                      <p:cBhvr>
                                        <p:cTn id="68"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7"/>
                  </p:tgtEl>
                </p:cond>
              </p:nextCondLst>
            </p:seq>
          </p:childTnLst>
        </p:cTn>
      </p:par>
    </p:tnLst>
    <p:bldLst>
      <p:bldP spid="23" grpId="0" animBg="1"/>
      <p:bldP spid="24" grpId="0" animBg="1"/>
      <p:bldP spid="27"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5" action="ppaction://hlinksldjump"/>
            <a:extLst>
              <a:ext uri="{FF2B5EF4-FFF2-40B4-BE49-F238E27FC236}">
                <a16:creationId xmlns:a16="http://schemas.microsoft.com/office/drawing/2014/main" id="{E02DCEF8-91F7-6804-6CAA-E5D1CD2359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02165" y="-1053627"/>
            <a:ext cx="2567100" cy="3099894"/>
          </a:xfrm>
          <a:prstGeom prst="rect">
            <a:avLst/>
          </a:prstGeom>
        </p:spPr>
      </p:pic>
      <p:grpSp>
        <p:nvGrpSpPr>
          <p:cNvPr id="15" name="Group 14">
            <a:extLst>
              <a:ext uri="{FF2B5EF4-FFF2-40B4-BE49-F238E27FC236}">
                <a16:creationId xmlns:a16="http://schemas.microsoft.com/office/drawing/2014/main" id="{90BAAE9F-C808-5610-DF4C-BF5F679BC883}"/>
              </a:ext>
            </a:extLst>
          </p:cNvPr>
          <p:cNvGrpSpPr/>
          <p:nvPr/>
        </p:nvGrpSpPr>
        <p:grpSpPr>
          <a:xfrm>
            <a:off x="4549261" y="209550"/>
            <a:ext cx="2709635" cy="2709635"/>
            <a:chOff x="5368410" y="2298154"/>
            <a:chExt cx="3840480" cy="3840480"/>
          </a:xfrm>
        </p:grpSpPr>
        <p:sp>
          <p:nvSpPr>
            <p:cNvPr id="8" name="Oval 7">
              <a:extLst>
                <a:ext uri="{FF2B5EF4-FFF2-40B4-BE49-F238E27FC236}">
                  <a16:creationId xmlns:a16="http://schemas.microsoft.com/office/drawing/2014/main" id="{7A9D5C76-B92F-2343-E025-155F9958CF9C}"/>
                </a:ext>
              </a:extLst>
            </p:cNvPr>
            <p:cNvSpPr/>
            <p:nvPr/>
          </p:nvSpPr>
          <p:spPr>
            <a:xfrm>
              <a:off x="5368410" y="2298154"/>
              <a:ext cx="3840480" cy="384048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9" name="Straight Connector 8">
              <a:extLst>
                <a:ext uri="{FF2B5EF4-FFF2-40B4-BE49-F238E27FC236}">
                  <a16:creationId xmlns:a16="http://schemas.microsoft.com/office/drawing/2014/main" id="{1876BC24-5BE6-4EC7-3B08-CB2433ACF3D9}"/>
                </a:ext>
              </a:extLst>
            </p:cNvPr>
            <p:cNvCxnSpPr>
              <a:cxnSpLocks/>
            </p:cNvCxnSpPr>
            <p:nvPr/>
          </p:nvCxnSpPr>
          <p:spPr>
            <a:xfrm>
              <a:off x="5368411" y="4218394"/>
              <a:ext cx="38404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F9A7CFA0-7B60-E55A-8BBB-0E36F2BA9637}"/>
                </a:ext>
              </a:extLst>
            </p:cNvPr>
            <p:cNvSpPr/>
            <p:nvPr/>
          </p:nvSpPr>
          <p:spPr>
            <a:xfrm>
              <a:off x="7288649" y="417267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TextBox 10">
              <a:extLst>
                <a:ext uri="{FF2B5EF4-FFF2-40B4-BE49-F238E27FC236}">
                  <a16:creationId xmlns:a16="http://schemas.microsoft.com/office/drawing/2014/main" id="{68823907-2433-A2C9-DACD-2139F4829053}"/>
                </a:ext>
              </a:extLst>
            </p:cNvPr>
            <p:cNvSpPr txBox="1"/>
            <p:nvPr/>
          </p:nvSpPr>
          <p:spPr>
            <a:xfrm>
              <a:off x="7676591" y="3570501"/>
              <a:ext cx="1532299" cy="741582"/>
            </a:xfrm>
            <a:prstGeom prst="rect">
              <a:avLst/>
            </a:prstGeom>
            <a:noFill/>
          </p:spPr>
          <p:txBody>
            <a:bodyPr wrap="square" rtlCol="0">
              <a:spAutoFit/>
            </a:bodyPr>
            <a:lstStyle/>
            <a:p>
              <a:pPr algn="just"/>
              <a:r>
                <a:rPr lang="en-US" sz="2800"/>
                <a:t>2 cm</a:t>
              </a:r>
            </a:p>
          </p:txBody>
        </p:sp>
        <p:sp>
          <p:nvSpPr>
            <p:cNvPr id="13" name="Double Brace 34">
              <a:extLst>
                <a:ext uri="{FF2B5EF4-FFF2-40B4-BE49-F238E27FC236}">
                  <a16:creationId xmlns:a16="http://schemas.microsoft.com/office/drawing/2014/main" id="{E48730F9-A2F8-616A-BE94-9F98F7489586}"/>
                </a:ext>
              </a:extLst>
            </p:cNvPr>
            <p:cNvSpPr/>
            <p:nvPr/>
          </p:nvSpPr>
          <p:spPr>
            <a:xfrm rot="5400000">
              <a:off x="6313479" y="1789012"/>
              <a:ext cx="1950339" cy="3657541"/>
            </a:xfrm>
            <a:custGeom>
              <a:avLst/>
              <a:gdLst>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917454 w 1069848"/>
                <a:gd name="connsiteY6" fmla="*/ 0 h 914400"/>
                <a:gd name="connsiteX7" fmla="*/ 993651 w 1069848"/>
                <a:gd name="connsiteY7" fmla="*/ 76197 h 914400"/>
                <a:gd name="connsiteX8" fmla="*/ 993651 w 1069848"/>
                <a:gd name="connsiteY8" fmla="*/ 381003 h 914400"/>
                <a:gd name="connsiteX9" fmla="*/ 1069848 w 1069848"/>
                <a:gd name="connsiteY9" fmla="*/ 457200 h 914400"/>
                <a:gd name="connsiteX10" fmla="*/ 993651 w 1069848"/>
                <a:gd name="connsiteY10" fmla="*/ 533397 h 914400"/>
                <a:gd name="connsiteX11" fmla="*/ 993651 w 1069848"/>
                <a:gd name="connsiteY11" fmla="*/ 838203 h 914400"/>
                <a:gd name="connsiteX12" fmla="*/ 917454 w 1069848"/>
                <a:gd name="connsiteY12"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917454 w 1069848"/>
                <a:gd name="connsiteY5" fmla="*/ 0 h 914400"/>
                <a:gd name="connsiteX6" fmla="*/ 993651 w 1069848"/>
                <a:gd name="connsiteY6" fmla="*/ 76197 h 914400"/>
                <a:gd name="connsiteX7" fmla="*/ 993651 w 1069848"/>
                <a:gd name="connsiteY7" fmla="*/ 381003 h 914400"/>
                <a:gd name="connsiteX8" fmla="*/ 1069848 w 1069848"/>
                <a:gd name="connsiteY8" fmla="*/ 457200 h 914400"/>
                <a:gd name="connsiteX9" fmla="*/ 993651 w 1069848"/>
                <a:gd name="connsiteY9" fmla="*/ 533397 h 914400"/>
                <a:gd name="connsiteX10" fmla="*/ 993651 w 1069848"/>
                <a:gd name="connsiteY10" fmla="*/ 838203 h 914400"/>
                <a:gd name="connsiteX11" fmla="*/ 917454 w 1069848"/>
                <a:gd name="connsiteY11"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76197 w 1069848"/>
                <a:gd name="connsiteY3" fmla="*/ 381003 h 914400"/>
                <a:gd name="connsiteX4" fmla="*/ 917454 w 1069848"/>
                <a:gd name="connsiteY4" fmla="*/ 0 h 914400"/>
                <a:gd name="connsiteX5" fmla="*/ 993651 w 1069848"/>
                <a:gd name="connsiteY5" fmla="*/ 76197 h 914400"/>
                <a:gd name="connsiteX6" fmla="*/ 993651 w 1069848"/>
                <a:gd name="connsiteY6" fmla="*/ 381003 h 914400"/>
                <a:gd name="connsiteX7" fmla="*/ 1069848 w 1069848"/>
                <a:gd name="connsiteY7" fmla="*/ 457200 h 914400"/>
                <a:gd name="connsiteX8" fmla="*/ 993651 w 1069848"/>
                <a:gd name="connsiteY8" fmla="*/ 533397 h 914400"/>
                <a:gd name="connsiteX9" fmla="*/ 993651 w 1069848"/>
                <a:gd name="connsiteY9" fmla="*/ 838203 h 914400"/>
                <a:gd name="connsiteX10" fmla="*/ 917454 w 1069848"/>
                <a:gd name="connsiteY10"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381003 h 914400"/>
                <a:gd name="connsiteX3" fmla="*/ 917454 w 1069848"/>
                <a:gd name="connsiteY3" fmla="*/ 0 h 914400"/>
                <a:gd name="connsiteX4" fmla="*/ 993651 w 1069848"/>
                <a:gd name="connsiteY4" fmla="*/ 76197 h 914400"/>
                <a:gd name="connsiteX5" fmla="*/ 993651 w 1069848"/>
                <a:gd name="connsiteY5" fmla="*/ 381003 h 914400"/>
                <a:gd name="connsiteX6" fmla="*/ 1069848 w 1069848"/>
                <a:gd name="connsiteY6" fmla="*/ 457200 h 914400"/>
                <a:gd name="connsiteX7" fmla="*/ 993651 w 1069848"/>
                <a:gd name="connsiteY7" fmla="*/ 533397 h 914400"/>
                <a:gd name="connsiteX8" fmla="*/ 993651 w 1069848"/>
                <a:gd name="connsiteY8" fmla="*/ 838203 h 914400"/>
                <a:gd name="connsiteX9" fmla="*/ 917454 w 1069848"/>
                <a:gd name="connsiteY9"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381003 h 914400"/>
                <a:gd name="connsiteX2" fmla="*/ 917454 w 1069848"/>
                <a:gd name="connsiteY2" fmla="*/ 0 h 914400"/>
                <a:gd name="connsiteX3" fmla="*/ 993651 w 1069848"/>
                <a:gd name="connsiteY3" fmla="*/ 76197 h 914400"/>
                <a:gd name="connsiteX4" fmla="*/ 993651 w 1069848"/>
                <a:gd name="connsiteY4" fmla="*/ 381003 h 914400"/>
                <a:gd name="connsiteX5" fmla="*/ 1069848 w 1069848"/>
                <a:gd name="connsiteY5" fmla="*/ 457200 h 914400"/>
                <a:gd name="connsiteX6" fmla="*/ 993651 w 1069848"/>
                <a:gd name="connsiteY6" fmla="*/ 533397 h 914400"/>
                <a:gd name="connsiteX7" fmla="*/ 993651 w 1069848"/>
                <a:gd name="connsiteY7" fmla="*/ 838203 h 914400"/>
                <a:gd name="connsiteX8" fmla="*/ 917454 w 1069848"/>
                <a:gd name="connsiteY8"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917454 w 1069848"/>
                <a:gd name="connsiteY0" fmla="*/ 0 h 914400"/>
                <a:gd name="connsiteX1" fmla="*/ 993651 w 1069848"/>
                <a:gd name="connsiteY1" fmla="*/ 76197 h 914400"/>
                <a:gd name="connsiteX2" fmla="*/ 993651 w 1069848"/>
                <a:gd name="connsiteY2" fmla="*/ 381003 h 914400"/>
                <a:gd name="connsiteX3" fmla="*/ 1069848 w 1069848"/>
                <a:gd name="connsiteY3" fmla="*/ 457200 h 914400"/>
                <a:gd name="connsiteX4" fmla="*/ 993651 w 1069848"/>
                <a:gd name="connsiteY4" fmla="*/ 533397 h 914400"/>
                <a:gd name="connsiteX5" fmla="*/ 993651 w 1069848"/>
                <a:gd name="connsiteY5" fmla="*/ 838203 h 914400"/>
                <a:gd name="connsiteX6" fmla="*/ 917454 w 1069848"/>
                <a:gd name="connsiteY6"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848" h="914400" stroke="0" extrusionOk="0">
                  <a:moveTo>
                    <a:pt x="152394" y="914400"/>
                  </a:moveTo>
                  <a:cubicBezTo>
                    <a:pt x="110312" y="914400"/>
                    <a:pt x="76197" y="880285"/>
                    <a:pt x="76197" y="838203"/>
                  </a:cubicBezTo>
                  <a:lnTo>
                    <a:pt x="76197" y="533397"/>
                  </a:lnTo>
                  <a:cubicBezTo>
                    <a:pt x="76197" y="491315"/>
                    <a:pt x="42082" y="457200"/>
                    <a:pt x="0" y="457200"/>
                  </a:cubicBezTo>
                  <a:cubicBezTo>
                    <a:pt x="42082" y="457200"/>
                    <a:pt x="76197" y="423085"/>
                    <a:pt x="76197" y="381003"/>
                  </a:cubicBezTo>
                  <a:lnTo>
                    <a:pt x="76197" y="76197"/>
                  </a:lnTo>
                  <a:cubicBezTo>
                    <a:pt x="76197" y="34115"/>
                    <a:pt x="110312" y="0"/>
                    <a:pt x="152394" y="0"/>
                  </a:cubicBezTo>
                  <a:lnTo>
                    <a:pt x="917454" y="0"/>
                  </a:lnTo>
                  <a:cubicBezTo>
                    <a:pt x="959536" y="0"/>
                    <a:pt x="993651" y="34115"/>
                    <a:pt x="993651" y="76197"/>
                  </a:cubicBezTo>
                  <a:lnTo>
                    <a:pt x="993651" y="381003"/>
                  </a:lnTo>
                  <a:cubicBezTo>
                    <a:pt x="993651" y="423085"/>
                    <a:pt x="1027766" y="457200"/>
                    <a:pt x="1069848" y="457200"/>
                  </a:cubicBezTo>
                  <a:cubicBezTo>
                    <a:pt x="1027766" y="457200"/>
                    <a:pt x="993651" y="491315"/>
                    <a:pt x="993651" y="533397"/>
                  </a:cubicBezTo>
                  <a:lnTo>
                    <a:pt x="993651" y="838203"/>
                  </a:lnTo>
                  <a:cubicBezTo>
                    <a:pt x="993651" y="880285"/>
                    <a:pt x="959536" y="914400"/>
                    <a:pt x="917454" y="914400"/>
                  </a:cubicBezTo>
                  <a:lnTo>
                    <a:pt x="152394" y="914400"/>
                  </a:lnTo>
                  <a:close/>
                </a:path>
                <a:path w="1069848" h="914400" fill="none">
                  <a:moveTo>
                    <a:pt x="917454" y="0"/>
                  </a:moveTo>
                  <a:cubicBezTo>
                    <a:pt x="959536" y="0"/>
                    <a:pt x="993651" y="34115"/>
                    <a:pt x="993651" y="76197"/>
                  </a:cubicBezTo>
                  <a:lnTo>
                    <a:pt x="993651" y="381003"/>
                  </a:lnTo>
                  <a:cubicBezTo>
                    <a:pt x="993651" y="423085"/>
                    <a:pt x="1027766" y="457200"/>
                    <a:pt x="1069848" y="457200"/>
                  </a:cubicBezTo>
                  <a:cubicBezTo>
                    <a:pt x="1027766" y="457200"/>
                    <a:pt x="993651" y="491315"/>
                    <a:pt x="993651" y="533397"/>
                  </a:cubicBezTo>
                  <a:lnTo>
                    <a:pt x="993651" y="838203"/>
                  </a:lnTo>
                  <a:cubicBezTo>
                    <a:pt x="993651" y="880285"/>
                    <a:pt x="959536" y="914400"/>
                    <a:pt x="917454" y="9144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14" name="TextBox 13">
              <a:extLst>
                <a:ext uri="{FF2B5EF4-FFF2-40B4-BE49-F238E27FC236}">
                  <a16:creationId xmlns:a16="http://schemas.microsoft.com/office/drawing/2014/main" id="{BE66DCE0-D520-C3FA-D45D-5146B772B6CD}"/>
                </a:ext>
              </a:extLst>
            </p:cNvPr>
            <p:cNvSpPr txBox="1"/>
            <p:nvPr/>
          </p:nvSpPr>
          <p:spPr>
            <a:xfrm>
              <a:off x="6818970" y="4530620"/>
              <a:ext cx="1532299" cy="741582"/>
            </a:xfrm>
            <a:prstGeom prst="rect">
              <a:avLst/>
            </a:prstGeom>
            <a:noFill/>
          </p:spPr>
          <p:txBody>
            <a:bodyPr wrap="square" rtlCol="0">
              <a:spAutoFit/>
            </a:bodyPr>
            <a:lstStyle/>
            <a:p>
              <a:pPr algn="just"/>
              <a:r>
                <a:rPr lang="en-US" sz="2800"/>
                <a:t>? cm</a:t>
              </a:r>
            </a:p>
          </p:txBody>
        </p:sp>
      </p:grpSp>
      <p:sp>
        <p:nvSpPr>
          <p:cNvPr id="16" name="Rectangle 15">
            <a:extLst>
              <a:ext uri="{FF2B5EF4-FFF2-40B4-BE49-F238E27FC236}">
                <a16:creationId xmlns:a16="http://schemas.microsoft.com/office/drawing/2014/main" id="{3020A057-9ABC-1BCA-01A8-1B4E0FFBE8F3}"/>
              </a:ext>
            </a:extLst>
          </p:cNvPr>
          <p:cNvSpPr/>
          <p:nvPr/>
        </p:nvSpPr>
        <p:spPr>
          <a:xfrm>
            <a:off x="3671355" y="5846288"/>
            <a:ext cx="5012867" cy="919939"/>
          </a:xfrm>
          <a:prstGeom prst="rect">
            <a:avLst/>
          </a:prstGeom>
          <a:solidFill>
            <a:srgbClr val="FFE285"/>
          </a:solidFill>
          <a:ln w="28575" cap="flat" cmpd="sng" algn="ctr">
            <a:noFill/>
            <a:prstDash val="solid"/>
            <a:miter lim="800000"/>
          </a:ln>
          <a:effectLst/>
        </p:spPr>
        <p:txBody>
          <a:bodyPr lIns="91294" tIns="45647" rIns="91294" bIns="45647" rtlCol="0" anchor="ctr"/>
          <a:lstStyle/>
          <a:p>
            <a:pPr lvl="0">
              <a:buClrTx/>
              <a:defRPr/>
            </a:pPr>
            <a:r>
              <a:rPr lang="en-US" sz="3300">
                <a:solidFill>
                  <a:schemeClr val="tx1"/>
                </a:solidFill>
                <a:latin typeface="+mj-lt"/>
                <a:ea typeface="Arial-Rounded" pitchFamily="34" charset="0"/>
                <a:cs typeface="Arial-Rounded" pitchFamily="34" charset="0"/>
              </a:rPr>
              <a:t>C. 4 cm</a:t>
            </a:r>
            <a:endParaRPr lang="vi-VN" sz="3300" dirty="0">
              <a:solidFill>
                <a:schemeClr val="tx1"/>
              </a:solidFill>
              <a:latin typeface="+mj-lt"/>
              <a:ea typeface="Arial-Rounded" pitchFamily="34" charset="0"/>
              <a:cs typeface="Arial-Rounded" pitchFamily="34" charset="0"/>
            </a:endParaRPr>
          </a:p>
        </p:txBody>
      </p:sp>
      <p:sp>
        <p:nvSpPr>
          <p:cNvPr id="17" name="Rectangle 16">
            <a:extLst>
              <a:ext uri="{FF2B5EF4-FFF2-40B4-BE49-F238E27FC236}">
                <a16:creationId xmlns:a16="http://schemas.microsoft.com/office/drawing/2014/main" id="{5A3E4F65-8158-3E11-32C5-CD2ADD1A2910}"/>
              </a:ext>
            </a:extLst>
          </p:cNvPr>
          <p:cNvSpPr/>
          <p:nvPr/>
        </p:nvSpPr>
        <p:spPr>
          <a:xfrm>
            <a:off x="455018" y="4681255"/>
            <a:ext cx="5012867" cy="943468"/>
          </a:xfrm>
          <a:prstGeom prst="rect">
            <a:avLst/>
          </a:prstGeom>
          <a:solidFill>
            <a:srgbClr val="FFE285"/>
          </a:solidFill>
          <a:ln w="28575" cap="flat" cmpd="sng" algn="ctr">
            <a:noFill/>
            <a:prstDash val="solid"/>
            <a:miter lim="800000"/>
          </a:ln>
          <a:effectLst/>
        </p:spPr>
        <p:txBody>
          <a:bodyPr lIns="91294" tIns="45647" rIns="91294" bIns="45647" rtlCol="0" anchor="ctr"/>
          <a:lstStyle/>
          <a:p>
            <a:r>
              <a:rPr lang="en-US" sz="3300">
                <a:solidFill>
                  <a:schemeClr val="tx1"/>
                </a:solidFill>
                <a:latin typeface="+mj-lt"/>
                <a:ea typeface="Arial-Rounded" pitchFamily="34" charset="0"/>
                <a:cs typeface="Arial-Rounded" pitchFamily="34" charset="0"/>
              </a:rPr>
              <a:t>A. 2 cm</a:t>
            </a:r>
            <a:endParaRPr lang="en-US" sz="3300" dirty="0">
              <a:solidFill>
                <a:schemeClr val="tx1"/>
              </a:solidFill>
              <a:latin typeface="+mj-lt"/>
              <a:ea typeface="Arial-Rounded" pitchFamily="34" charset="0"/>
              <a:cs typeface="Arial-Rounded" pitchFamily="34" charset="0"/>
            </a:endParaRPr>
          </a:p>
        </p:txBody>
      </p:sp>
      <p:pic>
        <p:nvPicPr>
          <p:cNvPr id="18" name="Picture 17">
            <a:extLst>
              <a:ext uri="{FF2B5EF4-FFF2-40B4-BE49-F238E27FC236}">
                <a16:creationId xmlns:a16="http://schemas.microsoft.com/office/drawing/2014/main" id="{ED382677-C505-09E5-4F78-82FCAEDBB3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06326" y="5976003"/>
            <a:ext cx="598573" cy="587056"/>
          </a:xfrm>
          <a:prstGeom prst="rect">
            <a:avLst/>
          </a:prstGeom>
          <a:noFill/>
        </p:spPr>
      </p:pic>
      <p:pic>
        <p:nvPicPr>
          <p:cNvPr id="19" name="Picture 18">
            <a:extLst>
              <a:ext uri="{FF2B5EF4-FFF2-40B4-BE49-F238E27FC236}">
                <a16:creationId xmlns:a16="http://schemas.microsoft.com/office/drawing/2014/main" id="{AB375312-CBA6-22C5-C57A-6EAE8E396A4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03652" y="4827855"/>
            <a:ext cx="605667" cy="583764"/>
          </a:xfrm>
          <a:prstGeom prst="rect">
            <a:avLst/>
          </a:prstGeom>
          <a:noFill/>
        </p:spPr>
      </p:pic>
      <p:sp>
        <p:nvSpPr>
          <p:cNvPr id="20" name="Rectangle 19">
            <a:extLst>
              <a:ext uri="{FF2B5EF4-FFF2-40B4-BE49-F238E27FC236}">
                <a16:creationId xmlns:a16="http://schemas.microsoft.com/office/drawing/2014/main" id="{0AF34103-E83A-284F-9DAA-65225AA77177}"/>
              </a:ext>
            </a:extLst>
          </p:cNvPr>
          <p:cNvSpPr/>
          <p:nvPr/>
        </p:nvSpPr>
        <p:spPr>
          <a:xfrm>
            <a:off x="6376580" y="4701724"/>
            <a:ext cx="5012867" cy="917013"/>
          </a:xfrm>
          <a:prstGeom prst="rect">
            <a:avLst/>
          </a:prstGeom>
          <a:solidFill>
            <a:srgbClr val="FFE285"/>
          </a:solidFill>
          <a:ln w="28575" cap="flat" cmpd="sng" algn="ctr">
            <a:noFill/>
            <a:prstDash val="solid"/>
            <a:miter lim="800000"/>
          </a:ln>
          <a:effectLst/>
        </p:spPr>
        <p:txBody>
          <a:bodyPr lIns="91294" tIns="45647" rIns="91294" bIns="45647" rtlCol="0" anchor="ctr"/>
          <a:lstStyle/>
          <a:p>
            <a:r>
              <a:rPr lang="en-US" sz="3300">
                <a:solidFill>
                  <a:schemeClr val="tx1"/>
                </a:solidFill>
                <a:latin typeface="+mj-lt"/>
                <a:ea typeface="Arial-Rounded" pitchFamily="34" charset="0"/>
                <a:cs typeface="Arial-Rounded" pitchFamily="34" charset="0"/>
              </a:rPr>
              <a:t>B. 6 cm</a:t>
            </a:r>
            <a:endParaRPr lang="en-US" sz="3300" dirty="0">
              <a:solidFill>
                <a:schemeClr val="tx1"/>
              </a:solidFill>
              <a:latin typeface="+mj-lt"/>
              <a:ea typeface="Arial-Rounded" pitchFamily="34" charset="0"/>
              <a:cs typeface="Arial-Rounded" pitchFamily="34" charset="0"/>
            </a:endParaRPr>
          </a:p>
        </p:txBody>
      </p:sp>
      <p:pic>
        <p:nvPicPr>
          <p:cNvPr id="21" name="Picture 20">
            <a:extLst>
              <a:ext uri="{FF2B5EF4-FFF2-40B4-BE49-F238E27FC236}">
                <a16:creationId xmlns:a16="http://schemas.microsoft.com/office/drawing/2014/main" id="{CCEDFE50-3CB7-2AC1-3DCD-A7C6619685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49530" y="4868348"/>
            <a:ext cx="605667" cy="583764"/>
          </a:xfrm>
          <a:prstGeom prst="rect">
            <a:avLst/>
          </a:prstGeom>
          <a:noFill/>
        </p:spPr>
      </p:pic>
      <p:sp>
        <p:nvSpPr>
          <p:cNvPr id="22" name="Rectangle 21">
            <a:extLst>
              <a:ext uri="{FF2B5EF4-FFF2-40B4-BE49-F238E27FC236}">
                <a16:creationId xmlns:a16="http://schemas.microsoft.com/office/drawing/2014/main" id="{B66A54FF-E9DD-A248-9248-4DB174DC5B26}"/>
              </a:ext>
            </a:extLst>
          </p:cNvPr>
          <p:cNvSpPr/>
          <p:nvPr/>
        </p:nvSpPr>
        <p:spPr>
          <a:xfrm>
            <a:off x="455018" y="3121009"/>
            <a:ext cx="10934429" cy="1338681"/>
          </a:xfrm>
          <a:prstGeom prst="rect">
            <a:avLst/>
          </a:prstGeom>
          <a:solidFill>
            <a:schemeClr val="accent5">
              <a:lumMod val="60000"/>
              <a:lumOff val="40000"/>
            </a:schemeClr>
          </a:solidFill>
        </p:spPr>
        <p:txBody>
          <a:bodyPr wrap="square" lIns="91294" tIns="45647" rIns="91294" bIns="45647">
            <a:spAutoFit/>
          </a:bodyPr>
          <a:lstStyle/>
          <a:p>
            <a:pPr algn="ctr"/>
            <a:r>
              <a:rPr lang="en-US" sz="4050" b="1">
                <a:solidFill>
                  <a:schemeClr val="tx1"/>
                </a:solidFill>
                <a:latin typeface="+mn-lt"/>
                <a:ea typeface="Arial-Rounded" pitchFamily="34" charset="0"/>
                <a:cs typeface="Arial-Rounded" pitchFamily="34" charset="0"/>
              </a:rPr>
              <a:t>Độ dài bán kính của hình tròn là 2 cm. Vậy độ dài đường kính của hình tròn là:</a:t>
            </a:r>
            <a:endParaRPr lang="en-US" sz="4050" b="1" dirty="0">
              <a:solidFill>
                <a:schemeClr val="tx1"/>
              </a:solidFill>
              <a:latin typeface="+mn-lt"/>
              <a:ea typeface="Arial-Rounded" pitchFamily="34" charset="0"/>
              <a:cs typeface="Arial-Rounded" pitchFamily="34" charset="0"/>
            </a:endParaRPr>
          </a:p>
        </p:txBody>
      </p:sp>
      <p:sp>
        <p:nvSpPr>
          <p:cNvPr id="24" name="TextBox 23">
            <a:extLst>
              <a:ext uri="{FF2B5EF4-FFF2-40B4-BE49-F238E27FC236}">
                <a16:creationId xmlns:a16="http://schemas.microsoft.com/office/drawing/2014/main" id="{9B2F2D41-7354-39C7-AC71-F9F173CADB46}"/>
              </a:ext>
            </a:extLst>
          </p:cNvPr>
          <p:cNvSpPr txBox="1"/>
          <p:nvPr/>
        </p:nvSpPr>
        <p:spPr>
          <a:xfrm>
            <a:off x="4527357" y="6693991"/>
            <a:ext cx="6809874" cy="666080"/>
          </a:xfrm>
          <a:prstGeom prst="rect">
            <a:avLst/>
          </a:prstGeom>
          <a:noFill/>
        </p:spPr>
        <p:txBody>
          <a:bodyPr wrap="square">
            <a:spAutoFit/>
          </a:bodyPr>
          <a:lstStyle/>
          <a:p>
            <a:r>
              <a:rPr lang="en-US"/>
              <a:t>Click vào từng đáp án để ta kết quả</a:t>
            </a:r>
          </a:p>
          <a:p>
            <a:r>
              <a:rPr lang="en-US"/>
              <a:t>Click vào hộp quà để quay về </a:t>
            </a:r>
          </a:p>
        </p:txBody>
      </p:sp>
    </p:spTree>
    <p:extLst>
      <p:ext uri="{BB962C8B-B14F-4D97-AF65-F5344CB8AC3E}">
        <p14:creationId xmlns:p14="http://schemas.microsoft.com/office/powerpoint/2010/main" val="395333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strVal val="#ppt_w*0.70"/>
                                          </p:val>
                                        </p:tav>
                                        <p:tav tm="100000">
                                          <p:val>
                                            <p:strVal val="#ppt_w"/>
                                          </p:val>
                                        </p:tav>
                                      </p:tavLst>
                                    </p:anim>
                                    <p:anim calcmode="lin" valueType="num">
                                      <p:cBhvr>
                                        <p:cTn id="12" dur="1000" fill="hold"/>
                                        <p:tgtEl>
                                          <p:spTgt spid="16"/>
                                        </p:tgtEl>
                                        <p:attrNameLst>
                                          <p:attrName>ppt_h</p:attrName>
                                        </p:attrNameLst>
                                      </p:cBhvr>
                                      <p:tavLst>
                                        <p:tav tm="0">
                                          <p:val>
                                            <p:strVal val="#ppt_h"/>
                                          </p:val>
                                        </p:tav>
                                        <p:tav tm="100000">
                                          <p:val>
                                            <p:strVal val="#ppt_h"/>
                                          </p:val>
                                        </p:tav>
                                      </p:tavLst>
                                    </p:anim>
                                    <p:animEffect transition="in" filter="fade">
                                      <p:cBhvr>
                                        <p:cTn id="13" dur="1000"/>
                                        <p:tgtEl>
                                          <p:spTgt spid="16"/>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1000" fill="hold"/>
                                        <p:tgtEl>
                                          <p:spTgt spid="17"/>
                                        </p:tgtEl>
                                        <p:attrNameLst>
                                          <p:attrName>ppt_w</p:attrName>
                                        </p:attrNameLst>
                                      </p:cBhvr>
                                      <p:tavLst>
                                        <p:tav tm="0">
                                          <p:val>
                                            <p:strVal val="#ppt_w*0.70"/>
                                          </p:val>
                                        </p:tav>
                                        <p:tav tm="100000">
                                          <p:val>
                                            <p:strVal val="#ppt_w"/>
                                          </p:val>
                                        </p:tav>
                                      </p:tavLst>
                                    </p:anim>
                                    <p:anim calcmode="lin" valueType="num">
                                      <p:cBhvr>
                                        <p:cTn id="17" dur="1000" fill="hold"/>
                                        <p:tgtEl>
                                          <p:spTgt spid="17"/>
                                        </p:tgtEl>
                                        <p:attrNameLst>
                                          <p:attrName>ppt_h</p:attrName>
                                        </p:attrNameLst>
                                      </p:cBhvr>
                                      <p:tavLst>
                                        <p:tav tm="0">
                                          <p:val>
                                            <p:strVal val="#ppt_h"/>
                                          </p:val>
                                        </p:tav>
                                        <p:tav tm="100000">
                                          <p:val>
                                            <p:strVal val="#ppt_h"/>
                                          </p:val>
                                        </p:tav>
                                      </p:tavLst>
                                    </p:anim>
                                    <p:animEffect transition="in" filter="fade">
                                      <p:cBhvr>
                                        <p:cTn id="18" dur="1000"/>
                                        <p:tgtEl>
                                          <p:spTgt spid="17"/>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strVal val="#ppt_w*0.70"/>
                                          </p:val>
                                        </p:tav>
                                        <p:tav tm="100000">
                                          <p:val>
                                            <p:strVal val="#ppt_w"/>
                                          </p:val>
                                        </p:tav>
                                      </p:tavLst>
                                    </p:anim>
                                    <p:anim calcmode="lin" valueType="num">
                                      <p:cBhvr>
                                        <p:cTn id="22" dur="1000" fill="hold"/>
                                        <p:tgtEl>
                                          <p:spTgt spid="20"/>
                                        </p:tgtEl>
                                        <p:attrNameLst>
                                          <p:attrName>ppt_h</p:attrName>
                                        </p:attrNameLst>
                                      </p:cBhvr>
                                      <p:tavLst>
                                        <p:tav tm="0">
                                          <p:val>
                                            <p:strVal val="#ppt_h"/>
                                          </p:val>
                                        </p:tav>
                                        <p:tav tm="100000">
                                          <p:val>
                                            <p:strVal val="#ppt_h"/>
                                          </p:val>
                                        </p:tav>
                                      </p:tavLst>
                                    </p:anim>
                                    <p:animEffect transition="in" filter="fade">
                                      <p:cBhvr>
                                        <p:cTn id="2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6"/>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16"/>
                                        </p:tgtEl>
                                        <p:attrNameLst>
                                          <p:attrName>fillcolor</p:attrName>
                                        </p:attrNameLst>
                                      </p:cBhvr>
                                      <p:to>
                                        <a:schemeClr val="bg2"/>
                                      </p:to>
                                    </p:animClr>
                                    <p:set>
                                      <p:cBhvr>
                                        <p:cTn id="29" dur="250" fill="hold"/>
                                        <p:tgtEl>
                                          <p:spTgt spid="16"/>
                                        </p:tgtEl>
                                        <p:attrNameLst>
                                          <p:attrName>fill.type</p:attrName>
                                        </p:attrNameLst>
                                      </p:cBhvr>
                                      <p:to>
                                        <p:strVal val="solid"/>
                                      </p:to>
                                    </p:set>
                                    <p:set>
                                      <p:cBhvr>
                                        <p:cTn id="30" dur="250" fill="hold"/>
                                        <p:tgtEl>
                                          <p:spTgt spid="16"/>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par>
                                <p:cTn id="31" presetID="1" presetClass="emph" presetSubtype="2" fill="hold" nodeType="withEffect">
                                  <p:stCondLst>
                                    <p:cond delay="500"/>
                                  </p:stCondLst>
                                  <p:childTnLst>
                                    <p:animClr clrSpc="rgb" dir="cw">
                                      <p:cBhvr>
                                        <p:cTn id="32" dur="250" fill="hold"/>
                                        <p:tgtEl>
                                          <p:spTgt spid="16"/>
                                        </p:tgtEl>
                                        <p:attrNameLst>
                                          <p:attrName>fillcolor</p:attrName>
                                        </p:attrNameLst>
                                      </p:cBhvr>
                                      <p:to>
                                        <a:srgbClr val="7030A0"/>
                                      </p:to>
                                    </p:animClr>
                                    <p:set>
                                      <p:cBhvr>
                                        <p:cTn id="33" dur="250" fill="hold"/>
                                        <p:tgtEl>
                                          <p:spTgt spid="16"/>
                                        </p:tgtEl>
                                        <p:attrNameLst>
                                          <p:attrName>fill.type</p:attrName>
                                        </p:attrNameLst>
                                      </p:cBhvr>
                                      <p:to>
                                        <p:strVal val="solid"/>
                                      </p:to>
                                    </p:set>
                                    <p:set>
                                      <p:cBhvr>
                                        <p:cTn id="34" dur="250" fill="hold"/>
                                        <p:tgtEl>
                                          <p:spTgt spid="16"/>
                                        </p:tgtEl>
                                        <p:attrNameLst>
                                          <p:attrName>fill.on</p:attrName>
                                        </p:attrNameLst>
                                      </p:cBhvr>
                                      <p:to>
                                        <p:strVal val="true"/>
                                      </p:to>
                                    </p:set>
                                  </p:childTnLst>
                                </p:cTn>
                              </p:par>
                              <p:par>
                                <p:cTn id="35" presetID="23" presetClass="entr" presetSubtype="32" fill="hold" nodeType="withEffect">
                                  <p:stCondLst>
                                    <p:cond delay="50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50" fill="hold"/>
                                        <p:tgtEl>
                                          <p:spTgt spid="18"/>
                                        </p:tgtEl>
                                        <p:attrNameLst>
                                          <p:attrName>ppt_w</p:attrName>
                                        </p:attrNameLst>
                                      </p:cBhvr>
                                      <p:tavLst>
                                        <p:tav tm="0">
                                          <p:val>
                                            <p:strVal val="4*#ppt_w"/>
                                          </p:val>
                                        </p:tav>
                                        <p:tav tm="100000">
                                          <p:val>
                                            <p:strVal val="#ppt_w"/>
                                          </p:val>
                                        </p:tav>
                                      </p:tavLst>
                                    </p:anim>
                                    <p:anim calcmode="lin" valueType="num">
                                      <p:cBhvr>
                                        <p:cTn id="38"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6"/>
                  </p:tgtEl>
                </p:cond>
              </p:nextCondLst>
            </p:seq>
            <p:seq concurrent="1" nextAc="seek">
              <p:cTn id="39" restart="whenNotActive" fill="hold" evtFilter="cancelBubble" nodeType="interactiveSeq">
                <p:stCondLst>
                  <p:cond evt="onClick" delay="0">
                    <p:tgtEl>
                      <p:spTgt spid="17"/>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withEffect">
                                  <p:stCondLst>
                                    <p:cond delay="0"/>
                                  </p:stCondLst>
                                  <p:childTnLst>
                                    <p:animClr clrSpc="rgb" dir="cw">
                                      <p:cBhvr>
                                        <p:cTn id="43" dur="250" fill="hold"/>
                                        <p:tgtEl>
                                          <p:spTgt spid="17"/>
                                        </p:tgtEl>
                                        <p:attrNameLst>
                                          <p:attrName>fillcolor</p:attrName>
                                        </p:attrNameLst>
                                      </p:cBhvr>
                                      <p:to>
                                        <a:schemeClr val="accent1"/>
                                      </p:to>
                                    </p:animClr>
                                    <p:set>
                                      <p:cBhvr>
                                        <p:cTn id="44" dur="250" fill="hold"/>
                                        <p:tgtEl>
                                          <p:spTgt spid="17"/>
                                        </p:tgtEl>
                                        <p:attrNameLst>
                                          <p:attrName>fill.type</p:attrName>
                                        </p:attrNameLst>
                                      </p:cBhvr>
                                      <p:to>
                                        <p:strVal val="solid"/>
                                      </p:to>
                                    </p:set>
                                    <p:set>
                                      <p:cBhvr>
                                        <p:cTn id="45" dur="250" fill="hold"/>
                                        <p:tgtEl>
                                          <p:spTgt spid="17"/>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par>
                                <p:cTn id="46" presetID="1" presetClass="emph" presetSubtype="2" fill="hold" nodeType="withEffect">
                                  <p:stCondLst>
                                    <p:cond delay="500"/>
                                  </p:stCondLst>
                                  <p:childTnLst>
                                    <p:animClr clrSpc="rgb" dir="cw">
                                      <p:cBhvr>
                                        <p:cTn id="47" dur="250" fill="hold"/>
                                        <p:tgtEl>
                                          <p:spTgt spid="17"/>
                                        </p:tgtEl>
                                        <p:attrNameLst>
                                          <p:attrName>fillcolor</p:attrName>
                                        </p:attrNameLst>
                                      </p:cBhvr>
                                      <p:to>
                                        <a:schemeClr val="accent1"/>
                                      </p:to>
                                    </p:animClr>
                                    <p:set>
                                      <p:cBhvr>
                                        <p:cTn id="48" dur="250" fill="hold"/>
                                        <p:tgtEl>
                                          <p:spTgt spid="17"/>
                                        </p:tgtEl>
                                        <p:attrNameLst>
                                          <p:attrName>fill.type</p:attrName>
                                        </p:attrNameLst>
                                      </p:cBhvr>
                                      <p:to>
                                        <p:strVal val="solid"/>
                                      </p:to>
                                    </p:set>
                                    <p:set>
                                      <p:cBhvr>
                                        <p:cTn id="49" dur="250" fill="hold"/>
                                        <p:tgtEl>
                                          <p:spTgt spid="17"/>
                                        </p:tgtEl>
                                        <p:attrNameLst>
                                          <p:attrName>fill.on</p:attrName>
                                        </p:attrNameLst>
                                      </p:cBhvr>
                                      <p:to>
                                        <p:strVal val="true"/>
                                      </p:to>
                                    </p:set>
                                  </p:childTnLst>
                                </p:cTn>
                              </p:par>
                              <p:par>
                                <p:cTn id="50" presetID="23" presetClass="entr" presetSubtype="32" fill="hold" nodeType="withEffect">
                                  <p:stCondLst>
                                    <p:cond delay="500"/>
                                  </p:stCondLst>
                                  <p:childTnLst>
                                    <p:set>
                                      <p:cBhvr>
                                        <p:cTn id="51" dur="1" fill="hold">
                                          <p:stCondLst>
                                            <p:cond delay="0"/>
                                          </p:stCondLst>
                                        </p:cTn>
                                        <p:tgtEl>
                                          <p:spTgt spid="19"/>
                                        </p:tgtEl>
                                        <p:attrNameLst>
                                          <p:attrName>style.visibility</p:attrName>
                                        </p:attrNameLst>
                                      </p:cBhvr>
                                      <p:to>
                                        <p:strVal val="visible"/>
                                      </p:to>
                                    </p:set>
                                    <p:anim calcmode="lin" valueType="num">
                                      <p:cBhvr>
                                        <p:cTn id="52" dur="250" fill="hold"/>
                                        <p:tgtEl>
                                          <p:spTgt spid="19"/>
                                        </p:tgtEl>
                                        <p:attrNameLst>
                                          <p:attrName>ppt_w</p:attrName>
                                        </p:attrNameLst>
                                      </p:cBhvr>
                                      <p:tavLst>
                                        <p:tav tm="0">
                                          <p:val>
                                            <p:strVal val="4*#ppt_w"/>
                                          </p:val>
                                        </p:tav>
                                        <p:tav tm="100000">
                                          <p:val>
                                            <p:strVal val="#ppt_w"/>
                                          </p:val>
                                        </p:tav>
                                      </p:tavLst>
                                    </p:anim>
                                    <p:anim calcmode="lin" valueType="num">
                                      <p:cBhvr>
                                        <p:cTn id="53"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7"/>
                  </p:tgtEl>
                </p:cond>
              </p:nextCondLst>
            </p:seq>
            <p:seq concurrent="1" nextAc="seek">
              <p:cTn id="54" restart="whenNotActive" fill="hold" evtFilter="cancelBubble" nodeType="interactiveSeq">
                <p:stCondLst>
                  <p:cond evt="onClick" delay="0">
                    <p:tgtEl>
                      <p:spTgt spid="20"/>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withEffect">
                                  <p:stCondLst>
                                    <p:cond delay="0"/>
                                  </p:stCondLst>
                                  <p:childTnLst>
                                    <p:animClr clrSpc="rgb" dir="cw">
                                      <p:cBhvr>
                                        <p:cTn id="58" dur="250" fill="hold"/>
                                        <p:tgtEl>
                                          <p:spTgt spid="20"/>
                                        </p:tgtEl>
                                        <p:attrNameLst>
                                          <p:attrName>fillcolor</p:attrName>
                                        </p:attrNameLst>
                                      </p:cBhvr>
                                      <p:to>
                                        <a:schemeClr val="accent1"/>
                                      </p:to>
                                    </p:animClr>
                                    <p:set>
                                      <p:cBhvr>
                                        <p:cTn id="59" dur="250" fill="hold"/>
                                        <p:tgtEl>
                                          <p:spTgt spid="20"/>
                                        </p:tgtEl>
                                        <p:attrNameLst>
                                          <p:attrName>fill.type</p:attrName>
                                        </p:attrNameLst>
                                      </p:cBhvr>
                                      <p:to>
                                        <p:strVal val="solid"/>
                                      </p:to>
                                    </p:set>
                                    <p:set>
                                      <p:cBhvr>
                                        <p:cTn id="60" dur="250" fill="hold"/>
                                        <p:tgtEl>
                                          <p:spTgt spid="20"/>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par>
                                <p:cTn id="61" presetID="1" presetClass="emph" presetSubtype="2" fill="hold" nodeType="withEffect">
                                  <p:stCondLst>
                                    <p:cond delay="500"/>
                                  </p:stCondLst>
                                  <p:childTnLst>
                                    <p:animClr clrSpc="rgb" dir="cw">
                                      <p:cBhvr>
                                        <p:cTn id="62" dur="250" fill="hold"/>
                                        <p:tgtEl>
                                          <p:spTgt spid="20"/>
                                        </p:tgtEl>
                                        <p:attrNameLst>
                                          <p:attrName>fillcolor</p:attrName>
                                        </p:attrNameLst>
                                      </p:cBhvr>
                                      <p:to>
                                        <a:schemeClr val="accent1"/>
                                      </p:to>
                                    </p:animClr>
                                    <p:set>
                                      <p:cBhvr>
                                        <p:cTn id="63" dur="250" fill="hold"/>
                                        <p:tgtEl>
                                          <p:spTgt spid="20"/>
                                        </p:tgtEl>
                                        <p:attrNameLst>
                                          <p:attrName>fill.type</p:attrName>
                                        </p:attrNameLst>
                                      </p:cBhvr>
                                      <p:to>
                                        <p:strVal val="solid"/>
                                      </p:to>
                                    </p:set>
                                    <p:set>
                                      <p:cBhvr>
                                        <p:cTn id="64" dur="250" fill="hold"/>
                                        <p:tgtEl>
                                          <p:spTgt spid="20"/>
                                        </p:tgtEl>
                                        <p:attrNameLst>
                                          <p:attrName>fill.on</p:attrName>
                                        </p:attrNameLst>
                                      </p:cBhvr>
                                      <p:to>
                                        <p:strVal val="true"/>
                                      </p:to>
                                    </p:set>
                                  </p:childTnLst>
                                </p:cTn>
                              </p:par>
                              <p:par>
                                <p:cTn id="65" presetID="23" presetClass="entr" presetSubtype="32" fill="hold" nodeType="withEffect">
                                  <p:stCondLst>
                                    <p:cond delay="500"/>
                                  </p:stCondLst>
                                  <p:childTnLst>
                                    <p:set>
                                      <p:cBhvr>
                                        <p:cTn id="66" dur="1" fill="hold">
                                          <p:stCondLst>
                                            <p:cond delay="0"/>
                                          </p:stCondLst>
                                        </p:cTn>
                                        <p:tgtEl>
                                          <p:spTgt spid="21"/>
                                        </p:tgtEl>
                                        <p:attrNameLst>
                                          <p:attrName>style.visibility</p:attrName>
                                        </p:attrNameLst>
                                      </p:cBhvr>
                                      <p:to>
                                        <p:strVal val="visible"/>
                                      </p:to>
                                    </p:set>
                                    <p:anim calcmode="lin" valueType="num">
                                      <p:cBhvr>
                                        <p:cTn id="67" dur="250" fill="hold"/>
                                        <p:tgtEl>
                                          <p:spTgt spid="21"/>
                                        </p:tgtEl>
                                        <p:attrNameLst>
                                          <p:attrName>ppt_w</p:attrName>
                                        </p:attrNameLst>
                                      </p:cBhvr>
                                      <p:tavLst>
                                        <p:tav tm="0">
                                          <p:val>
                                            <p:strVal val="4*#ppt_w"/>
                                          </p:val>
                                        </p:tav>
                                        <p:tav tm="100000">
                                          <p:val>
                                            <p:strVal val="#ppt_w"/>
                                          </p:val>
                                        </p:tav>
                                      </p:tavLst>
                                    </p:anim>
                                    <p:anim calcmode="lin" valueType="num">
                                      <p:cBhvr>
                                        <p:cTn id="68"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0"/>
                  </p:tgtEl>
                </p:cond>
              </p:nextCondLst>
            </p:seq>
          </p:childTnLst>
        </p:cTn>
      </p:par>
    </p:tnLst>
    <p:bldLst>
      <p:bldP spid="16" grpId="0" animBg="1"/>
      <p:bldP spid="17" grpId="0" animBg="1"/>
      <p:bldP spid="20"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5" action="ppaction://hlinksldjump"/>
            <a:extLst>
              <a:ext uri="{FF2B5EF4-FFF2-40B4-BE49-F238E27FC236}">
                <a16:creationId xmlns:a16="http://schemas.microsoft.com/office/drawing/2014/main" id="{4B4073DD-5A5B-C6B8-5621-74141AEF2D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77" y="5249747"/>
            <a:ext cx="1712189" cy="1540970"/>
          </a:xfrm>
          <a:prstGeom prst="rect">
            <a:avLst/>
          </a:prstGeom>
        </p:spPr>
      </p:pic>
      <p:sp>
        <p:nvSpPr>
          <p:cNvPr id="6" name="Pentagon 5">
            <a:extLst>
              <a:ext uri="{FF2B5EF4-FFF2-40B4-BE49-F238E27FC236}">
                <a16:creationId xmlns:a16="http://schemas.microsoft.com/office/drawing/2014/main" id="{1FEB3F00-46F9-4D51-AA41-AD42F788E4E3}"/>
              </a:ext>
            </a:extLst>
          </p:cNvPr>
          <p:cNvSpPr/>
          <p:nvPr/>
        </p:nvSpPr>
        <p:spPr>
          <a:xfrm>
            <a:off x="361953" y="1143000"/>
            <a:ext cx="3512996" cy="3238492"/>
          </a:xfrm>
          <a:custGeom>
            <a:avLst/>
            <a:gdLst>
              <a:gd name="connsiteX0" fmla="*/ 4 w 3400426"/>
              <a:gd name="connsiteY0" fmla="*/ 1236994 h 3238500"/>
              <a:gd name="connsiteX1" fmla="*/ 1700213 w 3400426"/>
              <a:gd name="connsiteY1" fmla="*/ 0 h 3238500"/>
              <a:gd name="connsiteX2" fmla="*/ 3400422 w 3400426"/>
              <a:gd name="connsiteY2" fmla="*/ 1236994 h 3238500"/>
              <a:gd name="connsiteX3" fmla="*/ 2751000 w 3400426"/>
              <a:gd name="connsiteY3" fmla="*/ 3238492 h 3238500"/>
              <a:gd name="connsiteX4" fmla="*/ 649426 w 3400426"/>
              <a:gd name="connsiteY4" fmla="*/ 3238492 h 3238500"/>
              <a:gd name="connsiteX5" fmla="*/ 4 w 3400426"/>
              <a:gd name="connsiteY5" fmla="*/ 1236994 h 3238500"/>
              <a:gd name="connsiteX0" fmla="*/ 0 w 3512996"/>
              <a:gd name="connsiteY0" fmla="*/ 1236994 h 3238492"/>
              <a:gd name="connsiteX1" fmla="*/ 1700209 w 3512996"/>
              <a:gd name="connsiteY1" fmla="*/ 0 h 3238492"/>
              <a:gd name="connsiteX2" fmla="*/ 3400418 w 3512996"/>
              <a:gd name="connsiteY2" fmla="*/ 1236994 h 3238492"/>
              <a:gd name="connsiteX3" fmla="*/ 3512996 w 3512996"/>
              <a:gd name="connsiteY3" fmla="*/ 2571742 h 3238492"/>
              <a:gd name="connsiteX4" fmla="*/ 649422 w 3512996"/>
              <a:gd name="connsiteY4" fmla="*/ 3238492 h 3238492"/>
              <a:gd name="connsiteX5" fmla="*/ 0 w 3512996"/>
              <a:gd name="connsiteY5" fmla="*/ 1236994 h 323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2996" h="3238492">
                <a:moveTo>
                  <a:pt x="0" y="1236994"/>
                </a:moveTo>
                <a:lnTo>
                  <a:pt x="1700209" y="0"/>
                </a:lnTo>
                <a:lnTo>
                  <a:pt x="3400418" y="1236994"/>
                </a:lnTo>
                <a:lnTo>
                  <a:pt x="3512996" y="2571742"/>
                </a:lnTo>
                <a:lnTo>
                  <a:pt x="649422" y="3238492"/>
                </a:lnTo>
                <a:lnTo>
                  <a:pt x="0" y="1236994"/>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8AC6B201-7D0D-92D8-C5A6-C4646333A603}"/>
              </a:ext>
            </a:extLst>
          </p:cNvPr>
          <p:cNvCxnSpPr>
            <a:cxnSpLocks/>
            <a:endCxn id="6" idx="2"/>
          </p:cNvCxnSpPr>
          <p:nvPr/>
        </p:nvCxnSpPr>
        <p:spPr>
          <a:xfrm flipV="1">
            <a:off x="361953" y="2379994"/>
            <a:ext cx="3400418" cy="225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79A9AC8-44F9-FD33-1EB4-109116D3066A}"/>
              </a:ext>
            </a:extLst>
          </p:cNvPr>
          <p:cNvCxnSpPr>
            <a:cxnSpLocks/>
            <a:endCxn id="6" idx="3"/>
          </p:cNvCxnSpPr>
          <p:nvPr/>
        </p:nvCxnSpPr>
        <p:spPr>
          <a:xfrm>
            <a:off x="361953" y="2402568"/>
            <a:ext cx="3512996" cy="13121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21E02C3-F55E-076C-A60A-9092270A8DEB}"/>
              </a:ext>
            </a:extLst>
          </p:cNvPr>
          <p:cNvSpPr/>
          <p:nvPr/>
        </p:nvSpPr>
        <p:spPr>
          <a:xfrm>
            <a:off x="5416105" y="5509831"/>
            <a:ext cx="5012867" cy="919939"/>
          </a:xfrm>
          <a:prstGeom prst="rect">
            <a:avLst/>
          </a:prstGeom>
          <a:solidFill>
            <a:srgbClr val="FFE285"/>
          </a:solidFill>
          <a:ln w="28575" cap="flat" cmpd="sng" algn="ctr">
            <a:noFill/>
            <a:prstDash val="solid"/>
            <a:miter lim="800000"/>
          </a:ln>
          <a:effectLst/>
        </p:spPr>
        <p:txBody>
          <a:bodyPr lIns="91294" tIns="45647" rIns="91294" bIns="45647" rtlCol="0" anchor="ctr"/>
          <a:lstStyle/>
          <a:p>
            <a:pPr lvl="0">
              <a:buClrTx/>
              <a:defRPr/>
            </a:pPr>
            <a:r>
              <a:rPr lang="en-US" sz="3300">
                <a:solidFill>
                  <a:schemeClr val="tx1"/>
                </a:solidFill>
                <a:latin typeface="+mj-lt"/>
                <a:ea typeface="Arial-Rounded" pitchFamily="34" charset="0"/>
                <a:cs typeface="Arial-Rounded" pitchFamily="34" charset="0"/>
              </a:rPr>
              <a:t>C. 3 hình tam giác, 2 hình tứ giác.</a:t>
            </a:r>
            <a:endParaRPr lang="vi-VN" sz="3300" dirty="0">
              <a:solidFill>
                <a:schemeClr val="tx1"/>
              </a:solidFill>
              <a:latin typeface="+mj-lt"/>
              <a:ea typeface="Arial-Rounded" pitchFamily="34" charset="0"/>
              <a:cs typeface="Arial-Rounded" pitchFamily="34" charset="0"/>
            </a:endParaRPr>
          </a:p>
        </p:txBody>
      </p:sp>
      <p:sp>
        <p:nvSpPr>
          <p:cNvPr id="13" name="Rectangle 12">
            <a:extLst>
              <a:ext uri="{FF2B5EF4-FFF2-40B4-BE49-F238E27FC236}">
                <a16:creationId xmlns:a16="http://schemas.microsoft.com/office/drawing/2014/main" id="{9511094D-0011-67BE-E7E2-39E376DCCDB2}"/>
              </a:ext>
            </a:extLst>
          </p:cNvPr>
          <p:cNvSpPr/>
          <p:nvPr/>
        </p:nvSpPr>
        <p:spPr>
          <a:xfrm>
            <a:off x="5436782" y="2771274"/>
            <a:ext cx="5012867" cy="943468"/>
          </a:xfrm>
          <a:prstGeom prst="rect">
            <a:avLst/>
          </a:prstGeom>
          <a:solidFill>
            <a:srgbClr val="FFE285"/>
          </a:solidFill>
          <a:ln w="28575" cap="flat" cmpd="sng" algn="ctr">
            <a:noFill/>
            <a:prstDash val="solid"/>
            <a:miter lim="800000"/>
          </a:ln>
          <a:effectLst/>
        </p:spPr>
        <p:txBody>
          <a:bodyPr lIns="91294" tIns="45647" rIns="91294" bIns="45647" rtlCol="0" anchor="ctr"/>
          <a:lstStyle/>
          <a:p>
            <a:r>
              <a:rPr lang="en-US" sz="3300">
                <a:solidFill>
                  <a:schemeClr val="tx1"/>
                </a:solidFill>
                <a:latin typeface="+mj-lt"/>
                <a:ea typeface="Arial-Rounded" pitchFamily="34" charset="0"/>
                <a:cs typeface="Arial-Rounded" pitchFamily="34" charset="0"/>
              </a:rPr>
              <a:t>A. 3 hình tam giác, 1 hình tứ giác.</a:t>
            </a:r>
            <a:endParaRPr lang="en-US" sz="3300" dirty="0">
              <a:solidFill>
                <a:schemeClr val="tx1"/>
              </a:solidFill>
              <a:latin typeface="+mj-lt"/>
              <a:ea typeface="Arial-Rounded" pitchFamily="34" charset="0"/>
              <a:cs typeface="Arial-Rounded" pitchFamily="34" charset="0"/>
            </a:endParaRPr>
          </a:p>
        </p:txBody>
      </p:sp>
      <p:pic>
        <p:nvPicPr>
          <p:cNvPr id="14" name="Picture 13">
            <a:extLst>
              <a:ext uri="{FF2B5EF4-FFF2-40B4-BE49-F238E27FC236}">
                <a16:creationId xmlns:a16="http://schemas.microsoft.com/office/drawing/2014/main" id="{E110AE57-E3A4-8897-0C49-098A525A54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28971" y="5676272"/>
            <a:ext cx="598573" cy="587056"/>
          </a:xfrm>
          <a:prstGeom prst="rect">
            <a:avLst/>
          </a:prstGeom>
          <a:noFill/>
        </p:spPr>
      </p:pic>
      <p:pic>
        <p:nvPicPr>
          <p:cNvPr id="15" name="Picture 14">
            <a:extLst>
              <a:ext uri="{FF2B5EF4-FFF2-40B4-BE49-F238E27FC236}">
                <a16:creationId xmlns:a16="http://schemas.microsoft.com/office/drawing/2014/main" id="{08C41AC5-01FA-A77B-7A36-0CF72FAADF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28972" y="2889434"/>
            <a:ext cx="605667" cy="583764"/>
          </a:xfrm>
          <a:prstGeom prst="rect">
            <a:avLst/>
          </a:prstGeom>
          <a:noFill/>
        </p:spPr>
      </p:pic>
      <p:sp>
        <p:nvSpPr>
          <p:cNvPr id="16" name="Rectangle 15">
            <a:extLst>
              <a:ext uri="{FF2B5EF4-FFF2-40B4-BE49-F238E27FC236}">
                <a16:creationId xmlns:a16="http://schemas.microsoft.com/office/drawing/2014/main" id="{CFEB8394-2EB3-1705-6E28-F8CFC3DE6A4A}"/>
              </a:ext>
            </a:extLst>
          </p:cNvPr>
          <p:cNvSpPr/>
          <p:nvPr/>
        </p:nvSpPr>
        <p:spPr>
          <a:xfrm>
            <a:off x="5436782" y="4153780"/>
            <a:ext cx="5012867" cy="917013"/>
          </a:xfrm>
          <a:prstGeom prst="rect">
            <a:avLst/>
          </a:prstGeom>
          <a:solidFill>
            <a:srgbClr val="FFE285"/>
          </a:solidFill>
          <a:ln w="28575" cap="flat" cmpd="sng" algn="ctr">
            <a:noFill/>
            <a:prstDash val="solid"/>
            <a:miter lim="800000"/>
          </a:ln>
          <a:effectLst/>
        </p:spPr>
        <p:txBody>
          <a:bodyPr lIns="91294" tIns="45647" rIns="91294" bIns="45647" rtlCol="0" anchor="ctr"/>
          <a:lstStyle/>
          <a:p>
            <a:r>
              <a:rPr lang="en-US" sz="3300">
                <a:solidFill>
                  <a:schemeClr val="tx1"/>
                </a:solidFill>
                <a:latin typeface="+mj-lt"/>
                <a:ea typeface="Arial-Rounded" pitchFamily="34" charset="0"/>
                <a:cs typeface="Arial-Rounded" pitchFamily="34" charset="0"/>
              </a:rPr>
              <a:t>B. 2 hình tam giác, 2 hình tứ giác.</a:t>
            </a:r>
            <a:endParaRPr lang="en-US" sz="3300" dirty="0">
              <a:solidFill>
                <a:schemeClr val="tx1"/>
              </a:solidFill>
              <a:latin typeface="+mj-lt"/>
              <a:ea typeface="Arial-Rounded" pitchFamily="34" charset="0"/>
              <a:cs typeface="Arial-Rounded" pitchFamily="34" charset="0"/>
            </a:endParaRPr>
          </a:p>
        </p:txBody>
      </p:sp>
      <p:pic>
        <p:nvPicPr>
          <p:cNvPr id="17" name="Picture 16">
            <a:extLst>
              <a:ext uri="{FF2B5EF4-FFF2-40B4-BE49-F238E27FC236}">
                <a16:creationId xmlns:a16="http://schemas.microsoft.com/office/drawing/2014/main" id="{1C8A94E4-610F-139F-EAB7-961BF6C4A30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28971" y="4320404"/>
            <a:ext cx="605667" cy="583764"/>
          </a:xfrm>
          <a:prstGeom prst="rect">
            <a:avLst/>
          </a:prstGeom>
          <a:noFill/>
        </p:spPr>
      </p:pic>
      <p:sp>
        <p:nvSpPr>
          <p:cNvPr id="18" name="Rectangle 17">
            <a:extLst>
              <a:ext uri="{FF2B5EF4-FFF2-40B4-BE49-F238E27FC236}">
                <a16:creationId xmlns:a16="http://schemas.microsoft.com/office/drawing/2014/main" id="{F9DE65E5-F9A7-1F2D-0D50-A3EB34282244}"/>
              </a:ext>
            </a:extLst>
          </p:cNvPr>
          <p:cNvSpPr/>
          <p:nvPr/>
        </p:nvSpPr>
        <p:spPr>
          <a:xfrm>
            <a:off x="4331523" y="681648"/>
            <a:ext cx="7468362" cy="1338681"/>
          </a:xfrm>
          <a:prstGeom prst="rect">
            <a:avLst/>
          </a:prstGeom>
          <a:solidFill>
            <a:schemeClr val="accent5">
              <a:lumMod val="60000"/>
              <a:lumOff val="40000"/>
            </a:schemeClr>
          </a:solidFill>
        </p:spPr>
        <p:txBody>
          <a:bodyPr wrap="square" lIns="91294" tIns="45647" rIns="91294" bIns="45647">
            <a:spAutoFit/>
          </a:bodyPr>
          <a:lstStyle/>
          <a:p>
            <a:pPr algn="ctr"/>
            <a:r>
              <a:rPr lang="en-US" sz="4050" b="1">
                <a:solidFill>
                  <a:schemeClr val="tx1"/>
                </a:solidFill>
                <a:latin typeface="+mn-lt"/>
                <a:ea typeface="Arial-Rounded" pitchFamily="34" charset="0"/>
                <a:cs typeface="Arial-Rounded" pitchFamily="34" charset="0"/>
              </a:rPr>
              <a:t>Hình bên có mấy hình tam giác, mấy hình tứ giác?</a:t>
            </a:r>
            <a:endParaRPr lang="en-US" sz="4050" b="1" dirty="0">
              <a:solidFill>
                <a:schemeClr val="tx1"/>
              </a:solidFill>
              <a:latin typeface="+mn-lt"/>
              <a:ea typeface="Arial-Rounded" pitchFamily="34" charset="0"/>
              <a:cs typeface="Arial-Rounded" pitchFamily="34" charset="0"/>
            </a:endParaRPr>
          </a:p>
        </p:txBody>
      </p:sp>
      <p:sp>
        <p:nvSpPr>
          <p:cNvPr id="20" name="TextBox 19">
            <a:extLst>
              <a:ext uri="{FF2B5EF4-FFF2-40B4-BE49-F238E27FC236}">
                <a16:creationId xmlns:a16="http://schemas.microsoft.com/office/drawing/2014/main" id="{81E91A3F-5483-9D3C-F59F-B9196C288C34}"/>
              </a:ext>
            </a:extLst>
          </p:cNvPr>
          <p:cNvSpPr txBox="1"/>
          <p:nvPr/>
        </p:nvSpPr>
        <p:spPr>
          <a:xfrm>
            <a:off x="4527357" y="6693991"/>
            <a:ext cx="6809874" cy="666080"/>
          </a:xfrm>
          <a:prstGeom prst="rect">
            <a:avLst/>
          </a:prstGeom>
          <a:noFill/>
        </p:spPr>
        <p:txBody>
          <a:bodyPr wrap="square">
            <a:spAutoFit/>
          </a:bodyPr>
          <a:lstStyle/>
          <a:p>
            <a:r>
              <a:rPr lang="en-US"/>
              <a:t>Click vào từng đáp án để ta kết quả</a:t>
            </a:r>
          </a:p>
          <a:p>
            <a:r>
              <a:rPr lang="en-US"/>
              <a:t>Click vào hộp quà để quay về </a:t>
            </a:r>
          </a:p>
        </p:txBody>
      </p:sp>
    </p:spTree>
    <p:extLst>
      <p:ext uri="{BB962C8B-B14F-4D97-AF65-F5344CB8AC3E}">
        <p14:creationId xmlns:p14="http://schemas.microsoft.com/office/powerpoint/2010/main" val="86033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strVal val="#ppt_w*0.70"/>
                                          </p:val>
                                        </p:tav>
                                        <p:tav tm="100000">
                                          <p:val>
                                            <p:strVal val="#ppt_w"/>
                                          </p:val>
                                        </p:tav>
                                      </p:tavLst>
                                    </p:anim>
                                    <p:anim calcmode="lin" valueType="num">
                                      <p:cBhvr>
                                        <p:cTn id="12" dur="1000" fill="hold"/>
                                        <p:tgtEl>
                                          <p:spTgt spid="12"/>
                                        </p:tgtEl>
                                        <p:attrNameLst>
                                          <p:attrName>ppt_h</p:attrName>
                                        </p:attrNameLst>
                                      </p:cBhvr>
                                      <p:tavLst>
                                        <p:tav tm="0">
                                          <p:val>
                                            <p:strVal val="#ppt_h"/>
                                          </p:val>
                                        </p:tav>
                                        <p:tav tm="100000">
                                          <p:val>
                                            <p:strVal val="#ppt_h"/>
                                          </p:val>
                                        </p:tav>
                                      </p:tavLst>
                                    </p:anim>
                                    <p:animEffect transition="in" filter="fade">
                                      <p:cBhvr>
                                        <p:cTn id="13" dur="1000"/>
                                        <p:tgtEl>
                                          <p:spTgt spid="12"/>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1000" fill="hold"/>
                                        <p:tgtEl>
                                          <p:spTgt spid="13"/>
                                        </p:tgtEl>
                                        <p:attrNameLst>
                                          <p:attrName>ppt_w</p:attrName>
                                        </p:attrNameLst>
                                      </p:cBhvr>
                                      <p:tavLst>
                                        <p:tav tm="0">
                                          <p:val>
                                            <p:strVal val="#ppt_w*0.70"/>
                                          </p:val>
                                        </p:tav>
                                        <p:tav tm="100000">
                                          <p:val>
                                            <p:strVal val="#ppt_w"/>
                                          </p:val>
                                        </p:tav>
                                      </p:tavLst>
                                    </p:anim>
                                    <p:anim calcmode="lin" valueType="num">
                                      <p:cBhvr>
                                        <p:cTn id="17" dur="1000" fill="hold"/>
                                        <p:tgtEl>
                                          <p:spTgt spid="13"/>
                                        </p:tgtEl>
                                        <p:attrNameLst>
                                          <p:attrName>ppt_h</p:attrName>
                                        </p:attrNameLst>
                                      </p:cBhvr>
                                      <p:tavLst>
                                        <p:tav tm="0">
                                          <p:val>
                                            <p:strVal val="#ppt_h"/>
                                          </p:val>
                                        </p:tav>
                                        <p:tav tm="100000">
                                          <p:val>
                                            <p:strVal val="#ppt_h"/>
                                          </p:val>
                                        </p:tav>
                                      </p:tavLst>
                                    </p:anim>
                                    <p:animEffect transition="in" filter="fade">
                                      <p:cBhvr>
                                        <p:cTn id="18" dur="1000"/>
                                        <p:tgtEl>
                                          <p:spTgt spid="13"/>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strVal val="#ppt_w*0.70"/>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Effect transition="in" filter="fade">
                                      <p:cBhvr>
                                        <p:cTn id="2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12"/>
                                        </p:tgtEl>
                                        <p:attrNameLst>
                                          <p:attrName>fillcolor</p:attrName>
                                        </p:attrNameLst>
                                      </p:cBhvr>
                                      <p:to>
                                        <a:schemeClr val="bg2"/>
                                      </p:to>
                                    </p:animClr>
                                    <p:set>
                                      <p:cBhvr>
                                        <p:cTn id="29" dur="250" fill="hold"/>
                                        <p:tgtEl>
                                          <p:spTgt spid="12"/>
                                        </p:tgtEl>
                                        <p:attrNameLst>
                                          <p:attrName>fill.type</p:attrName>
                                        </p:attrNameLst>
                                      </p:cBhvr>
                                      <p:to>
                                        <p:strVal val="solid"/>
                                      </p:to>
                                    </p:set>
                                    <p:set>
                                      <p:cBhvr>
                                        <p:cTn id="30" dur="250" fill="hold"/>
                                        <p:tgtEl>
                                          <p:spTgt spid="12"/>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par>
                                <p:cTn id="31" presetID="1" presetClass="emph" presetSubtype="2" fill="hold" nodeType="withEffect">
                                  <p:stCondLst>
                                    <p:cond delay="500"/>
                                  </p:stCondLst>
                                  <p:childTnLst>
                                    <p:animClr clrSpc="rgb" dir="cw">
                                      <p:cBhvr>
                                        <p:cTn id="32" dur="250" fill="hold"/>
                                        <p:tgtEl>
                                          <p:spTgt spid="12"/>
                                        </p:tgtEl>
                                        <p:attrNameLst>
                                          <p:attrName>fillcolor</p:attrName>
                                        </p:attrNameLst>
                                      </p:cBhvr>
                                      <p:to>
                                        <a:srgbClr val="7030A0"/>
                                      </p:to>
                                    </p:animClr>
                                    <p:set>
                                      <p:cBhvr>
                                        <p:cTn id="33" dur="250" fill="hold"/>
                                        <p:tgtEl>
                                          <p:spTgt spid="12"/>
                                        </p:tgtEl>
                                        <p:attrNameLst>
                                          <p:attrName>fill.type</p:attrName>
                                        </p:attrNameLst>
                                      </p:cBhvr>
                                      <p:to>
                                        <p:strVal val="solid"/>
                                      </p:to>
                                    </p:set>
                                    <p:set>
                                      <p:cBhvr>
                                        <p:cTn id="34" dur="250" fill="hold"/>
                                        <p:tgtEl>
                                          <p:spTgt spid="12"/>
                                        </p:tgtEl>
                                        <p:attrNameLst>
                                          <p:attrName>fill.on</p:attrName>
                                        </p:attrNameLst>
                                      </p:cBhvr>
                                      <p:to>
                                        <p:strVal val="true"/>
                                      </p:to>
                                    </p:set>
                                  </p:childTnLst>
                                </p:cTn>
                              </p:par>
                              <p:par>
                                <p:cTn id="35" presetID="23" presetClass="entr" presetSubtype="32" fill="hold" nodeType="withEffect">
                                  <p:stCondLst>
                                    <p:cond delay="5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250" fill="hold"/>
                                        <p:tgtEl>
                                          <p:spTgt spid="14"/>
                                        </p:tgtEl>
                                        <p:attrNameLst>
                                          <p:attrName>ppt_w</p:attrName>
                                        </p:attrNameLst>
                                      </p:cBhvr>
                                      <p:tavLst>
                                        <p:tav tm="0">
                                          <p:val>
                                            <p:strVal val="4*#ppt_w"/>
                                          </p:val>
                                        </p:tav>
                                        <p:tav tm="100000">
                                          <p:val>
                                            <p:strVal val="#ppt_w"/>
                                          </p:val>
                                        </p:tav>
                                      </p:tavLst>
                                    </p:anim>
                                    <p:anim calcmode="lin" valueType="num">
                                      <p:cBhvr>
                                        <p:cTn id="38"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2"/>
                  </p:tgtEl>
                </p:cond>
              </p:nextCondLst>
            </p:seq>
            <p:seq concurrent="1" nextAc="seek">
              <p:cTn id="39" restart="whenNotActive" fill="hold" evtFilter="cancelBubble" nodeType="interactiveSeq">
                <p:stCondLst>
                  <p:cond evt="onClick" delay="0">
                    <p:tgtEl>
                      <p:spTgt spid="13"/>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withEffect">
                                  <p:stCondLst>
                                    <p:cond delay="0"/>
                                  </p:stCondLst>
                                  <p:childTnLst>
                                    <p:animClr clrSpc="rgb" dir="cw">
                                      <p:cBhvr>
                                        <p:cTn id="43" dur="250" fill="hold"/>
                                        <p:tgtEl>
                                          <p:spTgt spid="13"/>
                                        </p:tgtEl>
                                        <p:attrNameLst>
                                          <p:attrName>fillcolor</p:attrName>
                                        </p:attrNameLst>
                                      </p:cBhvr>
                                      <p:to>
                                        <a:schemeClr val="accent1"/>
                                      </p:to>
                                    </p:animClr>
                                    <p:set>
                                      <p:cBhvr>
                                        <p:cTn id="44" dur="250" fill="hold"/>
                                        <p:tgtEl>
                                          <p:spTgt spid="13"/>
                                        </p:tgtEl>
                                        <p:attrNameLst>
                                          <p:attrName>fill.type</p:attrName>
                                        </p:attrNameLst>
                                      </p:cBhvr>
                                      <p:to>
                                        <p:strVal val="solid"/>
                                      </p:to>
                                    </p:set>
                                    <p:set>
                                      <p:cBhvr>
                                        <p:cTn id="45" dur="250" fill="hold"/>
                                        <p:tgtEl>
                                          <p:spTgt spid="13"/>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par>
                                <p:cTn id="46" presetID="1" presetClass="emph" presetSubtype="2" fill="hold" nodeType="withEffect">
                                  <p:stCondLst>
                                    <p:cond delay="500"/>
                                  </p:stCondLst>
                                  <p:childTnLst>
                                    <p:animClr clrSpc="rgb" dir="cw">
                                      <p:cBhvr>
                                        <p:cTn id="47" dur="250" fill="hold"/>
                                        <p:tgtEl>
                                          <p:spTgt spid="13"/>
                                        </p:tgtEl>
                                        <p:attrNameLst>
                                          <p:attrName>fillcolor</p:attrName>
                                        </p:attrNameLst>
                                      </p:cBhvr>
                                      <p:to>
                                        <a:schemeClr val="accent1"/>
                                      </p:to>
                                    </p:animClr>
                                    <p:set>
                                      <p:cBhvr>
                                        <p:cTn id="48" dur="250" fill="hold"/>
                                        <p:tgtEl>
                                          <p:spTgt spid="13"/>
                                        </p:tgtEl>
                                        <p:attrNameLst>
                                          <p:attrName>fill.type</p:attrName>
                                        </p:attrNameLst>
                                      </p:cBhvr>
                                      <p:to>
                                        <p:strVal val="solid"/>
                                      </p:to>
                                    </p:set>
                                    <p:set>
                                      <p:cBhvr>
                                        <p:cTn id="49" dur="250" fill="hold"/>
                                        <p:tgtEl>
                                          <p:spTgt spid="13"/>
                                        </p:tgtEl>
                                        <p:attrNameLst>
                                          <p:attrName>fill.on</p:attrName>
                                        </p:attrNameLst>
                                      </p:cBhvr>
                                      <p:to>
                                        <p:strVal val="true"/>
                                      </p:to>
                                    </p:set>
                                  </p:childTnLst>
                                </p:cTn>
                              </p:par>
                              <p:par>
                                <p:cTn id="50" presetID="23" presetClass="entr" presetSubtype="32" fill="hold" nodeType="withEffect">
                                  <p:stCondLst>
                                    <p:cond delay="500"/>
                                  </p:stCondLst>
                                  <p:childTnLst>
                                    <p:set>
                                      <p:cBhvr>
                                        <p:cTn id="51" dur="1" fill="hold">
                                          <p:stCondLst>
                                            <p:cond delay="0"/>
                                          </p:stCondLst>
                                        </p:cTn>
                                        <p:tgtEl>
                                          <p:spTgt spid="15"/>
                                        </p:tgtEl>
                                        <p:attrNameLst>
                                          <p:attrName>style.visibility</p:attrName>
                                        </p:attrNameLst>
                                      </p:cBhvr>
                                      <p:to>
                                        <p:strVal val="visible"/>
                                      </p:to>
                                    </p:set>
                                    <p:anim calcmode="lin" valueType="num">
                                      <p:cBhvr>
                                        <p:cTn id="52" dur="250" fill="hold"/>
                                        <p:tgtEl>
                                          <p:spTgt spid="15"/>
                                        </p:tgtEl>
                                        <p:attrNameLst>
                                          <p:attrName>ppt_w</p:attrName>
                                        </p:attrNameLst>
                                      </p:cBhvr>
                                      <p:tavLst>
                                        <p:tav tm="0">
                                          <p:val>
                                            <p:strVal val="4*#ppt_w"/>
                                          </p:val>
                                        </p:tav>
                                        <p:tav tm="100000">
                                          <p:val>
                                            <p:strVal val="#ppt_w"/>
                                          </p:val>
                                        </p:tav>
                                      </p:tavLst>
                                    </p:anim>
                                    <p:anim calcmode="lin" valueType="num">
                                      <p:cBhvr>
                                        <p:cTn id="53"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3"/>
                  </p:tgtEl>
                </p:cond>
              </p:nextCondLst>
            </p:seq>
            <p:seq concurrent="1" nextAc="seek">
              <p:cTn id="54" restart="whenNotActive" fill="hold" evtFilter="cancelBubble" nodeType="interactiveSeq">
                <p:stCondLst>
                  <p:cond evt="onClick" delay="0">
                    <p:tgtEl>
                      <p:spTgt spid="16"/>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withEffect">
                                  <p:stCondLst>
                                    <p:cond delay="0"/>
                                  </p:stCondLst>
                                  <p:childTnLst>
                                    <p:animClr clrSpc="rgb" dir="cw">
                                      <p:cBhvr>
                                        <p:cTn id="58" dur="250" fill="hold"/>
                                        <p:tgtEl>
                                          <p:spTgt spid="16"/>
                                        </p:tgtEl>
                                        <p:attrNameLst>
                                          <p:attrName>fillcolor</p:attrName>
                                        </p:attrNameLst>
                                      </p:cBhvr>
                                      <p:to>
                                        <a:schemeClr val="accent1"/>
                                      </p:to>
                                    </p:animClr>
                                    <p:set>
                                      <p:cBhvr>
                                        <p:cTn id="59" dur="250" fill="hold"/>
                                        <p:tgtEl>
                                          <p:spTgt spid="16"/>
                                        </p:tgtEl>
                                        <p:attrNameLst>
                                          <p:attrName>fill.type</p:attrName>
                                        </p:attrNameLst>
                                      </p:cBhvr>
                                      <p:to>
                                        <p:strVal val="solid"/>
                                      </p:to>
                                    </p:set>
                                    <p:set>
                                      <p:cBhvr>
                                        <p:cTn id="60" dur="250" fill="hold"/>
                                        <p:tgtEl>
                                          <p:spTgt spid="16"/>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par>
                                <p:cTn id="61" presetID="1" presetClass="emph" presetSubtype="2" fill="hold" nodeType="withEffect">
                                  <p:stCondLst>
                                    <p:cond delay="500"/>
                                  </p:stCondLst>
                                  <p:childTnLst>
                                    <p:animClr clrSpc="rgb" dir="cw">
                                      <p:cBhvr>
                                        <p:cTn id="62" dur="250" fill="hold"/>
                                        <p:tgtEl>
                                          <p:spTgt spid="16"/>
                                        </p:tgtEl>
                                        <p:attrNameLst>
                                          <p:attrName>fillcolor</p:attrName>
                                        </p:attrNameLst>
                                      </p:cBhvr>
                                      <p:to>
                                        <a:schemeClr val="accent1"/>
                                      </p:to>
                                    </p:animClr>
                                    <p:set>
                                      <p:cBhvr>
                                        <p:cTn id="63" dur="250" fill="hold"/>
                                        <p:tgtEl>
                                          <p:spTgt spid="16"/>
                                        </p:tgtEl>
                                        <p:attrNameLst>
                                          <p:attrName>fill.type</p:attrName>
                                        </p:attrNameLst>
                                      </p:cBhvr>
                                      <p:to>
                                        <p:strVal val="solid"/>
                                      </p:to>
                                    </p:set>
                                    <p:set>
                                      <p:cBhvr>
                                        <p:cTn id="64" dur="250" fill="hold"/>
                                        <p:tgtEl>
                                          <p:spTgt spid="16"/>
                                        </p:tgtEl>
                                        <p:attrNameLst>
                                          <p:attrName>fill.on</p:attrName>
                                        </p:attrNameLst>
                                      </p:cBhvr>
                                      <p:to>
                                        <p:strVal val="true"/>
                                      </p:to>
                                    </p:set>
                                  </p:childTnLst>
                                </p:cTn>
                              </p:par>
                              <p:par>
                                <p:cTn id="65" presetID="23" presetClass="entr" presetSubtype="32" fill="hold" nodeType="withEffect">
                                  <p:stCondLst>
                                    <p:cond delay="500"/>
                                  </p:stCondLst>
                                  <p:childTnLst>
                                    <p:set>
                                      <p:cBhvr>
                                        <p:cTn id="66" dur="1" fill="hold">
                                          <p:stCondLst>
                                            <p:cond delay="0"/>
                                          </p:stCondLst>
                                        </p:cTn>
                                        <p:tgtEl>
                                          <p:spTgt spid="17"/>
                                        </p:tgtEl>
                                        <p:attrNameLst>
                                          <p:attrName>style.visibility</p:attrName>
                                        </p:attrNameLst>
                                      </p:cBhvr>
                                      <p:to>
                                        <p:strVal val="visible"/>
                                      </p:to>
                                    </p:set>
                                    <p:anim calcmode="lin" valueType="num">
                                      <p:cBhvr>
                                        <p:cTn id="67" dur="250" fill="hold"/>
                                        <p:tgtEl>
                                          <p:spTgt spid="17"/>
                                        </p:tgtEl>
                                        <p:attrNameLst>
                                          <p:attrName>ppt_w</p:attrName>
                                        </p:attrNameLst>
                                      </p:cBhvr>
                                      <p:tavLst>
                                        <p:tav tm="0">
                                          <p:val>
                                            <p:strVal val="4*#ppt_w"/>
                                          </p:val>
                                        </p:tav>
                                        <p:tav tm="100000">
                                          <p:val>
                                            <p:strVal val="#ppt_w"/>
                                          </p:val>
                                        </p:tav>
                                      </p:tavLst>
                                    </p:anim>
                                    <p:anim calcmode="lin" valueType="num">
                                      <p:cBhvr>
                                        <p:cTn id="68"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6"/>
                  </p:tgtEl>
                </p:cond>
              </p:nextCondLst>
            </p:seq>
          </p:childTnLst>
        </p:cTn>
      </p:par>
    </p:tnLst>
    <p:bldLst>
      <p:bldP spid="12" grpId="0" animBg="1"/>
      <p:bldP spid="13" grpId="0" animBg="1"/>
      <p:bldP spid="16"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CE1C35C8-21C5-E106-207E-C4DA4E25F695}"/>
              </a:ext>
            </a:extLst>
          </p:cNvPr>
          <p:cNvSpPr>
            <a:spLocks noGrp="1"/>
          </p:cNvSpPr>
          <p:nvPr>
            <p:ph type="subTitle" idx="1"/>
          </p:nvPr>
        </p:nvSpPr>
        <p:spPr>
          <a:xfrm>
            <a:off x="897683" y="47298"/>
            <a:ext cx="10366472" cy="2330000"/>
          </a:xfrm>
        </p:spPr>
        <p:txBody>
          <a:bodyPr/>
          <a:lstStyle/>
          <a:p>
            <a:r>
              <a:rPr lang="en-US" sz="4800" b="1">
                <a:solidFill>
                  <a:srgbClr val="FF0000"/>
                </a:solidFill>
                <a:latin typeface="+mj-lt"/>
              </a:rPr>
              <a:t>CHỦ ĐỀ 3:</a:t>
            </a:r>
          </a:p>
          <a:p>
            <a:r>
              <a:rPr lang="en-US" sz="4800" b="1">
                <a:solidFill>
                  <a:srgbClr val="FF0000"/>
                </a:solidFill>
                <a:latin typeface="+mj-lt"/>
              </a:rPr>
              <a:t>LÀM QUEN VỚI </a:t>
            </a:r>
          </a:p>
          <a:p>
            <a:r>
              <a:rPr lang="en-US" sz="4800" b="1">
                <a:solidFill>
                  <a:srgbClr val="FF0000"/>
                </a:solidFill>
                <a:latin typeface="+mj-lt"/>
              </a:rPr>
              <a:t>HÌNH PHẲNG, HÌNH KHỐI</a:t>
            </a:r>
          </a:p>
        </p:txBody>
      </p:sp>
      <p:sp>
        <p:nvSpPr>
          <p:cNvPr id="6" name="Subtitle 4">
            <a:extLst>
              <a:ext uri="{FF2B5EF4-FFF2-40B4-BE49-F238E27FC236}">
                <a16:creationId xmlns:a16="http://schemas.microsoft.com/office/drawing/2014/main" id="{512E60DC-7E3F-F284-F186-849F58A1C7C5}"/>
              </a:ext>
            </a:extLst>
          </p:cNvPr>
          <p:cNvSpPr txBox="1">
            <a:spLocks/>
          </p:cNvSpPr>
          <p:nvPr/>
        </p:nvSpPr>
        <p:spPr>
          <a:xfrm>
            <a:off x="379359" y="2990937"/>
            <a:ext cx="11403119" cy="233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Varela Round"/>
              <a:buNone/>
              <a:defRPr sz="2128" b="0" i="0" u="none" strike="noStrike" cap="none">
                <a:solidFill>
                  <a:schemeClr val="dk1"/>
                </a:solidFill>
                <a:latin typeface="Varela Round"/>
                <a:ea typeface="Varela Round"/>
                <a:cs typeface="Varela Round"/>
                <a:sym typeface="Varela Round"/>
              </a:defRPr>
            </a:lvl1pPr>
            <a:lvl2pPr marL="914400" marR="0" lvl="1"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2pPr>
            <a:lvl3pPr marL="1371600" marR="0" lvl="2"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3pPr>
            <a:lvl4pPr marL="1828800" marR="0" lvl="3"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4pPr>
            <a:lvl5pPr marL="2286000" marR="0" lvl="4"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5pPr>
            <a:lvl6pPr marL="2743200" marR="0" lvl="5"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6pPr>
            <a:lvl7pPr marL="3200400" marR="0" lvl="6"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7pPr>
            <a:lvl8pPr marL="3657600" marR="0" lvl="7"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8pPr>
            <a:lvl9pPr marL="4114800" marR="0" lvl="8"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9pPr>
          </a:lstStyle>
          <a:p>
            <a:r>
              <a:rPr lang="en-US" sz="6600" b="1">
                <a:solidFill>
                  <a:srgbClr val="0070C0"/>
                </a:solidFill>
                <a:latin typeface="+mj-lt"/>
              </a:rPr>
              <a:t>BÀI 22:</a:t>
            </a:r>
          </a:p>
          <a:p>
            <a:r>
              <a:rPr lang="en-US" sz="6600" b="1">
                <a:solidFill>
                  <a:srgbClr val="0070C0"/>
                </a:solidFill>
                <a:latin typeface="+mj-lt"/>
              </a:rPr>
              <a:t>LUYỆN TẬP CHUNG</a:t>
            </a:r>
          </a:p>
        </p:txBody>
      </p:sp>
      <p:sp>
        <p:nvSpPr>
          <p:cNvPr id="2" name="Title 1">
            <a:extLst>
              <a:ext uri="{FF2B5EF4-FFF2-40B4-BE49-F238E27FC236}">
                <a16:creationId xmlns:a16="http://schemas.microsoft.com/office/drawing/2014/main" id="{6EAFDECF-1FB8-6B0B-1375-7F1156A0691C}"/>
              </a:ext>
            </a:extLst>
          </p:cNvPr>
          <p:cNvSpPr>
            <a:spLocks noGrp="1"/>
          </p:cNvSpPr>
          <p:nvPr>
            <p:ph type="title"/>
          </p:nvPr>
        </p:nvSpPr>
        <p:spPr>
          <a:xfrm>
            <a:off x="7439594" y="5934576"/>
            <a:ext cx="2571510" cy="763600"/>
          </a:xfrm>
          <a:solidFill>
            <a:schemeClr val="accent3">
              <a:lumMod val="40000"/>
              <a:lumOff val="60000"/>
            </a:schemeClr>
          </a:solidFill>
        </p:spPr>
        <p:txBody>
          <a:bodyPr/>
          <a:lstStyle/>
          <a:p>
            <a:r>
              <a:rPr lang="en-US" sz="4400">
                <a:solidFill>
                  <a:srgbClr val="0070C0"/>
                </a:solidFill>
              </a:rPr>
              <a:t>Trang 65</a:t>
            </a:r>
          </a:p>
        </p:txBody>
      </p:sp>
    </p:spTree>
    <p:extLst>
      <p:ext uri="{BB962C8B-B14F-4D97-AF65-F5344CB8AC3E}">
        <p14:creationId xmlns:p14="http://schemas.microsoft.com/office/powerpoint/2010/main" val="3023616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7B53D8-CA15-71E7-B6C0-F6E4CA722BE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1075" b="67229" l="8114" r="16184">
                        <a14:foregroundMark x1="11447" y1="62480" x2="12895" y2="62262"/>
                        <a14:foregroundMark x1="10439" y1="61793" x2="12193" y2="61325"/>
                        <a14:foregroundMark x1="12588" y1="61481" x2="13246" y2="61699"/>
                        <a14:foregroundMark x1="12105" y1="61450" x2="13202" y2="61606"/>
                        <a14:foregroundMark x1="13246" y1="61543" x2="13684" y2="62543"/>
                      </a14:backgroundRemoval>
                    </a14:imgEffect>
                    <a14:imgEffect>
                      <a14:sharpenSoften amount="25000"/>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8531" t="60854" r="83823" b="32030"/>
          <a:stretch/>
        </p:blipFill>
        <p:spPr>
          <a:xfrm>
            <a:off x="513192" y="1175589"/>
            <a:ext cx="2162629" cy="2825615"/>
          </a:xfrm>
          <a:prstGeom prst="rect">
            <a:avLst/>
          </a:prstGeom>
        </p:spPr>
      </p:pic>
      <p:sp>
        <p:nvSpPr>
          <p:cNvPr id="4" name="TextBox 3">
            <a:extLst>
              <a:ext uri="{FF2B5EF4-FFF2-40B4-BE49-F238E27FC236}">
                <a16:creationId xmlns:a16="http://schemas.microsoft.com/office/drawing/2014/main" id="{75A9A134-F85F-31C5-26D0-2C100EBB073A}"/>
              </a:ext>
            </a:extLst>
          </p:cNvPr>
          <p:cNvSpPr txBox="1"/>
          <p:nvPr/>
        </p:nvSpPr>
        <p:spPr>
          <a:xfrm>
            <a:off x="77764" y="6858000"/>
            <a:ext cx="12005187" cy="2215991"/>
          </a:xfrm>
          <a:prstGeom prst="rect">
            <a:avLst/>
          </a:prstGeom>
          <a:noFill/>
        </p:spPr>
        <p:txBody>
          <a:bodyPr wrap="square" rtlCol="0">
            <a:spAutoFit/>
          </a:bodyPr>
          <a:lstStyle/>
          <a:p>
            <a:pPr algn="ctr"/>
            <a:r>
              <a:rPr lang="en-US" sz="13800">
                <a:ln w="76200">
                  <a:solidFill>
                    <a:srgbClr val="9470A4"/>
                  </a:solidFill>
                </a:ln>
                <a:solidFill>
                  <a:schemeClr val="bg1"/>
                </a:solidFill>
                <a:effectLst>
                  <a:glow rad="101600">
                    <a:srgbClr val="7030A0">
                      <a:alpha val="60000"/>
                    </a:srgbClr>
                  </a:glow>
                </a:effectLst>
                <a:latin typeface="SVN-Billo" panose="00000400000000000000" pitchFamily="2" charset="0"/>
              </a:rPr>
              <a:t>Luyện tập</a:t>
            </a:r>
          </a:p>
        </p:txBody>
      </p:sp>
      <p:pic>
        <p:nvPicPr>
          <p:cNvPr id="9" name="Picture 8">
            <a:extLst>
              <a:ext uri="{FF2B5EF4-FFF2-40B4-BE49-F238E27FC236}">
                <a16:creationId xmlns:a16="http://schemas.microsoft.com/office/drawing/2014/main" id="{64C2DB38-F5DF-511E-4952-0E28F7A17CEC}"/>
              </a:ext>
            </a:extLst>
          </p:cNvPr>
          <p:cNvPicPr>
            <a:picLocks noChangeAspect="1"/>
          </p:cNvPicPr>
          <p:nvPr/>
        </p:nvPicPr>
        <p:blipFill>
          <a:blip r:embed="rId5"/>
          <a:stretch>
            <a:fillRect/>
          </a:stretch>
        </p:blipFill>
        <p:spPr>
          <a:xfrm>
            <a:off x="77764" y="2291997"/>
            <a:ext cx="12004064" cy="2274005"/>
          </a:xfrm>
          <a:prstGeom prst="rect">
            <a:avLst/>
          </a:prstGeom>
        </p:spPr>
      </p:pic>
      <p:sp>
        <p:nvSpPr>
          <p:cNvPr id="5" name="Title 1">
            <a:extLst>
              <a:ext uri="{FF2B5EF4-FFF2-40B4-BE49-F238E27FC236}">
                <a16:creationId xmlns:a16="http://schemas.microsoft.com/office/drawing/2014/main" id="{8E48F6EA-E0D2-F434-7195-801CF47F3278}"/>
              </a:ext>
            </a:extLst>
          </p:cNvPr>
          <p:cNvSpPr>
            <a:spLocks noGrp="1"/>
          </p:cNvSpPr>
          <p:nvPr>
            <p:ph type="title"/>
          </p:nvPr>
        </p:nvSpPr>
        <p:spPr>
          <a:xfrm>
            <a:off x="7392298" y="5300610"/>
            <a:ext cx="2571510" cy="763600"/>
          </a:xfrm>
        </p:spPr>
        <p:txBody>
          <a:bodyPr/>
          <a:lstStyle/>
          <a:p>
            <a:r>
              <a:rPr lang="en-US" sz="4400">
                <a:solidFill>
                  <a:srgbClr val="0070C0"/>
                </a:solidFill>
              </a:rPr>
              <a:t>Trang 66</a:t>
            </a:r>
          </a:p>
        </p:txBody>
      </p:sp>
    </p:spTree>
    <p:extLst>
      <p:ext uri="{BB962C8B-B14F-4D97-AF65-F5344CB8AC3E}">
        <p14:creationId xmlns:p14="http://schemas.microsoft.com/office/powerpoint/2010/main" val="3960817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E5B3A1D-F449-1662-A594-5D12BBF9EB3F}"/>
              </a:ext>
            </a:extLst>
          </p:cNvPr>
          <p:cNvGrpSpPr/>
          <p:nvPr/>
        </p:nvGrpSpPr>
        <p:grpSpPr>
          <a:xfrm>
            <a:off x="119520" y="153564"/>
            <a:ext cx="11909622" cy="1407736"/>
            <a:chOff x="842010" y="518160"/>
            <a:chExt cx="11909622" cy="1407736"/>
          </a:xfrm>
        </p:grpSpPr>
        <p:grpSp>
          <p:nvGrpSpPr>
            <p:cNvPr id="4" name="Group 3">
              <a:extLst>
                <a:ext uri="{FF2B5EF4-FFF2-40B4-BE49-F238E27FC236}">
                  <a16:creationId xmlns:a16="http://schemas.microsoft.com/office/drawing/2014/main" id="{F4EBEA8B-99A6-D283-CC2A-1A56ACFCB91D}"/>
                </a:ext>
              </a:extLst>
            </p:cNvPr>
            <p:cNvGrpSpPr/>
            <p:nvPr/>
          </p:nvGrpSpPr>
          <p:grpSpPr>
            <a:xfrm>
              <a:off x="842010" y="518160"/>
              <a:ext cx="914400" cy="914400"/>
              <a:chOff x="651510" y="2423160"/>
              <a:chExt cx="914400" cy="914400"/>
            </a:xfrm>
          </p:grpSpPr>
          <p:sp>
            <p:nvSpPr>
              <p:cNvPr id="6" name="Oval 5">
                <a:extLst>
                  <a:ext uri="{FF2B5EF4-FFF2-40B4-BE49-F238E27FC236}">
                    <a16:creationId xmlns:a16="http://schemas.microsoft.com/office/drawing/2014/main" id="{39DC67B3-12EE-82C9-C99E-EFDBD46A57D9}"/>
                  </a:ext>
                </a:extLst>
              </p:cNvPr>
              <p:cNvSpPr/>
              <p:nvPr/>
            </p:nvSpPr>
            <p:spPr>
              <a:xfrm>
                <a:off x="742950" y="2514600"/>
                <a:ext cx="731520" cy="731520"/>
              </a:xfrm>
              <a:prstGeom prst="ellipse">
                <a:avLst/>
              </a:prstGeom>
              <a:solidFill>
                <a:srgbClr val="AC84C5"/>
              </a:solidFill>
              <a:ln>
                <a:solidFill>
                  <a:srgbClr val="9470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1C3CA0C-C22E-202C-09BE-75F1133C2479}"/>
                  </a:ext>
                </a:extLst>
              </p:cNvPr>
              <p:cNvSpPr/>
              <p:nvPr/>
            </p:nvSpPr>
            <p:spPr>
              <a:xfrm>
                <a:off x="651510" y="2423160"/>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n w="57150">
                      <a:solidFill>
                        <a:schemeClr val="bg1"/>
                      </a:solidFill>
                    </a:ln>
                    <a:solidFill>
                      <a:schemeClr val="bg1"/>
                    </a:solidFill>
                    <a:latin typeface="+mj-lt"/>
                  </a:rPr>
                  <a:t>1</a:t>
                </a:r>
              </a:p>
            </p:txBody>
          </p:sp>
        </p:grpSp>
        <p:sp>
          <p:nvSpPr>
            <p:cNvPr id="5" name="TextBox 4">
              <a:extLst>
                <a:ext uri="{FF2B5EF4-FFF2-40B4-BE49-F238E27FC236}">
                  <a16:creationId xmlns:a16="http://schemas.microsoft.com/office/drawing/2014/main" id="{56E09A78-CE1E-E50D-D1AC-55E78D8A3918}"/>
                </a:ext>
              </a:extLst>
            </p:cNvPr>
            <p:cNvSpPr txBox="1"/>
            <p:nvPr/>
          </p:nvSpPr>
          <p:spPr>
            <a:xfrm>
              <a:off x="1661814" y="756345"/>
              <a:ext cx="11089818" cy="1169551"/>
            </a:xfrm>
            <a:prstGeom prst="rect">
              <a:avLst/>
            </a:prstGeom>
            <a:noFill/>
          </p:spPr>
          <p:txBody>
            <a:bodyPr wrap="square" rtlCol="0">
              <a:spAutoFit/>
            </a:bodyPr>
            <a:lstStyle/>
            <a:p>
              <a:pPr algn="just"/>
              <a:r>
                <a:rPr lang="en-US" sz="3500"/>
                <a:t>Tìm các hình tam giác và các hình tứ giác có trong hình sau:</a:t>
              </a:r>
            </a:p>
          </p:txBody>
        </p:sp>
      </p:grpSp>
      <p:grpSp>
        <p:nvGrpSpPr>
          <p:cNvPr id="25" name="Group 24">
            <a:extLst>
              <a:ext uri="{FF2B5EF4-FFF2-40B4-BE49-F238E27FC236}">
                <a16:creationId xmlns:a16="http://schemas.microsoft.com/office/drawing/2014/main" id="{569791CE-EBC4-E2CA-24F4-DC44B2CDC63E}"/>
              </a:ext>
            </a:extLst>
          </p:cNvPr>
          <p:cNvGrpSpPr/>
          <p:nvPr/>
        </p:nvGrpSpPr>
        <p:grpSpPr>
          <a:xfrm>
            <a:off x="5628303" y="1484014"/>
            <a:ext cx="5854342" cy="4528621"/>
            <a:chOff x="5628303" y="1484014"/>
            <a:chExt cx="5854342" cy="4528621"/>
          </a:xfrm>
        </p:grpSpPr>
        <p:sp>
          <p:nvSpPr>
            <p:cNvPr id="2" name="Isosceles Triangle 1">
              <a:extLst>
                <a:ext uri="{FF2B5EF4-FFF2-40B4-BE49-F238E27FC236}">
                  <a16:creationId xmlns:a16="http://schemas.microsoft.com/office/drawing/2014/main" id="{4FEE861F-6827-5B92-4553-993F48F2650D}"/>
                </a:ext>
              </a:extLst>
            </p:cNvPr>
            <p:cNvSpPr/>
            <p:nvPr/>
          </p:nvSpPr>
          <p:spPr>
            <a:xfrm rot="889595">
              <a:off x="6266382" y="2064234"/>
              <a:ext cx="1830854" cy="3137112"/>
            </a:xfrm>
            <a:custGeom>
              <a:avLst/>
              <a:gdLst>
                <a:gd name="connsiteX0" fmla="*/ 0 w 2072640"/>
                <a:gd name="connsiteY0" fmla="*/ 1906507 h 1906507"/>
                <a:gd name="connsiteX1" fmla="*/ 1036320 w 2072640"/>
                <a:gd name="connsiteY1" fmla="*/ 0 h 1906507"/>
                <a:gd name="connsiteX2" fmla="*/ 2072640 w 2072640"/>
                <a:gd name="connsiteY2" fmla="*/ 1906507 h 1906507"/>
                <a:gd name="connsiteX3" fmla="*/ 0 w 2072640"/>
                <a:gd name="connsiteY3" fmla="*/ 1906507 h 1906507"/>
                <a:gd name="connsiteX0" fmla="*/ 0 w 1830854"/>
                <a:gd name="connsiteY0" fmla="*/ 1906507 h 3137112"/>
                <a:gd name="connsiteX1" fmla="*/ 1036320 w 1830854"/>
                <a:gd name="connsiteY1" fmla="*/ 0 h 3137112"/>
                <a:gd name="connsiteX2" fmla="*/ 1830854 w 1830854"/>
                <a:gd name="connsiteY2" fmla="*/ 3137112 h 3137112"/>
                <a:gd name="connsiteX3" fmla="*/ 0 w 1830854"/>
                <a:gd name="connsiteY3" fmla="*/ 1906507 h 3137112"/>
              </a:gdLst>
              <a:ahLst/>
              <a:cxnLst>
                <a:cxn ang="0">
                  <a:pos x="connsiteX0" y="connsiteY0"/>
                </a:cxn>
                <a:cxn ang="0">
                  <a:pos x="connsiteX1" y="connsiteY1"/>
                </a:cxn>
                <a:cxn ang="0">
                  <a:pos x="connsiteX2" y="connsiteY2"/>
                </a:cxn>
                <a:cxn ang="0">
                  <a:pos x="connsiteX3" y="connsiteY3"/>
                </a:cxn>
              </a:cxnLst>
              <a:rect l="l" t="t" r="r" b="b"/>
              <a:pathLst>
                <a:path w="1830854" h="3137112">
                  <a:moveTo>
                    <a:pt x="0" y="1906507"/>
                  </a:moveTo>
                  <a:lnTo>
                    <a:pt x="1036320" y="0"/>
                  </a:lnTo>
                  <a:lnTo>
                    <a:pt x="1830854" y="3137112"/>
                  </a:lnTo>
                  <a:lnTo>
                    <a:pt x="0" y="1906507"/>
                  </a:lnTo>
                  <a:close/>
                </a:path>
              </a:pathLst>
            </a:cu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
              <a:extLst>
                <a:ext uri="{FF2B5EF4-FFF2-40B4-BE49-F238E27FC236}">
                  <a16:creationId xmlns:a16="http://schemas.microsoft.com/office/drawing/2014/main" id="{85CCD724-1029-F79D-B37A-2C31C284CF3F}"/>
                </a:ext>
              </a:extLst>
            </p:cNvPr>
            <p:cNvSpPr/>
            <p:nvPr/>
          </p:nvSpPr>
          <p:spPr>
            <a:xfrm rot="20782119" flipH="1">
              <a:off x="7326450" y="2050041"/>
              <a:ext cx="1935299" cy="3609779"/>
            </a:xfrm>
            <a:custGeom>
              <a:avLst/>
              <a:gdLst>
                <a:gd name="connsiteX0" fmla="*/ 0 w 2072640"/>
                <a:gd name="connsiteY0" fmla="*/ 1906507 h 1906507"/>
                <a:gd name="connsiteX1" fmla="*/ 1036320 w 2072640"/>
                <a:gd name="connsiteY1" fmla="*/ 0 h 1906507"/>
                <a:gd name="connsiteX2" fmla="*/ 2072640 w 2072640"/>
                <a:gd name="connsiteY2" fmla="*/ 1906507 h 1906507"/>
                <a:gd name="connsiteX3" fmla="*/ 0 w 2072640"/>
                <a:gd name="connsiteY3" fmla="*/ 1906507 h 1906507"/>
                <a:gd name="connsiteX0" fmla="*/ 0 w 1830854"/>
                <a:gd name="connsiteY0" fmla="*/ 1906507 h 3137112"/>
                <a:gd name="connsiteX1" fmla="*/ 1036320 w 1830854"/>
                <a:gd name="connsiteY1" fmla="*/ 0 h 3137112"/>
                <a:gd name="connsiteX2" fmla="*/ 1830854 w 1830854"/>
                <a:gd name="connsiteY2" fmla="*/ 3137112 h 3137112"/>
                <a:gd name="connsiteX3" fmla="*/ 0 w 1830854"/>
                <a:gd name="connsiteY3" fmla="*/ 1906507 h 3137112"/>
                <a:gd name="connsiteX0" fmla="*/ 0 w 1935299"/>
                <a:gd name="connsiteY0" fmla="*/ 3609779 h 3609779"/>
                <a:gd name="connsiteX1" fmla="*/ 1140765 w 1935299"/>
                <a:gd name="connsiteY1" fmla="*/ 0 h 3609779"/>
                <a:gd name="connsiteX2" fmla="*/ 1935299 w 1935299"/>
                <a:gd name="connsiteY2" fmla="*/ 3137112 h 3609779"/>
                <a:gd name="connsiteX3" fmla="*/ 0 w 1935299"/>
                <a:gd name="connsiteY3" fmla="*/ 3609779 h 3609779"/>
              </a:gdLst>
              <a:ahLst/>
              <a:cxnLst>
                <a:cxn ang="0">
                  <a:pos x="connsiteX0" y="connsiteY0"/>
                </a:cxn>
                <a:cxn ang="0">
                  <a:pos x="connsiteX1" y="connsiteY1"/>
                </a:cxn>
                <a:cxn ang="0">
                  <a:pos x="connsiteX2" y="connsiteY2"/>
                </a:cxn>
                <a:cxn ang="0">
                  <a:pos x="connsiteX3" y="connsiteY3"/>
                </a:cxn>
              </a:cxnLst>
              <a:rect l="l" t="t" r="r" b="b"/>
              <a:pathLst>
                <a:path w="1935299" h="3609779">
                  <a:moveTo>
                    <a:pt x="0" y="3609779"/>
                  </a:moveTo>
                  <a:lnTo>
                    <a:pt x="1140765" y="0"/>
                  </a:lnTo>
                  <a:lnTo>
                    <a:pt x="1935299" y="3137112"/>
                  </a:lnTo>
                  <a:lnTo>
                    <a:pt x="0" y="3609779"/>
                  </a:lnTo>
                  <a:close/>
                </a:path>
              </a:pathLst>
            </a:cu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
              <a:extLst>
                <a:ext uri="{FF2B5EF4-FFF2-40B4-BE49-F238E27FC236}">
                  <a16:creationId xmlns:a16="http://schemas.microsoft.com/office/drawing/2014/main" id="{588FCAF8-5931-ECE5-221A-5F4B38D715AA}"/>
                </a:ext>
              </a:extLst>
            </p:cNvPr>
            <p:cNvSpPr/>
            <p:nvPr/>
          </p:nvSpPr>
          <p:spPr>
            <a:xfrm rot="18701801">
              <a:off x="7995699" y="1672487"/>
              <a:ext cx="1884958" cy="3609779"/>
            </a:xfrm>
            <a:custGeom>
              <a:avLst/>
              <a:gdLst>
                <a:gd name="connsiteX0" fmla="*/ 0 w 2072640"/>
                <a:gd name="connsiteY0" fmla="*/ 1906507 h 1906507"/>
                <a:gd name="connsiteX1" fmla="*/ 1036320 w 2072640"/>
                <a:gd name="connsiteY1" fmla="*/ 0 h 1906507"/>
                <a:gd name="connsiteX2" fmla="*/ 2072640 w 2072640"/>
                <a:gd name="connsiteY2" fmla="*/ 1906507 h 1906507"/>
                <a:gd name="connsiteX3" fmla="*/ 0 w 2072640"/>
                <a:gd name="connsiteY3" fmla="*/ 1906507 h 1906507"/>
                <a:gd name="connsiteX0" fmla="*/ 0 w 1830854"/>
                <a:gd name="connsiteY0" fmla="*/ 1906507 h 3137112"/>
                <a:gd name="connsiteX1" fmla="*/ 1036320 w 1830854"/>
                <a:gd name="connsiteY1" fmla="*/ 0 h 3137112"/>
                <a:gd name="connsiteX2" fmla="*/ 1830854 w 1830854"/>
                <a:gd name="connsiteY2" fmla="*/ 3137112 h 3137112"/>
                <a:gd name="connsiteX3" fmla="*/ 0 w 1830854"/>
                <a:gd name="connsiteY3" fmla="*/ 1906507 h 3137112"/>
                <a:gd name="connsiteX0" fmla="*/ 0 w 1935299"/>
                <a:gd name="connsiteY0" fmla="*/ 3609779 h 3609779"/>
                <a:gd name="connsiteX1" fmla="*/ 1140765 w 1935299"/>
                <a:gd name="connsiteY1" fmla="*/ 0 h 3609779"/>
                <a:gd name="connsiteX2" fmla="*/ 1935299 w 1935299"/>
                <a:gd name="connsiteY2" fmla="*/ 3137112 h 3609779"/>
                <a:gd name="connsiteX3" fmla="*/ 0 w 1935299"/>
                <a:gd name="connsiteY3" fmla="*/ 3609779 h 3609779"/>
              </a:gdLst>
              <a:ahLst/>
              <a:cxnLst>
                <a:cxn ang="0">
                  <a:pos x="connsiteX0" y="connsiteY0"/>
                </a:cxn>
                <a:cxn ang="0">
                  <a:pos x="connsiteX1" y="connsiteY1"/>
                </a:cxn>
                <a:cxn ang="0">
                  <a:pos x="connsiteX2" y="connsiteY2"/>
                </a:cxn>
                <a:cxn ang="0">
                  <a:pos x="connsiteX3" y="connsiteY3"/>
                </a:cxn>
              </a:cxnLst>
              <a:rect l="l" t="t" r="r" b="b"/>
              <a:pathLst>
                <a:path w="1935299" h="3609779">
                  <a:moveTo>
                    <a:pt x="0" y="3609779"/>
                  </a:moveTo>
                  <a:lnTo>
                    <a:pt x="1140765" y="0"/>
                  </a:lnTo>
                  <a:lnTo>
                    <a:pt x="1935299" y="3137112"/>
                  </a:lnTo>
                  <a:lnTo>
                    <a:pt x="0" y="3609779"/>
                  </a:lnTo>
                  <a:close/>
                </a:path>
              </a:pathLst>
            </a:cu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AE20F16-E822-58F5-8E57-EF931B571411}"/>
                </a:ext>
              </a:extLst>
            </p:cNvPr>
            <p:cNvSpPr txBox="1"/>
            <p:nvPr/>
          </p:nvSpPr>
          <p:spPr>
            <a:xfrm>
              <a:off x="7563934" y="1484014"/>
              <a:ext cx="730165" cy="630942"/>
            </a:xfrm>
            <a:prstGeom prst="rect">
              <a:avLst/>
            </a:prstGeom>
            <a:noFill/>
          </p:spPr>
          <p:txBody>
            <a:bodyPr wrap="square" rtlCol="0">
              <a:spAutoFit/>
            </a:bodyPr>
            <a:lstStyle/>
            <a:p>
              <a:pPr algn="just"/>
              <a:r>
                <a:rPr lang="en-US" sz="3500"/>
                <a:t>A</a:t>
              </a:r>
            </a:p>
          </p:txBody>
        </p:sp>
        <p:sp>
          <p:nvSpPr>
            <p:cNvPr id="15" name="TextBox 14">
              <a:extLst>
                <a:ext uri="{FF2B5EF4-FFF2-40B4-BE49-F238E27FC236}">
                  <a16:creationId xmlns:a16="http://schemas.microsoft.com/office/drawing/2014/main" id="{5CE93BE7-E12A-477C-8A96-05290E5213D8}"/>
                </a:ext>
              </a:extLst>
            </p:cNvPr>
            <p:cNvSpPr txBox="1"/>
            <p:nvPr/>
          </p:nvSpPr>
          <p:spPr>
            <a:xfrm>
              <a:off x="10752480" y="3247025"/>
              <a:ext cx="730165" cy="630942"/>
            </a:xfrm>
            <a:prstGeom prst="rect">
              <a:avLst/>
            </a:prstGeom>
            <a:noFill/>
          </p:spPr>
          <p:txBody>
            <a:bodyPr wrap="square" rtlCol="0">
              <a:spAutoFit/>
            </a:bodyPr>
            <a:lstStyle/>
            <a:p>
              <a:pPr algn="just"/>
              <a:r>
                <a:rPr lang="en-US" sz="3500"/>
                <a:t>E</a:t>
              </a:r>
            </a:p>
          </p:txBody>
        </p:sp>
        <p:sp>
          <p:nvSpPr>
            <p:cNvPr id="16" name="TextBox 15">
              <a:extLst>
                <a:ext uri="{FF2B5EF4-FFF2-40B4-BE49-F238E27FC236}">
                  <a16:creationId xmlns:a16="http://schemas.microsoft.com/office/drawing/2014/main" id="{F434AC45-E316-6112-929A-BF1AAD0082BA}"/>
                </a:ext>
              </a:extLst>
            </p:cNvPr>
            <p:cNvSpPr txBox="1"/>
            <p:nvPr/>
          </p:nvSpPr>
          <p:spPr>
            <a:xfrm>
              <a:off x="9695101" y="5381693"/>
              <a:ext cx="730165" cy="630942"/>
            </a:xfrm>
            <a:prstGeom prst="rect">
              <a:avLst/>
            </a:prstGeom>
            <a:noFill/>
          </p:spPr>
          <p:txBody>
            <a:bodyPr wrap="square" rtlCol="0">
              <a:spAutoFit/>
            </a:bodyPr>
            <a:lstStyle/>
            <a:p>
              <a:pPr algn="just"/>
              <a:r>
                <a:rPr lang="en-US" sz="3500"/>
                <a:t>D</a:t>
              </a:r>
            </a:p>
          </p:txBody>
        </p:sp>
        <p:sp>
          <p:nvSpPr>
            <p:cNvPr id="17" name="TextBox 16">
              <a:extLst>
                <a:ext uri="{FF2B5EF4-FFF2-40B4-BE49-F238E27FC236}">
                  <a16:creationId xmlns:a16="http://schemas.microsoft.com/office/drawing/2014/main" id="{420E5D94-EAA3-2795-9AB2-4C2B0BD3CBC6}"/>
                </a:ext>
              </a:extLst>
            </p:cNvPr>
            <p:cNvSpPr txBox="1"/>
            <p:nvPr/>
          </p:nvSpPr>
          <p:spPr>
            <a:xfrm>
              <a:off x="7178558" y="5365993"/>
              <a:ext cx="730165" cy="630942"/>
            </a:xfrm>
            <a:prstGeom prst="rect">
              <a:avLst/>
            </a:prstGeom>
            <a:noFill/>
          </p:spPr>
          <p:txBody>
            <a:bodyPr wrap="square" rtlCol="0">
              <a:spAutoFit/>
            </a:bodyPr>
            <a:lstStyle/>
            <a:p>
              <a:pPr algn="just"/>
              <a:r>
                <a:rPr lang="en-US" sz="3500"/>
                <a:t>C</a:t>
              </a:r>
            </a:p>
          </p:txBody>
        </p:sp>
        <p:sp>
          <p:nvSpPr>
            <p:cNvPr id="18" name="TextBox 17">
              <a:extLst>
                <a:ext uri="{FF2B5EF4-FFF2-40B4-BE49-F238E27FC236}">
                  <a16:creationId xmlns:a16="http://schemas.microsoft.com/office/drawing/2014/main" id="{C56D8B61-BBC5-CFB8-8D32-5336AA534332}"/>
                </a:ext>
              </a:extLst>
            </p:cNvPr>
            <p:cNvSpPr txBox="1"/>
            <p:nvPr/>
          </p:nvSpPr>
          <p:spPr>
            <a:xfrm>
              <a:off x="5628303" y="3223988"/>
              <a:ext cx="730165" cy="630942"/>
            </a:xfrm>
            <a:prstGeom prst="rect">
              <a:avLst/>
            </a:prstGeom>
            <a:noFill/>
          </p:spPr>
          <p:txBody>
            <a:bodyPr wrap="square" rtlCol="0">
              <a:spAutoFit/>
            </a:bodyPr>
            <a:lstStyle/>
            <a:p>
              <a:pPr algn="just"/>
              <a:r>
                <a:rPr lang="en-US" sz="3500"/>
                <a:t>B</a:t>
              </a:r>
            </a:p>
          </p:txBody>
        </p:sp>
        <p:sp>
          <p:nvSpPr>
            <p:cNvPr id="19" name="Oval 18">
              <a:extLst>
                <a:ext uri="{FF2B5EF4-FFF2-40B4-BE49-F238E27FC236}">
                  <a16:creationId xmlns:a16="http://schemas.microsoft.com/office/drawing/2014/main" id="{613FE112-7A37-8ED2-B6CC-52E110E60723}"/>
                </a:ext>
              </a:extLst>
            </p:cNvPr>
            <p:cNvSpPr/>
            <p:nvPr/>
          </p:nvSpPr>
          <p:spPr>
            <a:xfrm>
              <a:off x="7654409" y="2149188"/>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0AFCF92-3FD7-0BF7-7859-A63D7605DD4D}"/>
                </a:ext>
              </a:extLst>
            </p:cNvPr>
            <p:cNvSpPr/>
            <p:nvPr/>
          </p:nvSpPr>
          <p:spPr>
            <a:xfrm>
              <a:off x="10510188" y="361755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E09EF83-84AB-C5F4-771B-F08ED2871ED5}"/>
                </a:ext>
              </a:extLst>
            </p:cNvPr>
            <p:cNvSpPr/>
            <p:nvPr/>
          </p:nvSpPr>
          <p:spPr>
            <a:xfrm>
              <a:off x="9631760" y="5314915"/>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387D866-5E3F-011D-DED5-0D6C30A6AB01}"/>
                </a:ext>
              </a:extLst>
            </p:cNvPr>
            <p:cNvSpPr/>
            <p:nvPr/>
          </p:nvSpPr>
          <p:spPr>
            <a:xfrm>
              <a:off x="7623929" y="5345348"/>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9E3CFCC-CCAB-D4EF-9B1E-FA8E10045C65}"/>
                </a:ext>
              </a:extLst>
            </p:cNvPr>
            <p:cNvSpPr/>
            <p:nvPr/>
          </p:nvSpPr>
          <p:spPr>
            <a:xfrm>
              <a:off x="6189011" y="3689905"/>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Isosceles Triangle 1">
            <a:extLst>
              <a:ext uri="{FF2B5EF4-FFF2-40B4-BE49-F238E27FC236}">
                <a16:creationId xmlns:a16="http://schemas.microsoft.com/office/drawing/2014/main" id="{1C849669-962B-6D80-BEAD-DE0C2D284811}"/>
              </a:ext>
            </a:extLst>
          </p:cNvPr>
          <p:cNvSpPr/>
          <p:nvPr/>
        </p:nvSpPr>
        <p:spPr>
          <a:xfrm rot="889595">
            <a:off x="6288692" y="2114847"/>
            <a:ext cx="1778770" cy="3047868"/>
          </a:xfrm>
          <a:custGeom>
            <a:avLst/>
            <a:gdLst>
              <a:gd name="connsiteX0" fmla="*/ 0 w 2072640"/>
              <a:gd name="connsiteY0" fmla="*/ 1906507 h 1906507"/>
              <a:gd name="connsiteX1" fmla="*/ 1036320 w 2072640"/>
              <a:gd name="connsiteY1" fmla="*/ 0 h 1906507"/>
              <a:gd name="connsiteX2" fmla="*/ 2072640 w 2072640"/>
              <a:gd name="connsiteY2" fmla="*/ 1906507 h 1906507"/>
              <a:gd name="connsiteX3" fmla="*/ 0 w 2072640"/>
              <a:gd name="connsiteY3" fmla="*/ 1906507 h 1906507"/>
              <a:gd name="connsiteX0" fmla="*/ 0 w 1830854"/>
              <a:gd name="connsiteY0" fmla="*/ 1906507 h 3137112"/>
              <a:gd name="connsiteX1" fmla="*/ 1036320 w 1830854"/>
              <a:gd name="connsiteY1" fmla="*/ 0 h 3137112"/>
              <a:gd name="connsiteX2" fmla="*/ 1830854 w 1830854"/>
              <a:gd name="connsiteY2" fmla="*/ 3137112 h 3137112"/>
              <a:gd name="connsiteX3" fmla="*/ 0 w 1830854"/>
              <a:gd name="connsiteY3" fmla="*/ 1906507 h 3137112"/>
            </a:gdLst>
            <a:ahLst/>
            <a:cxnLst>
              <a:cxn ang="0">
                <a:pos x="connsiteX0" y="connsiteY0"/>
              </a:cxn>
              <a:cxn ang="0">
                <a:pos x="connsiteX1" y="connsiteY1"/>
              </a:cxn>
              <a:cxn ang="0">
                <a:pos x="connsiteX2" y="connsiteY2"/>
              </a:cxn>
              <a:cxn ang="0">
                <a:pos x="connsiteX3" y="connsiteY3"/>
              </a:cxn>
            </a:cxnLst>
            <a:rect l="l" t="t" r="r" b="b"/>
            <a:pathLst>
              <a:path w="1830854" h="3137112">
                <a:moveTo>
                  <a:pt x="0" y="1906507"/>
                </a:moveTo>
                <a:lnTo>
                  <a:pt x="1036320" y="0"/>
                </a:lnTo>
                <a:lnTo>
                  <a:pt x="1830854" y="3137112"/>
                </a:lnTo>
                <a:lnTo>
                  <a:pt x="0" y="1906507"/>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1">
            <a:extLst>
              <a:ext uri="{FF2B5EF4-FFF2-40B4-BE49-F238E27FC236}">
                <a16:creationId xmlns:a16="http://schemas.microsoft.com/office/drawing/2014/main" id="{D4335FB5-1EED-8C82-04F1-EDA6AEF95215}"/>
              </a:ext>
            </a:extLst>
          </p:cNvPr>
          <p:cNvSpPr/>
          <p:nvPr/>
        </p:nvSpPr>
        <p:spPr>
          <a:xfrm rot="20782119" flipH="1">
            <a:off x="7326677" y="2050935"/>
            <a:ext cx="1934842" cy="3608927"/>
          </a:xfrm>
          <a:custGeom>
            <a:avLst/>
            <a:gdLst>
              <a:gd name="connsiteX0" fmla="*/ 0 w 2072640"/>
              <a:gd name="connsiteY0" fmla="*/ 1906507 h 1906507"/>
              <a:gd name="connsiteX1" fmla="*/ 1036320 w 2072640"/>
              <a:gd name="connsiteY1" fmla="*/ 0 h 1906507"/>
              <a:gd name="connsiteX2" fmla="*/ 2072640 w 2072640"/>
              <a:gd name="connsiteY2" fmla="*/ 1906507 h 1906507"/>
              <a:gd name="connsiteX3" fmla="*/ 0 w 2072640"/>
              <a:gd name="connsiteY3" fmla="*/ 1906507 h 1906507"/>
              <a:gd name="connsiteX0" fmla="*/ 0 w 1830854"/>
              <a:gd name="connsiteY0" fmla="*/ 1906507 h 3137112"/>
              <a:gd name="connsiteX1" fmla="*/ 1036320 w 1830854"/>
              <a:gd name="connsiteY1" fmla="*/ 0 h 3137112"/>
              <a:gd name="connsiteX2" fmla="*/ 1830854 w 1830854"/>
              <a:gd name="connsiteY2" fmla="*/ 3137112 h 3137112"/>
              <a:gd name="connsiteX3" fmla="*/ 0 w 1830854"/>
              <a:gd name="connsiteY3" fmla="*/ 1906507 h 3137112"/>
              <a:gd name="connsiteX0" fmla="*/ 0 w 1935299"/>
              <a:gd name="connsiteY0" fmla="*/ 3609779 h 3609779"/>
              <a:gd name="connsiteX1" fmla="*/ 1140765 w 1935299"/>
              <a:gd name="connsiteY1" fmla="*/ 0 h 3609779"/>
              <a:gd name="connsiteX2" fmla="*/ 1935299 w 1935299"/>
              <a:gd name="connsiteY2" fmla="*/ 3137112 h 3609779"/>
              <a:gd name="connsiteX3" fmla="*/ 0 w 1935299"/>
              <a:gd name="connsiteY3" fmla="*/ 3609779 h 3609779"/>
            </a:gdLst>
            <a:ahLst/>
            <a:cxnLst>
              <a:cxn ang="0">
                <a:pos x="connsiteX0" y="connsiteY0"/>
              </a:cxn>
              <a:cxn ang="0">
                <a:pos x="connsiteX1" y="connsiteY1"/>
              </a:cxn>
              <a:cxn ang="0">
                <a:pos x="connsiteX2" y="connsiteY2"/>
              </a:cxn>
              <a:cxn ang="0">
                <a:pos x="connsiteX3" y="connsiteY3"/>
              </a:cxn>
            </a:cxnLst>
            <a:rect l="l" t="t" r="r" b="b"/>
            <a:pathLst>
              <a:path w="1935299" h="3609779">
                <a:moveTo>
                  <a:pt x="0" y="3609779"/>
                </a:moveTo>
                <a:lnTo>
                  <a:pt x="1140765" y="0"/>
                </a:lnTo>
                <a:lnTo>
                  <a:pt x="1935299" y="3137112"/>
                </a:lnTo>
                <a:lnTo>
                  <a:pt x="0" y="3609779"/>
                </a:lnTo>
                <a:close/>
              </a:path>
            </a:pathLst>
          </a:custGeom>
          <a:solidFill>
            <a:srgbClr val="F5D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1">
            <a:extLst>
              <a:ext uri="{FF2B5EF4-FFF2-40B4-BE49-F238E27FC236}">
                <a16:creationId xmlns:a16="http://schemas.microsoft.com/office/drawing/2014/main" id="{EB5591B9-42A9-EB40-CD4D-E5F1C2A447CC}"/>
              </a:ext>
            </a:extLst>
          </p:cNvPr>
          <p:cNvSpPr/>
          <p:nvPr/>
        </p:nvSpPr>
        <p:spPr>
          <a:xfrm rot="18701801">
            <a:off x="8032480" y="1707885"/>
            <a:ext cx="1843712" cy="3530791"/>
          </a:xfrm>
          <a:custGeom>
            <a:avLst/>
            <a:gdLst>
              <a:gd name="connsiteX0" fmla="*/ 0 w 2072640"/>
              <a:gd name="connsiteY0" fmla="*/ 1906507 h 1906507"/>
              <a:gd name="connsiteX1" fmla="*/ 1036320 w 2072640"/>
              <a:gd name="connsiteY1" fmla="*/ 0 h 1906507"/>
              <a:gd name="connsiteX2" fmla="*/ 2072640 w 2072640"/>
              <a:gd name="connsiteY2" fmla="*/ 1906507 h 1906507"/>
              <a:gd name="connsiteX3" fmla="*/ 0 w 2072640"/>
              <a:gd name="connsiteY3" fmla="*/ 1906507 h 1906507"/>
              <a:gd name="connsiteX0" fmla="*/ 0 w 1830854"/>
              <a:gd name="connsiteY0" fmla="*/ 1906507 h 3137112"/>
              <a:gd name="connsiteX1" fmla="*/ 1036320 w 1830854"/>
              <a:gd name="connsiteY1" fmla="*/ 0 h 3137112"/>
              <a:gd name="connsiteX2" fmla="*/ 1830854 w 1830854"/>
              <a:gd name="connsiteY2" fmla="*/ 3137112 h 3137112"/>
              <a:gd name="connsiteX3" fmla="*/ 0 w 1830854"/>
              <a:gd name="connsiteY3" fmla="*/ 1906507 h 3137112"/>
              <a:gd name="connsiteX0" fmla="*/ 0 w 1935299"/>
              <a:gd name="connsiteY0" fmla="*/ 3609779 h 3609779"/>
              <a:gd name="connsiteX1" fmla="*/ 1140765 w 1935299"/>
              <a:gd name="connsiteY1" fmla="*/ 0 h 3609779"/>
              <a:gd name="connsiteX2" fmla="*/ 1935299 w 1935299"/>
              <a:gd name="connsiteY2" fmla="*/ 3137112 h 3609779"/>
              <a:gd name="connsiteX3" fmla="*/ 0 w 1935299"/>
              <a:gd name="connsiteY3" fmla="*/ 3609779 h 3609779"/>
            </a:gdLst>
            <a:ahLst/>
            <a:cxnLst>
              <a:cxn ang="0">
                <a:pos x="connsiteX0" y="connsiteY0"/>
              </a:cxn>
              <a:cxn ang="0">
                <a:pos x="connsiteX1" y="connsiteY1"/>
              </a:cxn>
              <a:cxn ang="0">
                <a:pos x="connsiteX2" y="connsiteY2"/>
              </a:cxn>
              <a:cxn ang="0">
                <a:pos x="connsiteX3" y="connsiteY3"/>
              </a:cxn>
            </a:cxnLst>
            <a:rect l="l" t="t" r="r" b="b"/>
            <a:pathLst>
              <a:path w="1935299" h="3609779">
                <a:moveTo>
                  <a:pt x="0" y="3609779"/>
                </a:moveTo>
                <a:lnTo>
                  <a:pt x="1140765" y="0"/>
                </a:lnTo>
                <a:lnTo>
                  <a:pt x="1935299" y="3137112"/>
                </a:lnTo>
                <a:lnTo>
                  <a:pt x="0" y="3609779"/>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520D049A-E812-A6CF-3CC2-586E20C95983}"/>
              </a:ext>
            </a:extLst>
          </p:cNvPr>
          <p:cNvSpPr txBox="1"/>
          <p:nvPr/>
        </p:nvSpPr>
        <p:spPr>
          <a:xfrm>
            <a:off x="484403" y="1844380"/>
            <a:ext cx="6364503" cy="2123658"/>
          </a:xfrm>
          <a:prstGeom prst="rect">
            <a:avLst/>
          </a:prstGeom>
          <a:noFill/>
        </p:spPr>
        <p:txBody>
          <a:bodyPr wrap="square" rtlCol="0">
            <a:spAutoFit/>
          </a:bodyPr>
          <a:lstStyle/>
          <a:p>
            <a:pPr algn="just"/>
            <a:r>
              <a:rPr lang="en-US" sz="4400"/>
              <a:t>- Các hình tam giác là:</a:t>
            </a:r>
          </a:p>
          <a:p>
            <a:pPr algn="just"/>
            <a:r>
              <a:rPr lang="en-US" sz="4400"/>
              <a:t>ABC, ACD, ADE.</a:t>
            </a:r>
          </a:p>
        </p:txBody>
      </p:sp>
    </p:spTree>
    <p:extLst>
      <p:ext uri="{BB962C8B-B14F-4D97-AF65-F5344CB8AC3E}">
        <p14:creationId xmlns:p14="http://schemas.microsoft.com/office/powerpoint/2010/main" val="222277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right)">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E5B3A1D-F449-1662-A594-5D12BBF9EB3F}"/>
              </a:ext>
            </a:extLst>
          </p:cNvPr>
          <p:cNvGrpSpPr/>
          <p:nvPr/>
        </p:nvGrpSpPr>
        <p:grpSpPr>
          <a:xfrm>
            <a:off x="119520" y="153564"/>
            <a:ext cx="11909622" cy="1407736"/>
            <a:chOff x="842010" y="518160"/>
            <a:chExt cx="11909622" cy="1407736"/>
          </a:xfrm>
        </p:grpSpPr>
        <p:grpSp>
          <p:nvGrpSpPr>
            <p:cNvPr id="4" name="Group 3">
              <a:extLst>
                <a:ext uri="{FF2B5EF4-FFF2-40B4-BE49-F238E27FC236}">
                  <a16:creationId xmlns:a16="http://schemas.microsoft.com/office/drawing/2014/main" id="{F4EBEA8B-99A6-D283-CC2A-1A56ACFCB91D}"/>
                </a:ext>
              </a:extLst>
            </p:cNvPr>
            <p:cNvGrpSpPr/>
            <p:nvPr/>
          </p:nvGrpSpPr>
          <p:grpSpPr>
            <a:xfrm>
              <a:off x="842010" y="518160"/>
              <a:ext cx="914400" cy="914400"/>
              <a:chOff x="651510" y="2423160"/>
              <a:chExt cx="914400" cy="914400"/>
            </a:xfrm>
          </p:grpSpPr>
          <p:sp>
            <p:nvSpPr>
              <p:cNvPr id="6" name="Oval 5">
                <a:extLst>
                  <a:ext uri="{FF2B5EF4-FFF2-40B4-BE49-F238E27FC236}">
                    <a16:creationId xmlns:a16="http://schemas.microsoft.com/office/drawing/2014/main" id="{39DC67B3-12EE-82C9-C99E-EFDBD46A57D9}"/>
                  </a:ext>
                </a:extLst>
              </p:cNvPr>
              <p:cNvSpPr/>
              <p:nvPr/>
            </p:nvSpPr>
            <p:spPr>
              <a:xfrm>
                <a:off x="742950" y="2514600"/>
                <a:ext cx="731520" cy="731520"/>
              </a:xfrm>
              <a:prstGeom prst="ellipse">
                <a:avLst/>
              </a:prstGeom>
              <a:solidFill>
                <a:srgbClr val="AC84C5"/>
              </a:solidFill>
              <a:ln>
                <a:solidFill>
                  <a:srgbClr val="9470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1C3CA0C-C22E-202C-09BE-75F1133C2479}"/>
                  </a:ext>
                </a:extLst>
              </p:cNvPr>
              <p:cNvSpPr/>
              <p:nvPr/>
            </p:nvSpPr>
            <p:spPr>
              <a:xfrm>
                <a:off x="651510" y="2423160"/>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n w="57150">
                      <a:solidFill>
                        <a:schemeClr val="bg1"/>
                      </a:solidFill>
                    </a:ln>
                    <a:solidFill>
                      <a:schemeClr val="bg1"/>
                    </a:solidFill>
                    <a:latin typeface="+mj-lt"/>
                  </a:rPr>
                  <a:t>1</a:t>
                </a:r>
              </a:p>
            </p:txBody>
          </p:sp>
        </p:grpSp>
        <p:sp>
          <p:nvSpPr>
            <p:cNvPr id="5" name="TextBox 4">
              <a:extLst>
                <a:ext uri="{FF2B5EF4-FFF2-40B4-BE49-F238E27FC236}">
                  <a16:creationId xmlns:a16="http://schemas.microsoft.com/office/drawing/2014/main" id="{56E09A78-CE1E-E50D-D1AC-55E78D8A3918}"/>
                </a:ext>
              </a:extLst>
            </p:cNvPr>
            <p:cNvSpPr txBox="1"/>
            <p:nvPr/>
          </p:nvSpPr>
          <p:spPr>
            <a:xfrm>
              <a:off x="1661814" y="756345"/>
              <a:ext cx="11089818" cy="1169551"/>
            </a:xfrm>
            <a:prstGeom prst="rect">
              <a:avLst/>
            </a:prstGeom>
            <a:noFill/>
          </p:spPr>
          <p:txBody>
            <a:bodyPr wrap="square" rtlCol="0">
              <a:spAutoFit/>
            </a:bodyPr>
            <a:lstStyle/>
            <a:p>
              <a:pPr algn="just"/>
              <a:r>
                <a:rPr lang="en-US" sz="3500"/>
                <a:t>Tìm các hình tam giác và các hình tứ giác có trong hình sau:</a:t>
              </a:r>
            </a:p>
          </p:txBody>
        </p:sp>
      </p:grpSp>
      <p:grpSp>
        <p:nvGrpSpPr>
          <p:cNvPr id="25" name="Group 24">
            <a:extLst>
              <a:ext uri="{FF2B5EF4-FFF2-40B4-BE49-F238E27FC236}">
                <a16:creationId xmlns:a16="http://schemas.microsoft.com/office/drawing/2014/main" id="{569791CE-EBC4-E2CA-24F4-DC44B2CDC63E}"/>
              </a:ext>
            </a:extLst>
          </p:cNvPr>
          <p:cNvGrpSpPr/>
          <p:nvPr/>
        </p:nvGrpSpPr>
        <p:grpSpPr>
          <a:xfrm>
            <a:off x="5628303" y="1484014"/>
            <a:ext cx="5854342" cy="4528621"/>
            <a:chOff x="5628303" y="1484014"/>
            <a:chExt cx="5854342" cy="4528621"/>
          </a:xfrm>
        </p:grpSpPr>
        <p:sp>
          <p:nvSpPr>
            <p:cNvPr id="2" name="Isosceles Triangle 1">
              <a:extLst>
                <a:ext uri="{FF2B5EF4-FFF2-40B4-BE49-F238E27FC236}">
                  <a16:creationId xmlns:a16="http://schemas.microsoft.com/office/drawing/2014/main" id="{4FEE861F-6827-5B92-4553-993F48F2650D}"/>
                </a:ext>
              </a:extLst>
            </p:cNvPr>
            <p:cNvSpPr/>
            <p:nvPr/>
          </p:nvSpPr>
          <p:spPr>
            <a:xfrm rot="889595">
              <a:off x="6266382" y="2064234"/>
              <a:ext cx="1830854" cy="3137112"/>
            </a:xfrm>
            <a:custGeom>
              <a:avLst/>
              <a:gdLst>
                <a:gd name="connsiteX0" fmla="*/ 0 w 2072640"/>
                <a:gd name="connsiteY0" fmla="*/ 1906507 h 1906507"/>
                <a:gd name="connsiteX1" fmla="*/ 1036320 w 2072640"/>
                <a:gd name="connsiteY1" fmla="*/ 0 h 1906507"/>
                <a:gd name="connsiteX2" fmla="*/ 2072640 w 2072640"/>
                <a:gd name="connsiteY2" fmla="*/ 1906507 h 1906507"/>
                <a:gd name="connsiteX3" fmla="*/ 0 w 2072640"/>
                <a:gd name="connsiteY3" fmla="*/ 1906507 h 1906507"/>
                <a:gd name="connsiteX0" fmla="*/ 0 w 1830854"/>
                <a:gd name="connsiteY0" fmla="*/ 1906507 h 3137112"/>
                <a:gd name="connsiteX1" fmla="*/ 1036320 w 1830854"/>
                <a:gd name="connsiteY1" fmla="*/ 0 h 3137112"/>
                <a:gd name="connsiteX2" fmla="*/ 1830854 w 1830854"/>
                <a:gd name="connsiteY2" fmla="*/ 3137112 h 3137112"/>
                <a:gd name="connsiteX3" fmla="*/ 0 w 1830854"/>
                <a:gd name="connsiteY3" fmla="*/ 1906507 h 3137112"/>
              </a:gdLst>
              <a:ahLst/>
              <a:cxnLst>
                <a:cxn ang="0">
                  <a:pos x="connsiteX0" y="connsiteY0"/>
                </a:cxn>
                <a:cxn ang="0">
                  <a:pos x="connsiteX1" y="connsiteY1"/>
                </a:cxn>
                <a:cxn ang="0">
                  <a:pos x="connsiteX2" y="connsiteY2"/>
                </a:cxn>
                <a:cxn ang="0">
                  <a:pos x="connsiteX3" y="connsiteY3"/>
                </a:cxn>
              </a:cxnLst>
              <a:rect l="l" t="t" r="r" b="b"/>
              <a:pathLst>
                <a:path w="1830854" h="3137112">
                  <a:moveTo>
                    <a:pt x="0" y="1906507"/>
                  </a:moveTo>
                  <a:lnTo>
                    <a:pt x="1036320" y="0"/>
                  </a:lnTo>
                  <a:lnTo>
                    <a:pt x="1830854" y="3137112"/>
                  </a:lnTo>
                  <a:lnTo>
                    <a:pt x="0" y="1906507"/>
                  </a:lnTo>
                  <a:close/>
                </a:path>
              </a:pathLst>
            </a:cu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
              <a:extLst>
                <a:ext uri="{FF2B5EF4-FFF2-40B4-BE49-F238E27FC236}">
                  <a16:creationId xmlns:a16="http://schemas.microsoft.com/office/drawing/2014/main" id="{85CCD724-1029-F79D-B37A-2C31C284CF3F}"/>
                </a:ext>
              </a:extLst>
            </p:cNvPr>
            <p:cNvSpPr/>
            <p:nvPr/>
          </p:nvSpPr>
          <p:spPr>
            <a:xfrm rot="20782119" flipH="1">
              <a:off x="7326450" y="2050041"/>
              <a:ext cx="1935299" cy="3609779"/>
            </a:xfrm>
            <a:custGeom>
              <a:avLst/>
              <a:gdLst>
                <a:gd name="connsiteX0" fmla="*/ 0 w 2072640"/>
                <a:gd name="connsiteY0" fmla="*/ 1906507 h 1906507"/>
                <a:gd name="connsiteX1" fmla="*/ 1036320 w 2072640"/>
                <a:gd name="connsiteY1" fmla="*/ 0 h 1906507"/>
                <a:gd name="connsiteX2" fmla="*/ 2072640 w 2072640"/>
                <a:gd name="connsiteY2" fmla="*/ 1906507 h 1906507"/>
                <a:gd name="connsiteX3" fmla="*/ 0 w 2072640"/>
                <a:gd name="connsiteY3" fmla="*/ 1906507 h 1906507"/>
                <a:gd name="connsiteX0" fmla="*/ 0 w 1830854"/>
                <a:gd name="connsiteY0" fmla="*/ 1906507 h 3137112"/>
                <a:gd name="connsiteX1" fmla="*/ 1036320 w 1830854"/>
                <a:gd name="connsiteY1" fmla="*/ 0 h 3137112"/>
                <a:gd name="connsiteX2" fmla="*/ 1830854 w 1830854"/>
                <a:gd name="connsiteY2" fmla="*/ 3137112 h 3137112"/>
                <a:gd name="connsiteX3" fmla="*/ 0 w 1830854"/>
                <a:gd name="connsiteY3" fmla="*/ 1906507 h 3137112"/>
                <a:gd name="connsiteX0" fmla="*/ 0 w 1935299"/>
                <a:gd name="connsiteY0" fmla="*/ 3609779 h 3609779"/>
                <a:gd name="connsiteX1" fmla="*/ 1140765 w 1935299"/>
                <a:gd name="connsiteY1" fmla="*/ 0 h 3609779"/>
                <a:gd name="connsiteX2" fmla="*/ 1935299 w 1935299"/>
                <a:gd name="connsiteY2" fmla="*/ 3137112 h 3609779"/>
                <a:gd name="connsiteX3" fmla="*/ 0 w 1935299"/>
                <a:gd name="connsiteY3" fmla="*/ 3609779 h 3609779"/>
              </a:gdLst>
              <a:ahLst/>
              <a:cxnLst>
                <a:cxn ang="0">
                  <a:pos x="connsiteX0" y="connsiteY0"/>
                </a:cxn>
                <a:cxn ang="0">
                  <a:pos x="connsiteX1" y="connsiteY1"/>
                </a:cxn>
                <a:cxn ang="0">
                  <a:pos x="connsiteX2" y="connsiteY2"/>
                </a:cxn>
                <a:cxn ang="0">
                  <a:pos x="connsiteX3" y="connsiteY3"/>
                </a:cxn>
              </a:cxnLst>
              <a:rect l="l" t="t" r="r" b="b"/>
              <a:pathLst>
                <a:path w="1935299" h="3609779">
                  <a:moveTo>
                    <a:pt x="0" y="3609779"/>
                  </a:moveTo>
                  <a:lnTo>
                    <a:pt x="1140765" y="0"/>
                  </a:lnTo>
                  <a:lnTo>
                    <a:pt x="1935299" y="3137112"/>
                  </a:lnTo>
                  <a:lnTo>
                    <a:pt x="0" y="3609779"/>
                  </a:lnTo>
                  <a:close/>
                </a:path>
              </a:pathLst>
            </a:cu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
              <a:extLst>
                <a:ext uri="{FF2B5EF4-FFF2-40B4-BE49-F238E27FC236}">
                  <a16:creationId xmlns:a16="http://schemas.microsoft.com/office/drawing/2014/main" id="{588FCAF8-5931-ECE5-221A-5F4B38D715AA}"/>
                </a:ext>
              </a:extLst>
            </p:cNvPr>
            <p:cNvSpPr/>
            <p:nvPr/>
          </p:nvSpPr>
          <p:spPr>
            <a:xfrm rot="18701801">
              <a:off x="7995699" y="1672487"/>
              <a:ext cx="1884958" cy="3609779"/>
            </a:xfrm>
            <a:custGeom>
              <a:avLst/>
              <a:gdLst>
                <a:gd name="connsiteX0" fmla="*/ 0 w 2072640"/>
                <a:gd name="connsiteY0" fmla="*/ 1906507 h 1906507"/>
                <a:gd name="connsiteX1" fmla="*/ 1036320 w 2072640"/>
                <a:gd name="connsiteY1" fmla="*/ 0 h 1906507"/>
                <a:gd name="connsiteX2" fmla="*/ 2072640 w 2072640"/>
                <a:gd name="connsiteY2" fmla="*/ 1906507 h 1906507"/>
                <a:gd name="connsiteX3" fmla="*/ 0 w 2072640"/>
                <a:gd name="connsiteY3" fmla="*/ 1906507 h 1906507"/>
                <a:gd name="connsiteX0" fmla="*/ 0 w 1830854"/>
                <a:gd name="connsiteY0" fmla="*/ 1906507 h 3137112"/>
                <a:gd name="connsiteX1" fmla="*/ 1036320 w 1830854"/>
                <a:gd name="connsiteY1" fmla="*/ 0 h 3137112"/>
                <a:gd name="connsiteX2" fmla="*/ 1830854 w 1830854"/>
                <a:gd name="connsiteY2" fmla="*/ 3137112 h 3137112"/>
                <a:gd name="connsiteX3" fmla="*/ 0 w 1830854"/>
                <a:gd name="connsiteY3" fmla="*/ 1906507 h 3137112"/>
                <a:gd name="connsiteX0" fmla="*/ 0 w 1935299"/>
                <a:gd name="connsiteY0" fmla="*/ 3609779 h 3609779"/>
                <a:gd name="connsiteX1" fmla="*/ 1140765 w 1935299"/>
                <a:gd name="connsiteY1" fmla="*/ 0 h 3609779"/>
                <a:gd name="connsiteX2" fmla="*/ 1935299 w 1935299"/>
                <a:gd name="connsiteY2" fmla="*/ 3137112 h 3609779"/>
                <a:gd name="connsiteX3" fmla="*/ 0 w 1935299"/>
                <a:gd name="connsiteY3" fmla="*/ 3609779 h 3609779"/>
              </a:gdLst>
              <a:ahLst/>
              <a:cxnLst>
                <a:cxn ang="0">
                  <a:pos x="connsiteX0" y="connsiteY0"/>
                </a:cxn>
                <a:cxn ang="0">
                  <a:pos x="connsiteX1" y="connsiteY1"/>
                </a:cxn>
                <a:cxn ang="0">
                  <a:pos x="connsiteX2" y="connsiteY2"/>
                </a:cxn>
                <a:cxn ang="0">
                  <a:pos x="connsiteX3" y="connsiteY3"/>
                </a:cxn>
              </a:cxnLst>
              <a:rect l="l" t="t" r="r" b="b"/>
              <a:pathLst>
                <a:path w="1935299" h="3609779">
                  <a:moveTo>
                    <a:pt x="0" y="3609779"/>
                  </a:moveTo>
                  <a:lnTo>
                    <a:pt x="1140765" y="0"/>
                  </a:lnTo>
                  <a:lnTo>
                    <a:pt x="1935299" y="3137112"/>
                  </a:lnTo>
                  <a:lnTo>
                    <a:pt x="0" y="3609779"/>
                  </a:lnTo>
                  <a:close/>
                </a:path>
              </a:pathLst>
            </a:cu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AE20F16-E822-58F5-8E57-EF931B571411}"/>
                </a:ext>
              </a:extLst>
            </p:cNvPr>
            <p:cNvSpPr txBox="1"/>
            <p:nvPr/>
          </p:nvSpPr>
          <p:spPr>
            <a:xfrm>
              <a:off x="7563934" y="1484014"/>
              <a:ext cx="730165" cy="630942"/>
            </a:xfrm>
            <a:prstGeom prst="rect">
              <a:avLst/>
            </a:prstGeom>
            <a:noFill/>
          </p:spPr>
          <p:txBody>
            <a:bodyPr wrap="square" rtlCol="0">
              <a:spAutoFit/>
            </a:bodyPr>
            <a:lstStyle/>
            <a:p>
              <a:pPr algn="just"/>
              <a:r>
                <a:rPr lang="en-US" sz="3500"/>
                <a:t>A</a:t>
              </a:r>
            </a:p>
          </p:txBody>
        </p:sp>
        <p:sp>
          <p:nvSpPr>
            <p:cNvPr id="15" name="TextBox 14">
              <a:extLst>
                <a:ext uri="{FF2B5EF4-FFF2-40B4-BE49-F238E27FC236}">
                  <a16:creationId xmlns:a16="http://schemas.microsoft.com/office/drawing/2014/main" id="{5CE93BE7-E12A-477C-8A96-05290E5213D8}"/>
                </a:ext>
              </a:extLst>
            </p:cNvPr>
            <p:cNvSpPr txBox="1"/>
            <p:nvPr/>
          </p:nvSpPr>
          <p:spPr>
            <a:xfrm>
              <a:off x="10752480" y="3247025"/>
              <a:ext cx="730165" cy="630942"/>
            </a:xfrm>
            <a:prstGeom prst="rect">
              <a:avLst/>
            </a:prstGeom>
            <a:noFill/>
          </p:spPr>
          <p:txBody>
            <a:bodyPr wrap="square" rtlCol="0">
              <a:spAutoFit/>
            </a:bodyPr>
            <a:lstStyle/>
            <a:p>
              <a:pPr algn="just"/>
              <a:r>
                <a:rPr lang="en-US" sz="3500"/>
                <a:t>E</a:t>
              </a:r>
            </a:p>
          </p:txBody>
        </p:sp>
        <p:sp>
          <p:nvSpPr>
            <p:cNvPr id="16" name="TextBox 15">
              <a:extLst>
                <a:ext uri="{FF2B5EF4-FFF2-40B4-BE49-F238E27FC236}">
                  <a16:creationId xmlns:a16="http://schemas.microsoft.com/office/drawing/2014/main" id="{F434AC45-E316-6112-929A-BF1AAD0082BA}"/>
                </a:ext>
              </a:extLst>
            </p:cNvPr>
            <p:cNvSpPr txBox="1"/>
            <p:nvPr/>
          </p:nvSpPr>
          <p:spPr>
            <a:xfrm>
              <a:off x="9695101" y="5381693"/>
              <a:ext cx="730165" cy="630942"/>
            </a:xfrm>
            <a:prstGeom prst="rect">
              <a:avLst/>
            </a:prstGeom>
            <a:noFill/>
          </p:spPr>
          <p:txBody>
            <a:bodyPr wrap="square" rtlCol="0">
              <a:spAutoFit/>
            </a:bodyPr>
            <a:lstStyle/>
            <a:p>
              <a:pPr algn="just"/>
              <a:r>
                <a:rPr lang="en-US" sz="3500"/>
                <a:t>D</a:t>
              </a:r>
            </a:p>
          </p:txBody>
        </p:sp>
        <p:sp>
          <p:nvSpPr>
            <p:cNvPr id="17" name="TextBox 16">
              <a:extLst>
                <a:ext uri="{FF2B5EF4-FFF2-40B4-BE49-F238E27FC236}">
                  <a16:creationId xmlns:a16="http://schemas.microsoft.com/office/drawing/2014/main" id="{420E5D94-EAA3-2795-9AB2-4C2B0BD3CBC6}"/>
                </a:ext>
              </a:extLst>
            </p:cNvPr>
            <p:cNvSpPr txBox="1"/>
            <p:nvPr/>
          </p:nvSpPr>
          <p:spPr>
            <a:xfrm>
              <a:off x="7178558" y="5365993"/>
              <a:ext cx="730165" cy="630942"/>
            </a:xfrm>
            <a:prstGeom prst="rect">
              <a:avLst/>
            </a:prstGeom>
            <a:noFill/>
          </p:spPr>
          <p:txBody>
            <a:bodyPr wrap="square" rtlCol="0">
              <a:spAutoFit/>
            </a:bodyPr>
            <a:lstStyle/>
            <a:p>
              <a:pPr algn="just"/>
              <a:r>
                <a:rPr lang="en-US" sz="3500"/>
                <a:t>C</a:t>
              </a:r>
            </a:p>
          </p:txBody>
        </p:sp>
        <p:sp>
          <p:nvSpPr>
            <p:cNvPr id="18" name="TextBox 17">
              <a:extLst>
                <a:ext uri="{FF2B5EF4-FFF2-40B4-BE49-F238E27FC236}">
                  <a16:creationId xmlns:a16="http://schemas.microsoft.com/office/drawing/2014/main" id="{C56D8B61-BBC5-CFB8-8D32-5336AA534332}"/>
                </a:ext>
              </a:extLst>
            </p:cNvPr>
            <p:cNvSpPr txBox="1"/>
            <p:nvPr/>
          </p:nvSpPr>
          <p:spPr>
            <a:xfrm>
              <a:off x="5628303" y="3223988"/>
              <a:ext cx="730165" cy="630942"/>
            </a:xfrm>
            <a:prstGeom prst="rect">
              <a:avLst/>
            </a:prstGeom>
            <a:noFill/>
          </p:spPr>
          <p:txBody>
            <a:bodyPr wrap="square" rtlCol="0">
              <a:spAutoFit/>
            </a:bodyPr>
            <a:lstStyle/>
            <a:p>
              <a:pPr algn="just"/>
              <a:r>
                <a:rPr lang="en-US" sz="3500"/>
                <a:t>B</a:t>
              </a:r>
            </a:p>
          </p:txBody>
        </p:sp>
        <p:sp>
          <p:nvSpPr>
            <p:cNvPr id="19" name="Oval 18">
              <a:extLst>
                <a:ext uri="{FF2B5EF4-FFF2-40B4-BE49-F238E27FC236}">
                  <a16:creationId xmlns:a16="http://schemas.microsoft.com/office/drawing/2014/main" id="{613FE112-7A37-8ED2-B6CC-52E110E60723}"/>
                </a:ext>
              </a:extLst>
            </p:cNvPr>
            <p:cNvSpPr/>
            <p:nvPr/>
          </p:nvSpPr>
          <p:spPr>
            <a:xfrm>
              <a:off x="7654409" y="2149188"/>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0AFCF92-3FD7-0BF7-7859-A63D7605DD4D}"/>
                </a:ext>
              </a:extLst>
            </p:cNvPr>
            <p:cNvSpPr/>
            <p:nvPr/>
          </p:nvSpPr>
          <p:spPr>
            <a:xfrm>
              <a:off x="10510188" y="361755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E09EF83-84AB-C5F4-771B-F08ED2871ED5}"/>
                </a:ext>
              </a:extLst>
            </p:cNvPr>
            <p:cNvSpPr/>
            <p:nvPr/>
          </p:nvSpPr>
          <p:spPr>
            <a:xfrm>
              <a:off x="9631760" y="5314915"/>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387D866-5E3F-011D-DED5-0D6C30A6AB01}"/>
                </a:ext>
              </a:extLst>
            </p:cNvPr>
            <p:cNvSpPr/>
            <p:nvPr/>
          </p:nvSpPr>
          <p:spPr>
            <a:xfrm>
              <a:off x="7623929" y="5345348"/>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9E3CFCC-CCAB-D4EF-9B1E-FA8E10045C65}"/>
                </a:ext>
              </a:extLst>
            </p:cNvPr>
            <p:cNvSpPr/>
            <p:nvPr/>
          </p:nvSpPr>
          <p:spPr>
            <a:xfrm>
              <a:off x="6189011" y="3689905"/>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Isosceles Triangle 1">
            <a:extLst>
              <a:ext uri="{FF2B5EF4-FFF2-40B4-BE49-F238E27FC236}">
                <a16:creationId xmlns:a16="http://schemas.microsoft.com/office/drawing/2014/main" id="{1C849669-962B-6D80-BEAD-DE0C2D284811}"/>
              </a:ext>
            </a:extLst>
          </p:cNvPr>
          <p:cNvSpPr/>
          <p:nvPr/>
        </p:nvSpPr>
        <p:spPr>
          <a:xfrm rot="889595">
            <a:off x="6288692" y="2114847"/>
            <a:ext cx="1778770" cy="3047868"/>
          </a:xfrm>
          <a:custGeom>
            <a:avLst/>
            <a:gdLst>
              <a:gd name="connsiteX0" fmla="*/ 0 w 2072640"/>
              <a:gd name="connsiteY0" fmla="*/ 1906507 h 1906507"/>
              <a:gd name="connsiteX1" fmla="*/ 1036320 w 2072640"/>
              <a:gd name="connsiteY1" fmla="*/ 0 h 1906507"/>
              <a:gd name="connsiteX2" fmla="*/ 2072640 w 2072640"/>
              <a:gd name="connsiteY2" fmla="*/ 1906507 h 1906507"/>
              <a:gd name="connsiteX3" fmla="*/ 0 w 2072640"/>
              <a:gd name="connsiteY3" fmla="*/ 1906507 h 1906507"/>
              <a:gd name="connsiteX0" fmla="*/ 0 w 1830854"/>
              <a:gd name="connsiteY0" fmla="*/ 1906507 h 3137112"/>
              <a:gd name="connsiteX1" fmla="*/ 1036320 w 1830854"/>
              <a:gd name="connsiteY1" fmla="*/ 0 h 3137112"/>
              <a:gd name="connsiteX2" fmla="*/ 1830854 w 1830854"/>
              <a:gd name="connsiteY2" fmla="*/ 3137112 h 3137112"/>
              <a:gd name="connsiteX3" fmla="*/ 0 w 1830854"/>
              <a:gd name="connsiteY3" fmla="*/ 1906507 h 3137112"/>
            </a:gdLst>
            <a:ahLst/>
            <a:cxnLst>
              <a:cxn ang="0">
                <a:pos x="connsiteX0" y="connsiteY0"/>
              </a:cxn>
              <a:cxn ang="0">
                <a:pos x="connsiteX1" y="connsiteY1"/>
              </a:cxn>
              <a:cxn ang="0">
                <a:pos x="connsiteX2" y="connsiteY2"/>
              </a:cxn>
              <a:cxn ang="0">
                <a:pos x="connsiteX3" y="connsiteY3"/>
              </a:cxn>
            </a:cxnLst>
            <a:rect l="l" t="t" r="r" b="b"/>
            <a:pathLst>
              <a:path w="1830854" h="3137112">
                <a:moveTo>
                  <a:pt x="0" y="1906507"/>
                </a:moveTo>
                <a:lnTo>
                  <a:pt x="1036320" y="0"/>
                </a:lnTo>
                <a:lnTo>
                  <a:pt x="1830854" y="3137112"/>
                </a:lnTo>
                <a:lnTo>
                  <a:pt x="0" y="1906507"/>
                </a:lnTo>
                <a:close/>
              </a:path>
            </a:pathLst>
          </a:cu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9" name="Isosceles Triangle 1">
            <a:extLst>
              <a:ext uri="{FF2B5EF4-FFF2-40B4-BE49-F238E27FC236}">
                <a16:creationId xmlns:a16="http://schemas.microsoft.com/office/drawing/2014/main" id="{D4335FB5-1EED-8C82-04F1-EDA6AEF95215}"/>
              </a:ext>
            </a:extLst>
          </p:cNvPr>
          <p:cNvSpPr/>
          <p:nvPr/>
        </p:nvSpPr>
        <p:spPr>
          <a:xfrm rot="20782119" flipH="1">
            <a:off x="7314627" y="2085479"/>
            <a:ext cx="1934842" cy="3566160"/>
          </a:xfrm>
          <a:custGeom>
            <a:avLst/>
            <a:gdLst>
              <a:gd name="connsiteX0" fmla="*/ 0 w 2072640"/>
              <a:gd name="connsiteY0" fmla="*/ 1906507 h 1906507"/>
              <a:gd name="connsiteX1" fmla="*/ 1036320 w 2072640"/>
              <a:gd name="connsiteY1" fmla="*/ 0 h 1906507"/>
              <a:gd name="connsiteX2" fmla="*/ 2072640 w 2072640"/>
              <a:gd name="connsiteY2" fmla="*/ 1906507 h 1906507"/>
              <a:gd name="connsiteX3" fmla="*/ 0 w 2072640"/>
              <a:gd name="connsiteY3" fmla="*/ 1906507 h 1906507"/>
              <a:gd name="connsiteX0" fmla="*/ 0 w 1830854"/>
              <a:gd name="connsiteY0" fmla="*/ 1906507 h 3137112"/>
              <a:gd name="connsiteX1" fmla="*/ 1036320 w 1830854"/>
              <a:gd name="connsiteY1" fmla="*/ 0 h 3137112"/>
              <a:gd name="connsiteX2" fmla="*/ 1830854 w 1830854"/>
              <a:gd name="connsiteY2" fmla="*/ 3137112 h 3137112"/>
              <a:gd name="connsiteX3" fmla="*/ 0 w 1830854"/>
              <a:gd name="connsiteY3" fmla="*/ 1906507 h 3137112"/>
              <a:gd name="connsiteX0" fmla="*/ 0 w 1935299"/>
              <a:gd name="connsiteY0" fmla="*/ 3609779 h 3609779"/>
              <a:gd name="connsiteX1" fmla="*/ 1140765 w 1935299"/>
              <a:gd name="connsiteY1" fmla="*/ 0 h 3609779"/>
              <a:gd name="connsiteX2" fmla="*/ 1935299 w 1935299"/>
              <a:gd name="connsiteY2" fmla="*/ 3137112 h 3609779"/>
              <a:gd name="connsiteX3" fmla="*/ 0 w 1935299"/>
              <a:gd name="connsiteY3" fmla="*/ 3609779 h 3609779"/>
            </a:gdLst>
            <a:ahLst/>
            <a:cxnLst>
              <a:cxn ang="0">
                <a:pos x="connsiteX0" y="connsiteY0"/>
              </a:cxn>
              <a:cxn ang="0">
                <a:pos x="connsiteX1" y="connsiteY1"/>
              </a:cxn>
              <a:cxn ang="0">
                <a:pos x="connsiteX2" y="connsiteY2"/>
              </a:cxn>
              <a:cxn ang="0">
                <a:pos x="connsiteX3" y="connsiteY3"/>
              </a:cxn>
            </a:cxnLst>
            <a:rect l="l" t="t" r="r" b="b"/>
            <a:pathLst>
              <a:path w="1935299" h="3609779">
                <a:moveTo>
                  <a:pt x="0" y="3609779"/>
                </a:moveTo>
                <a:lnTo>
                  <a:pt x="1140765" y="0"/>
                </a:lnTo>
                <a:lnTo>
                  <a:pt x="1935299" y="3137112"/>
                </a:lnTo>
                <a:lnTo>
                  <a:pt x="0" y="3609779"/>
                </a:lnTo>
                <a:close/>
              </a:path>
            </a:pathLst>
          </a:cu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520D049A-E812-A6CF-3CC2-586E20C95983}"/>
              </a:ext>
            </a:extLst>
          </p:cNvPr>
          <p:cNvSpPr txBox="1"/>
          <p:nvPr/>
        </p:nvSpPr>
        <p:spPr>
          <a:xfrm>
            <a:off x="484403" y="1844380"/>
            <a:ext cx="6364503" cy="1446550"/>
          </a:xfrm>
          <a:prstGeom prst="rect">
            <a:avLst/>
          </a:prstGeom>
          <a:noFill/>
        </p:spPr>
        <p:txBody>
          <a:bodyPr wrap="square" rtlCol="0">
            <a:spAutoFit/>
          </a:bodyPr>
          <a:lstStyle/>
          <a:p>
            <a:pPr algn="just"/>
            <a:r>
              <a:rPr lang="en-US" sz="4400"/>
              <a:t>- Các hình tứ giác là:</a:t>
            </a:r>
          </a:p>
          <a:p>
            <a:pPr algn="just"/>
            <a:r>
              <a:rPr lang="en-US" sz="4400"/>
              <a:t>ABCD, ACDE.</a:t>
            </a:r>
          </a:p>
        </p:txBody>
      </p:sp>
      <p:sp>
        <p:nvSpPr>
          <p:cNvPr id="8" name="Isosceles Triangle 1">
            <a:extLst>
              <a:ext uri="{FF2B5EF4-FFF2-40B4-BE49-F238E27FC236}">
                <a16:creationId xmlns:a16="http://schemas.microsoft.com/office/drawing/2014/main" id="{486F1595-4F13-15F0-BA46-3092B54CB2B1}"/>
              </a:ext>
            </a:extLst>
          </p:cNvPr>
          <p:cNvSpPr/>
          <p:nvPr/>
        </p:nvSpPr>
        <p:spPr>
          <a:xfrm rot="20782119" flipH="1">
            <a:off x="7303485" y="2029923"/>
            <a:ext cx="1934842" cy="3608927"/>
          </a:xfrm>
          <a:custGeom>
            <a:avLst/>
            <a:gdLst>
              <a:gd name="connsiteX0" fmla="*/ 0 w 2072640"/>
              <a:gd name="connsiteY0" fmla="*/ 1906507 h 1906507"/>
              <a:gd name="connsiteX1" fmla="*/ 1036320 w 2072640"/>
              <a:gd name="connsiteY1" fmla="*/ 0 h 1906507"/>
              <a:gd name="connsiteX2" fmla="*/ 2072640 w 2072640"/>
              <a:gd name="connsiteY2" fmla="*/ 1906507 h 1906507"/>
              <a:gd name="connsiteX3" fmla="*/ 0 w 2072640"/>
              <a:gd name="connsiteY3" fmla="*/ 1906507 h 1906507"/>
              <a:gd name="connsiteX0" fmla="*/ 0 w 1830854"/>
              <a:gd name="connsiteY0" fmla="*/ 1906507 h 3137112"/>
              <a:gd name="connsiteX1" fmla="*/ 1036320 w 1830854"/>
              <a:gd name="connsiteY1" fmla="*/ 0 h 3137112"/>
              <a:gd name="connsiteX2" fmla="*/ 1830854 w 1830854"/>
              <a:gd name="connsiteY2" fmla="*/ 3137112 h 3137112"/>
              <a:gd name="connsiteX3" fmla="*/ 0 w 1830854"/>
              <a:gd name="connsiteY3" fmla="*/ 1906507 h 3137112"/>
              <a:gd name="connsiteX0" fmla="*/ 0 w 1935299"/>
              <a:gd name="connsiteY0" fmla="*/ 3609779 h 3609779"/>
              <a:gd name="connsiteX1" fmla="*/ 1140765 w 1935299"/>
              <a:gd name="connsiteY1" fmla="*/ 0 h 3609779"/>
              <a:gd name="connsiteX2" fmla="*/ 1935299 w 1935299"/>
              <a:gd name="connsiteY2" fmla="*/ 3137112 h 3609779"/>
              <a:gd name="connsiteX3" fmla="*/ 0 w 1935299"/>
              <a:gd name="connsiteY3" fmla="*/ 3609779 h 3609779"/>
            </a:gdLst>
            <a:ahLst/>
            <a:cxnLst>
              <a:cxn ang="0">
                <a:pos x="connsiteX0" y="connsiteY0"/>
              </a:cxn>
              <a:cxn ang="0">
                <a:pos x="connsiteX1" y="connsiteY1"/>
              </a:cxn>
              <a:cxn ang="0">
                <a:pos x="connsiteX2" y="connsiteY2"/>
              </a:cxn>
              <a:cxn ang="0">
                <a:pos x="connsiteX3" y="connsiteY3"/>
              </a:cxn>
            </a:cxnLst>
            <a:rect l="l" t="t" r="r" b="b"/>
            <a:pathLst>
              <a:path w="1935299" h="3609779">
                <a:moveTo>
                  <a:pt x="0" y="3609779"/>
                </a:moveTo>
                <a:lnTo>
                  <a:pt x="1140765" y="0"/>
                </a:lnTo>
                <a:lnTo>
                  <a:pt x="1935299" y="3137112"/>
                </a:lnTo>
                <a:lnTo>
                  <a:pt x="0" y="3609779"/>
                </a:ln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Isosceles Triangle 1">
            <a:extLst>
              <a:ext uri="{FF2B5EF4-FFF2-40B4-BE49-F238E27FC236}">
                <a16:creationId xmlns:a16="http://schemas.microsoft.com/office/drawing/2014/main" id="{83A3295D-72FC-032C-F1FF-2CD66852F8EB}"/>
              </a:ext>
            </a:extLst>
          </p:cNvPr>
          <p:cNvSpPr/>
          <p:nvPr/>
        </p:nvSpPr>
        <p:spPr>
          <a:xfrm rot="18701801">
            <a:off x="8009288" y="1686873"/>
            <a:ext cx="1843712" cy="3530791"/>
          </a:xfrm>
          <a:custGeom>
            <a:avLst/>
            <a:gdLst>
              <a:gd name="connsiteX0" fmla="*/ 0 w 2072640"/>
              <a:gd name="connsiteY0" fmla="*/ 1906507 h 1906507"/>
              <a:gd name="connsiteX1" fmla="*/ 1036320 w 2072640"/>
              <a:gd name="connsiteY1" fmla="*/ 0 h 1906507"/>
              <a:gd name="connsiteX2" fmla="*/ 2072640 w 2072640"/>
              <a:gd name="connsiteY2" fmla="*/ 1906507 h 1906507"/>
              <a:gd name="connsiteX3" fmla="*/ 0 w 2072640"/>
              <a:gd name="connsiteY3" fmla="*/ 1906507 h 1906507"/>
              <a:gd name="connsiteX0" fmla="*/ 0 w 1830854"/>
              <a:gd name="connsiteY0" fmla="*/ 1906507 h 3137112"/>
              <a:gd name="connsiteX1" fmla="*/ 1036320 w 1830854"/>
              <a:gd name="connsiteY1" fmla="*/ 0 h 3137112"/>
              <a:gd name="connsiteX2" fmla="*/ 1830854 w 1830854"/>
              <a:gd name="connsiteY2" fmla="*/ 3137112 h 3137112"/>
              <a:gd name="connsiteX3" fmla="*/ 0 w 1830854"/>
              <a:gd name="connsiteY3" fmla="*/ 1906507 h 3137112"/>
              <a:gd name="connsiteX0" fmla="*/ 0 w 1935299"/>
              <a:gd name="connsiteY0" fmla="*/ 3609779 h 3609779"/>
              <a:gd name="connsiteX1" fmla="*/ 1140765 w 1935299"/>
              <a:gd name="connsiteY1" fmla="*/ 0 h 3609779"/>
              <a:gd name="connsiteX2" fmla="*/ 1935299 w 1935299"/>
              <a:gd name="connsiteY2" fmla="*/ 3137112 h 3609779"/>
              <a:gd name="connsiteX3" fmla="*/ 0 w 1935299"/>
              <a:gd name="connsiteY3" fmla="*/ 3609779 h 3609779"/>
            </a:gdLst>
            <a:ahLst/>
            <a:cxnLst>
              <a:cxn ang="0">
                <a:pos x="connsiteX0" y="connsiteY0"/>
              </a:cxn>
              <a:cxn ang="0">
                <a:pos x="connsiteX1" y="connsiteY1"/>
              </a:cxn>
              <a:cxn ang="0">
                <a:pos x="connsiteX2" y="connsiteY2"/>
              </a:cxn>
              <a:cxn ang="0">
                <a:pos x="connsiteX3" y="connsiteY3"/>
              </a:cxn>
            </a:cxnLst>
            <a:rect l="l" t="t" r="r" b="b"/>
            <a:pathLst>
              <a:path w="1935299" h="3609779">
                <a:moveTo>
                  <a:pt x="0" y="3609779"/>
                </a:moveTo>
                <a:lnTo>
                  <a:pt x="1140765" y="0"/>
                </a:lnTo>
                <a:lnTo>
                  <a:pt x="1935299" y="3137112"/>
                </a:lnTo>
                <a:lnTo>
                  <a:pt x="0" y="3609779"/>
                </a:ln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79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750"/>
                                        <p:tgtEl>
                                          <p:spTgt spid="2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up)">
                                      <p:cBhvr>
                                        <p:cTn id="10" dur="75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750"/>
                                        <p:tgtEl>
                                          <p:spTgt spid="8"/>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8" grpId="0" animBg="1"/>
      <p:bldP spid="9" grpId="0" animBg="1"/>
    </p:bldLst>
  </p:timing>
</p:sld>
</file>

<file path=ppt/theme/theme1.xml><?xml version="1.0" encoding="utf-8"?>
<a:theme xmlns:a="http://schemas.openxmlformats.org/drawingml/2006/main" name="Learning the Alphabet by Slidesgo">
  <a:themeElements>
    <a:clrScheme name="Simple Light">
      <a:dk1>
        <a:srgbClr val="000000"/>
      </a:dk1>
      <a:lt1>
        <a:srgbClr val="FFFFFF"/>
      </a:lt1>
      <a:dk2>
        <a:srgbClr val="804638"/>
      </a:dk2>
      <a:lt2>
        <a:srgbClr val="EFD89B"/>
      </a:lt2>
      <a:accent1>
        <a:srgbClr val="49CAD1"/>
      </a:accent1>
      <a:accent2>
        <a:srgbClr val="9CED85"/>
      </a:accent2>
      <a:accent3>
        <a:srgbClr val="EFC658"/>
      </a:accent3>
      <a:accent4>
        <a:srgbClr val="EEA384"/>
      </a:accent4>
      <a:accent5>
        <a:srgbClr val="DD8954"/>
      </a:accent5>
      <a:accent6>
        <a:srgbClr val="DE6262"/>
      </a:accent6>
      <a:hlink>
        <a:srgbClr val="DE626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1685</TotalTime>
  <Words>1038</Words>
  <Application>Microsoft Office PowerPoint</Application>
  <PresentationFormat>Custom</PresentationFormat>
  <Paragraphs>117</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SVN-Billo</vt:lpstr>
      <vt:lpstr>Itim</vt:lpstr>
      <vt:lpstr>Arial</vt:lpstr>
      <vt:lpstr>Times New Roman</vt:lpstr>
      <vt:lpstr>Varela Round</vt:lpstr>
      <vt:lpstr>Learning the Alphabet by Slidesgo</vt:lpstr>
      <vt:lpstr>PowerPoint Presentation</vt:lpstr>
      <vt:lpstr>HỘP QUÀ MAY MẮN</vt:lpstr>
      <vt:lpstr>PowerPoint Presentation</vt:lpstr>
      <vt:lpstr>PowerPoint Presentation</vt:lpstr>
      <vt:lpstr>PowerPoint Presentation</vt:lpstr>
      <vt:lpstr>Trang 65</vt:lpstr>
      <vt:lpstr>Trang 66</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the Alphabet</dc:title>
  <dc:creator>PC</dc:creator>
  <cp:lastModifiedBy>Administrator</cp:lastModifiedBy>
  <cp:revision>176</cp:revision>
  <dcterms:modified xsi:type="dcterms:W3CDTF">2024-11-02T12:10:14Z</dcterms:modified>
</cp:coreProperties>
</file>