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  <p:sldMasterId id="2147483698" r:id="rId4"/>
  </p:sldMasterIdLst>
  <p:notesMasterIdLst>
    <p:notesMasterId r:id="rId18"/>
  </p:notesMasterIdLst>
  <p:sldIdLst>
    <p:sldId id="305" r:id="rId5"/>
    <p:sldId id="296" r:id="rId6"/>
    <p:sldId id="259" r:id="rId7"/>
    <p:sldId id="272" r:id="rId8"/>
    <p:sldId id="295" r:id="rId9"/>
    <p:sldId id="297" r:id="rId10"/>
    <p:sldId id="277" r:id="rId11"/>
    <p:sldId id="298" r:id="rId12"/>
    <p:sldId id="300" r:id="rId13"/>
    <p:sldId id="301" r:id="rId14"/>
    <p:sldId id="304" r:id="rId15"/>
    <p:sldId id="302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9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138c0b0297e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8" name="Google Shape;1668;g138c0b0297e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516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64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02/11/2024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02/11/2024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02/11/2024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02/11/2024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02/11/2024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02/11/2024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02/11/2024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02/11/2024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02/11/2024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02/11/2024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02/11/2024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0"/>
          <p:cNvSpPr/>
          <p:nvPr/>
        </p:nvSpPr>
        <p:spPr>
          <a:xfrm flipH="1">
            <a:off x="11085065" y="4651129"/>
            <a:ext cx="2078639" cy="1930033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0"/>
          <p:cNvSpPr/>
          <p:nvPr/>
        </p:nvSpPr>
        <p:spPr>
          <a:xfrm flipH="1">
            <a:off x="9208694" y="5111684"/>
            <a:ext cx="3216469" cy="2427664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0"/>
          <p:cNvSpPr/>
          <p:nvPr/>
        </p:nvSpPr>
        <p:spPr>
          <a:xfrm>
            <a:off x="-60200" y="3363767"/>
            <a:ext cx="10826151" cy="368471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3" name="Google Shape;343;p10"/>
          <p:cNvGrpSpPr/>
          <p:nvPr/>
        </p:nvGrpSpPr>
        <p:grpSpPr>
          <a:xfrm>
            <a:off x="10167498" y="5630864"/>
            <a:ext cx="843221" cy="692669"/>
            <a:chOff x="8226523" y="3797510"/>
            <a:chExt cx="632416" cy="519502"/>
          </a:xfrm>
        </p:grpSpPr>
        <p:sp>
          <p:nvSpPr>
            <p:cNvPr id="344" name="Google Shape;344;p10"/>
            <p:cNvSpPr/>
            <p:nvPr/>
          </p:nvSpPr>
          <p:spPr>
            <a:xfrm>
              <a:off x="8440275" y="4064842"/>
              <a:ext cx="247144" cy="252170"/>
            </a:xfrm>
            <a:custGeom>
              <a:avLst/>
              <a:gdLst/>
              <a:ahLst/>
              <a:cxnLst/>
              <a:rect l="l" t="t" r="r" b="b"/>
              <a:pathLst>
                <a:path w="3049" h="3111" extrusionOk="0">
                  <a:moveTo>
                    <a:pt x="891" y="1"/>
                  </a:moveTo>
                  <a:cubicBezTo>
                    <a:pt x="891" y="49"/>
                    <a:pt x="1" y="3090"/>
                    <a:pt x="1343" y="3110"/>
                  </a:cubicBezTo>
                  <a:cubicBezTo>
                    <a:pt x="1349" y="3110"/>
                    <a:pt x="1355" y="3110"/>
                    <a:pt x="1361" y="3110"/>
                  </a:cubicBezTo>
                  <a:cubicBezTo>
                    <a:pt x="3048" y="3110"/>
                    <a:pt x="2040" y="1"/>
                    <a:pt x="2040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61052" y="3872733"/>
              <a:ext cx="297886" cy="204508"/>
            </a:xfrm>
            <a:custGeom>
              <a:avLst/>
              <a:gdLst/>
              <a:ahLst/>
              <a:cxnLst/>
              <a:rect l="l" t="t" r="r" b="b"/>
              <a:pathLst>
                <a:path w="3675" h="2523" extrusionOk="0">
                  <a:moveTo>
                    <a:pt x="2355" y="0"/>
                  </a:moveTo>
                  <a:cubicBezTo>
                    <a:pt x="1375" y="0"/>
                    <a:pt x="0" y="1494"/>
                    <a:pt x="0" y="1494"/>
                  </a:cubicBezTo>
                  <a:lnTo>
                    <a:pt x="508" y="2522"/>
                  </a:lnTo>
                  <a:cubicBezTo>
                    <a:pt x="556" y="2496"/>
                    <a:pt x="3674" y="1709"/>
                    <a:pt x="3090" y="498"/>
                  </a:cubicBezTo>
                  <a:cubicBezTo>
                    <a:pt x="2915" y="138"/>
                    <a:pt x="2653" y="0"/>
                    <a:pt x="2355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0"/>
            <p:cNvSpPr/>
            <p:nvPr/>
          </p:nvSpPr>
          <p:spPr>
            <a:xfrm>
              <a:off x="8253597" y="3881893"/>
              <a:ext cx="304695" cy="204427"/>
            </a:xfrm>
            <a:custGeom>
              <a:avLst/>
              <a:gdLst/>
              <a:ahLst/>
              <a:cxnLst/>
              <a:rect l="l" t="t" r="r" b="b"/>
              <a:pathLst>
                <a:path w="3759" h="2522" extrusionOk="0">
                  <a:moveTo>
                    <a:pt x="1302" y="0"/>
                  </a:moveTo>
                  <a:cubicBezTo>
                    <a:pt x="1064" y="0"/>
                    <a:pt x="867" y="100"/>
                    <a:pt x="746" y="350"/>
                  </a:cubicBezTo>
                  <a:cubicBezTo>
                    <a:pt x="1" y="1895"/>
                    <a:pt x="3271" y="2521"/>
                    <a:pt x="3271" y="2521"/>
                  </a:cubicBezTo>
                  <a:lnTo>
                    <a:pt x="3758" y="1478"/>
                  </a:lnTo>
                  <a:cubicBezTo>
                    <a:pt x="3720" y="1462"/>
                    <a:pt x="2215" y="0"/>
                    <a:pt x="1302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0"/>
            <p:cNvSpPr/>
            <p:nvPr/>
          </p:nvSpPr>
          <p:spPr>
            <a:xfrm>
              <a:off x="8544111" y="4010127"/>
              <a:ext cx="310774" cy="247631"/>
            </a:xfrm>
            <a:custGeom>
              <a:avLst/>
              <a:gdLst/>
              <a:ahLst/>
              <a:cxnLst/>
              <a:rect l="l" t="t" r="r" b="b"/>
              <a:pathLst>
                <a:path w="3834" h="3055" extrusionOk="0">
                  <a:moveTo>
                    <a:pt x="445" y="1"/>
                  </a:moveTo>
                  <a:lnTo>
                    <a:pt x="1" y="904"/>
                  </a:lnTo>
                  <a:cubicBezTo>
                    <a:pt x="1" y="904"/>
                    <a:pt x="1420" y="2923"/>
                    <a:pt x="2275" y="3049"/>
                  </a:cubicBezTo>
                  <a:cubicBezTo>
                    <a:pt x="2305" y="3053"/>
                    <a:pt x="2332" y="3055"/>
                    <a:pt x="2358" y="3055"/>
                  </a:cubicBezTo>
                  <a:cubicBezTo>
                    <a:pt x="3077" y="3055"/>
                    <a:pt x="2317" y="1524"/>
                    <a:pt x="2317" y="1524"/>
                  </a:cubicBezTo>
                  <a:lnTo>
                    <a:pt x="2317" y="1524"/>
                  </a:lnTo>
                  <a:cubicBezTo>
                    <a:pt x="2317" y="1524"/>
                    <a:pt x="2371" y="1528"/>
                    <a:pt x="2459" y="1528"/>
                  </a:cubicBezTo>
                  <a:cubicBezTo>
                    <a:pt x="2806" y="1528"/>
                    <a:pt x="3671" y="1466"/>
                    <a:pt x="3743" y="856"/>
                  </a:cubicBezTo>
                  <a:cubicBezTo>
                    <a:pt x="3833" y="91"/>
                    <a:pt x="445" y="1"/>
                    <a:pt x="445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92369" y="3797510"/>
              <a:ext cx="294482" cy="271867"/>
            </a:xfrm>
            <a:custGeom>
              <a:avLst/>
              <a:gdLst/>
              <a:ahLst/>
              <a:cxnLst/>
              <a:rect l="l" t="t" r="r" b="b"/>
              <a:pathLst>
                <a:path w="3633" h="3354" extrusionOk="0">
                  <a:moveTo>
                    <a:pt x="933" y="1"/>
                  </a:moveTo>
                  <a:cubicBezTo>
                    <a:pt x="863" y="1"/>
                    <a:pt x="791" y="13"/>
                    <a:pt x="717" y="42"/>
                  </a:cubicBezTo>
                  <a:cubicBezTo>
                    <a:pt x="1" y="319"/>
                    <a:pt x="1510" y="3354"/>
                    <a:pt x="1510" y="3354"/>
                  </a:cubicBezTo>
                  <a:lnTo>
                    <a:pt x="2519" y="3325"/>
                  </a:lnTo>
                  <a:cubicBezTo>
                    <a:pt x="2519" y="3325"/>
                    <a:pt x="3633" y="1128"/>
                    <a:pt x="3341" y="313"/>
                  </a:cubicBezTo>
                  <a:cubicBezTo>
                    <a:pt x="3278" y="138"/>
                    <a:pt x="3179" y="69"/>
                    <a:pt x="3063" y="69"/>
                  </a:cubicBezTo>
                  <a:cubicBezTo>
                    <a:pt x="2637" y="69"/>
                    <a:pt x="1976" y="987"/>
                    <a:pt x="1976" y="987"/>
                  </a:cubicBezTo>
                  <a:cubicBezTo>
                    <a:pt x="1976" y="987"/>
                    <a:pt x="1544" y="1"/>
                    <a:pt x="93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226523" y="4031203"/>
              <a:ext cx="336794" cy="246415"/>
            </a:xfrm>
            <a:custGeom>
              <a:avLst/>
              <a:gdLst/>
              <a:ahLst/>
              <a:cxnLst/>
              <a:rect l="l" t="t" r="r" b="b"/>
              <a:pathLst>
                <a:path w="4155" h="3040" extrusionOk="0">
                  <a:moveTo>
                    <a:pt x="2942" y="1"/>
                  </a:moveTo>
                  <a:cubicBezTo>
                    <a:pt x="2164" y="1"/>
                    <a:pt x="1039" y="70"/>
                    <a:pt x="640" y="442"/>
                  </a:cubicBezTo>
                  <a:cubicBezTo>
                    <a:pt x="1" y="1027"/>
                    <a:pt x="1789" y="1438"/>
                    <a:pt x="1789" y="1438"/>
                  </a:cubicBezTo>
                  <a:cubicBezTo>
                    <a:pt x="1789" y="1438"/>
                    <a:pt x="871" y="2405"/>
                    <a:pt x="1405" y="2962"/>
                  </a:cubicBezTo>
                  <a:cubicBezTo>
                    <a:pt x="1457" y="3015"/>
                    <a:pt x="1524" y="3039"/>
                    <a:pt x="1604" y="3039"/>
                  </a:cubicBezTo>
                  <a:cubicBezTo>
                    <a:pt x="2348" y="3039"/>
                    <a:pt x="4154" y="943"/>
                    <a:pt x="4154" y="943"/>
                  </a:cubicBezTo>
                  <a:lnTo>
                    <a:pt x="3737" y="25"/>
                  </a:lnTo>
                  <a:cubicBezTo>
                    <a:pt x="3737" y="25"/>
                    <a:pt x="3399" y="1"/>
                    <a:pt x="294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470753" y="3978758"/>
              <a:ext cx="186189" cy="165682"/>
            </a:xfrm>
            <a:custGeom>
              <a:avLst/>
              <a:gdLst/>
              <a:ahLst/>
              <a:cxnLst/>
              <a:rect l="l" t="t" r="r" b="b"/>
              <a:pathLst>
                <a:path w="2297" h="2044" extrusionOk="0">
                  <a:moveTo>
                    <a:pt x="1153" y="0"/>
                  </a:moveTo>
                  <a:cubicBezTo>
                    <a:pt x="854" y="0"/>
                    <a:pt x="557" y="130"/>
                    <a:pt x="354" y="379"/>
                  </a:cubicBezTo>
                  <a:cubicBezTo>
                    <a:pt x="0" y="819"/>
                    <a:pt x="71" y="1458"/>
                    <a:pt x="508" y="1814"/>
                  </a:cubicBezTo>
                  <a:cubicBezTo>
                    <a:pt x="699" y="1968"/>
                    <a:pt x="928" y="2043"/>
                    <a:pt x="1154" y="2043"/>
                  </a:cubicBezTo>
                  <a:cubicBezTo>
                    <a:pt x="1449" y="2043"/>
                    <a:pt x="1741" y="1915"/>
                    <a:pt x="1941" y="1667"/>
                  </a:cubicBezTo>
                  <a:cubicBezTo>
                    <a:pt x="2297" y="1230"/>
                    <a:pt x="2233" y="582"/>
                    <a:pt x="1796" y="228"/>
                  </a:cubicBezTo>
                  <a:cubicBezTo>
                    <a:pt x="1607" y="74"/>
                    <a:pt x="1379" y="0"/>
                    <a:pt x="1153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1" name="Google Shape;351;p10"/>
          <p:cNvGrpSpPr/>
          <p:nvPr/>
        </p:nvGrpSpPr>
        <p:grpSpPr>
          <a:xfrm>
            <a:off x="276872" y="3981013"/>
            <a:ext cx="676600" cy="555867"/>
            <a:chOff x="8226523" y="3797510"/>
            <a:chExt cx="632416" cy="519502"/>
          </a:xfrm>
        </p:grpSpPr>
        <p:sp>
          <p:nvSpPr>
            <p:cNvPr id="352" name="Google Shape;352;p10"/>
            <p:cNvSpPr/>
            <p:nvPr/>
          </p:nvSpPr>
          <p:spPr>
            <a:xfrm>
              <a:off x="8440275" y="4064842"/>
              <a:ext cx="247144" cy="252170"/>
            </a:xfrm>
            <a:custGeom>
              <a:avLst/>
              <a:gdLst/>
              <a:ahLst/>
              <a:cxnLst/>
              <a:rect l="l" t="t" r="r" b="b"/>
              <a:pathLst>
                <a:path w="3049" h="3111" extrusionOk="0">
                  <a:moveTo>
                    <a:pt x="891" y="1"/>
                  </a:moveTo>
                  <a:cubicBezTo>
                    <a:pt x="891" y="49"/>
                    <a:pt x="1" y="3090"/>
                    <a:pt x="1343" y="3110"/>
                  </a:cubicBezTo>
                  <a:cubicBezTo>
                    <a:pt x="1349" y="3110"/>
                    <a:pt x="1355" y="3110"/>
                    <a:pt x="1361" y="3110"/>
                  </a:cubicBezTo>
                  <a:cubicBezTo>
                    <a:pt x="3048" y="3110"/>
                    <a:pt x="2040" y="1"/>
                    <a:pt x="2040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561052" y="3872733"/>
              <a:ext cx="297886" cy="204508"/>
            </a:xfrm>
            <a:custGeom>
              <a:avLst/>
              <a:gdLst/>
              <a:ahLst/>
              <a:cxnLst/>
              <a:rect l="l" t="t" r="r" b="b"/>
              <a:pathLst>
                <a:path w="3675" h="2523" extrusionOk="0">
                  <a:moveTo>
                    <a:pt x="2355" y="0"/>
                  </a:moveTo>
                  <a:cubicBezTo>
                    <a:pt x="1375" y="0"/>
                    <a:pt x="0" y="1494"/>
                    <a:pt x="0" y="1494"/>
                  </a:cubicBezTo>
                  <a:lnTo>
                    <a:pt x="508" y="2522"/>
                  </a:lnTo>
                  <a:cubicBezTo>
                    <a:pt x="556" y="2496"/>
                    <a:pt x="3674" y="1709"/>
                    <a:pt x="3090" y="498"/>
                  </a:cubicBezTo>
                  <a:cubicBezTo>
                    <a:pt x="2915" y="138"/>
                    <a:pt x="2653" y="0"/>
                    <a:pt x="2355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253597" y="3881893"/>
              <a:ext cx="304695" cy="204427"/>
            </a:xfrm>
            <a:custGeom>
              <a:avLst/>
              <a:gdLst/>
              <a:ahLst/>
              <a:cxnLst/>
              <a:rect l="l" t="t" r="r" b="b"/>
              <a:pathLst>
                <a:path w="3759" h="2522" extrusionOk="0">
                  <a:moveTo>
                    <a:pt x="1302" y="0"/>
                  </a:moveTo>
                  <a:cubicBezTo>
                    <a:pt x="1064" y="0"/>
                    <a:pt x="867" y="100"/>
                    <a:pt x="746" y="350"/>
                  </a:cubicBezTo>
                  <a:cubicBezTo>
                    <a:pt x="1" y="1895"/>
                    <a:pt x="3271" y="2521"/>
                    <a:pt x="3271" y="2521"/>
                  </a:cubicBezTo>
                  <a:lnTo>
                    <a:pt x="3758" y="1478"/>
                  </a:lnTo>
                  <a:cubicBezTo>
                    <a:pt x="3720" y="1462"/>
                    <a:pt x="2215" y="0"/>
                    <a:pt x="1302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8544111" y="4010127"/>
              <a:ext cx="310774" cy="247631"/>
            </a:xfrm>
            <a:custGeom>
              <a:avLst/>
              <a:gdLst/>
              <a:ahLst/>
              <a:cxnLst/>
              <a:rect l="l" t="t" r="r" b="b"/>
              <a:pathLst>
                <a:path w="3834" h="3055" extrusionOk="0">
                  <a:moveTo>
                    <a:pt x="445" y="1"/>
                  </a:moveTo>
                  <a:lnTo>
                    <a:pt x="1" y="904"/>
                  </a:lnTo>
                  <a:cubicBezTo>
                    <a:pt x="1" y="904"/>
                    <a:pt x="1420" y="2923"/>
                    <a:pt x="2275" y="3049"/>
                  </a:cubicBezTo>
                  <a:cubicBezTo>
                    <a:pt x="2305" y="3053"/>
                    <a:pt x="2332" y="3055"/>
                    <a:pt x="2358" y="3055"/>
                  </a:cubicBezTo>
                  <a:cubicBezTo>
                    <a:pt x="3077" y="3055"/>
                    <a:pt x="2317" y="1524"/>
                    <a:pt x="2317" y="1524"/>
                  </a:cubicBezTo>
                  <a:lnTo>
                    <a:pt x="2317" y="1524"/>
                  </a:lnTo>
                  <a:cubicBezTo>
                    <a:pt x="2317" y="1524"/>
                    <a:pt x="2371" y="1528"/>
                    <a:pt x="2459" y="1528"/>
                  </a:cubicBezTo>
                  <a:cubicBezTo>
                    <a:pt x="2806" y="1528"/>
                    <a:pt x="3671" y="1466"/>
                    <a:pt x="3743" y="856"/>
                  </a:cubicBezTo>
                  <a:cubicBezTo>
                    <a:pt x="3833" y="91"/>
                    <a:pt x="445" y="1"/>
                    <a:pt x="445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8392369" y="3797510"/>
              <a:ext cx="294482" cy="271867"/>
            </a:xfrm>
            <a:custGeom>
              <a:avLst/>
              <a:gdLst/>
              <a:ahLst/>
              <a:cxnLst/>
              <a:rect l="l" t="t" r="r" b="b"/>
              <a:pathLst>
                <a:path w="3633" h="3354" extrusionOk="0">
                  <a:moveTo>
                    <a:pt x="933" y="1"/>
                  </a:moveTo>
                  <a:cubicBezTo>
                    <a:pt x="863" y="1"/>
                    <a:pt x="791" y="13"/>
                    <a:pt x="717" y="42"/>
                  </a:cubicBezTo>
                  <a:cubicBezTo>
                    <a:pt x="1" y="319"/>
                    <a:pt x="1510" y="3354"/>
                    <a:pt x="1510" y="3354"/>
                  </a:cubicBezTo>
                  <a:lnTo>
                    <a:pt x="2519" y="3325"/>
                  </a:lnTo>
                  <a:cubicBezTo>
                    <a:pt x="2519" y="3325"/>
                    <a:pt x="3633" y="1128"/>
                    <a:pt x="3341" y="313"/>
                  </a:cubicBezTo>
                  <a:cubicBezTo>
                    <a:pt x="3278" y="138"/>
                    <a:pt x="3179" y="69"/>
                    <a:pt x="3063" y="69"/>
                  </a:cubicBezTo>
                  <a:cubicBezTo>
                    <a:pt x="2637" y="69"/>
                    <a:pt x="1976" y="987"/>
                    <a:pt x="1976" y="987"/>
                  </a:cubicBezTo>
                  <a:cubicBezTo>
                    <a:pt x="1976" y="987"/>
                    <a:pt x="1544" y="1"/>
                    <a:pt x="93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8226523" y="4031203"/>
              <a:ext cx="336794" cy="246415"/>
            </a:xfrm>
            <a:custGeom>
              <a:avLst/>
              <a:gdLst/>
              <a:ahLst/>
              <a:cxnLst/>
              <a:rect l="l" t="t" r="r" b="b"/>
              <a:pathLst>
                <a:path w="4155" h="3040" extrusionOk="0">
                  <a:moveTo>
                    <a:pt x="2942" y="1"/>
                  </a:moveTo>
                  <a:cubicBezTo>
                    <a:pt x="2164" y="1"/>
                    <a:pt x="1039" y="70"/>
                    <a:pt x="640" y="442"/>
                  </a:cubicBezTo>
                  <a:cubicBezTo>
                    <a:pt x="1" y="1027"/>
                    <a:pt x="1789" y="1438"/>
                    <a:pt x="1789" y="1438"/>
                  </a:cubicBezTo>
                  <a:cubicBezTo>
                    <a:pt x="1789" y="1438"/>
                    <a:pt x="871" y="2405"/>
                    <a:pt x="1405" y="2962"/>
                  </a:cubicBezTo>
                  <a:cubicBezTo>
                    <a:pt x="1457" y="3015"/>
                    <a:pt x="1524" y="3039"/>
                    <a:pt x="1604" y="3039"/>
                  </a:cubicBezTo>
                  <a:cubicBezTo>
                    <a:pt x="2348" y="3039"/>
                    <a:pt x="4154" y="943"/>
                    <a:pt x="4154" y="943"/>
                  </a:cubicBezTo>
                  <a:lnTo>
                    <a:pt x="3737" y="25"/>
                  </a:lnTo>
                  <a:cubicBezTo>
                    <a:pt x="3737" y="25"/>
                    <a:pt x="3399" y="1"/>
                    <a:pt x="294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8470753" y="3978758"/>
              <a:ext cx="186189" cy="165682"/>
            </a:xfrm>
            <a:custGeom>
              <a:avLst/>
              <a:gdLst/>
              <a:ahLst/>
              <a:cxnLst/>
              <a:rect l="l" t="t" r="r" b="b"/>
              <a:pathLst>
                <a:path w="2297" h="2044" extrusionOk="0">
                  <a:moveTo>
                    <a:pt x="1153" y="0"/>
                  </a:moveTo>
                  <a:cubicBezTo>
                    <a:pt x="854" y="0"/>
                    <a:pt x="557" y="130"/>
                    <a:pt x="354" y="379"/>
                  </a:cubicBezTo>
                  <a:cubicBezTo>
                    <a:pt x="0" y="819"/>
                    <a:pt x="71" y="1458"/>
                    <a:pt x="508" y="1814"/>
                  </a:cubicBezTo>
                  <a:cubicBezTo>
                    <a:pt x="699" y="1968"/>
                    <a:pt x="928" y="2043"/>
                    <a:pt x="1154" y="2043"/>
                  </a:cubicBezTo>
                  <a:cubicBezTo>
                    <a:pt x="1449" y="2043"/>
                    <a:pt x="1741" y="1915"/>
                    <a:pt x="1941" y="1667"/>
                  </a:cubicBezTo>
                  <a:cubicBezTo>
                    <a:pt x="2297" y="1230"/>
                    <a:pt x="2233" y="582"/>
                    <a:pt x="1796" y="228"/>
                  </a:cubicBezTo>
                  <a:cubicBezTo>
                    <a:pt x="1607" y="74"/>
                    <a:pt x="1379" y="0"/>
                    <a:pt x="1153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" name="Google Shape;359;p10"/>
          <p:cNvGrpSpPr/>
          <p:nvPr/>
        </p:nvGrpSpPr>
        <p:grpSpPr>
          <a:xfrm>
            <a:off x="11646451" y="4713225"/>
            <a:ext cx="485020" cy="398492"/>
            <a:chOff x="8226523" y="3797510"/>
            <a:chExt cx="632416" cy="519502"/>
          </a:xfrm>
        </p:grpSpPr>
        <p:sp>
          <p:nvSpPr>
            <p:cNvPr id="360" name="Google Shape;360;p10"/>
            <p:cNvSpPr/>
            <p:nvPr/>
          </p:nvSpPr>
          <p:spPr>
            <a:xfrm>
              <a:off x="8440275" y="4064842"/>
              <a:ext cx="247144" cy="252170"/>
            </a:xfrm>
            <a:custGeom>
              <a:avLst/>
              <a:gdLst/>
              <a:ahLst/>
              <a:cxnLst/>
              <a:rect l="l" t="t" r="r" b="b"/>
              <a:pathLst>
                <a:path w="3049" h="3111" extrusionOk="0">
                  <a:moveTo>
                    <a:pt x="891" y="1"/>
                  </a:moveTo>
                  <a:cubicBezTo>
                    <a:pt x="891" y="49"/>
                    <a:pt x="1" y="3090"/>
                    <a:pt x="1343" y="3110"/>
                  </a:cubicBezTo>
                  <a:cubicBezTo>
                    <a:pt x="1349" y="3110"/>
                    <a:pt x="1355" y="3110"/>
                    <a:pt x="1361" y="3110"/>
                  </a:cubicBezTo>
                  <a:cubicBezTo>
                    <a:pt x="3048" y="3110"/>
                    <a:pt x="2040" y="1"/>
                    <a:pt x="2040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8561052" y="3872733"/>
              <a:ext cx="297886" cy="204508"/>
            </a:xfrm>
            <a:custGeom>
              <a:avLst/>
              <a:gdLst/>
              <a:ahLst/>
              <a:cxnLst/>
              <a:rect l="l" t="t" r="r" b="b"/>
              <a:pathLst>
                <a:path w="3675" h="2523" extrusionOk="0">
                  <a:moveTo>
                    <a:pt x="2355" y="0"/>
                  </a:moveTo>
                  <a:cubicBezTo>
                    <a:pt x="1375" y="0"/>
                    <a:pt x="0" y="1494"/>
                    <a:pt x="0" y="1494"/>
                  </a:cubicBezTo>
                  <a:lnTo>
                    <a:pt x="508" y="2522"/>
                  </a:lnTo>
                  <a:cubicBezTo>
                    <a:pt x="556" y="2496"/>
                    <a:pt x="3674" y="1709"/>
                    <a:pt x="3090" y="498"/>
                  </a:cubicBezTo>
                  <a:cubicBezTo>
                    <a:pt x="2915" y="138"/>
                    <a:pt x="2653" y="0"/>
                    <a:pt x="2355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8253597" y="3881893"/>
              <a:ext cx="304695" cy="204427"/>
            </a:xfrm>
            <a:custGeom>
              <a:avLst/>
              <a:gdLst/>
              <a:ahLst/>
              <a:cxnLst/>
              <a:rect l="l" t="t" r="r" b="b"/>
              <a:pathLst>
                <a:path w="3759" h="2522" extrusionOk="0">
                  <a:moveTo>
                    <a:pt x="1302" y="0"/>
                  </a:moveTo>
                  <a:cubicBezTo>
                    <a:pt x="1064" y="0"/>
                    <a:pt x="867" y="100"/>
                    <a:pt x="746" y="350"/>
                  </a:cubicBezTo>
                  <a:cubicBezTo>
                    <a:pt x="1" y="1895"/>
                    <a:pt x="3271" y="2521"/>
                    <a:pt x="3271" y="2521"/>
                  </a:cubicBezTo>
                  <a:lnTo>
                    <a:pt x="3758" y="1478"/>
                  </a:lnTo>
                  <a:cubicBezTo>
                    <a:pt x="3720" y="1462"/>
                    <a:pt x="2215" y="0"/>
                    <a:pt x="1302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8544111" y="4010127"/>
              <a:ext cx="310774" cy="247631"/>
            </a:xfrm>
            <a:custGeom>
              <a:avLst/>
              <a:gdLst/>
              <a:ahLst/>
              <a:cxnLst/>
              <a:rect l="l" t="t" r="r" b="b"/>
              <a:pathLst>
                <a:path w="3834" h="3055" extrusionOk="0">
                  <a:moveTo>
                    <a:pt x="445" y="1"/>
                  </a:moveTo>
                  <a:lnTo>
                    <a:pt x="1" y="904"/>
                  </a:lnTo>
                  <a:cubicBezTo>
                    <a:pt x="1" y="904"/>
                    <a:pt x="1420" y="2923"/>
                    <a:pt x="2275" y="3049"/>
                  </a:cubicBezTo>
                  <a:cubicBezTo>
                    <a:pt x="2305" y="3053"/>
                    <a:pt x="2332" y="3055"/>
                    <a:pt x="2358" y="3055"/>
                  </a:cubicBezTo>
                  <a:cubicBezTo>
                    <a:pt x="3077" y="3055"/>
                    <a:pt x="2317" y="1524"/>
                    <a:pt x="2317" y="1524"/>
                  </a:cubicBezTo>
                  <a:lnTo>
                    <a:pt x="2317" y="1524"/>
                  </a:lnTo>
                  <a:cubicBezTo>
                    <a:pt x="2317" y="1524"/>
                    <a:pt x="2371" y="1528"/>
                    <a:pt x="2459" y="1528"/>
                  </a:cubicBezTo>
                  <a:cubicBezTo>
                    <a:pt x="2806" y="1528"/>
                    <a:pt x="3671" y="1466"/>
                    <a:pt x="3743" y="856"/>
                  </a:cubicBezTo>
                  <a:cubicBezTo>
                    <a:pt x="3833" y="91"/>
                    <a:pt x="445" y="1"/>
                    <a:pt x="445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8392369" y="3797510"/>
              <a:ext cx="294482" cy="271867"/>
            </a:xfrm>
            <a:custGeom>
              <a:avLst/>
              <a:gdLst/>
              <a:ahLst/>
              <a:cxnLst/>
              <a:rect l="l" t="t" r="r" b="b"/>
              <a:pathLst>
                <a:path w="3633" h="3354" extrusionOk="0">
                  <a:moveTo>
                    <a:pt x="933" y="1"/>
                  </a:moveTo>
                  <a:cubicBezTo>
                    <a:pt x="863" y="1"/>
                    <a:pt x="791" y="13"/>
                    <a:pt x="717" y="42"/>
                  </a:cubicBezTo>
                  <a:cubicBezTo>
                    <a:pt x="1" y="319"/>
                    <a:pt x="1510" y="3354"/>
                    <a:pt x="1510" y="3354"/>
                  </a:cubicBezTo>
                  <a:lnTo>
                    <a:pt x="2519" y="3325"/>
                  </a:lnTo>
                  <a:cubicBezTo>
                    <a:pt x="2519" y="3325"/>
                    <a:pt x="3633" y="1128"/>
                    <a:pt x="3341" y="313"/>
                  </a:cubicBezTo>
                  <a:cubicBezTo>
                    <a:pt x="3278" y="138"/>
                    <a:pt x="3179" y="69"/>
                    <a:pt x="3063" y="69"/>
                  </a:cubicBezTo>
                  <a:cubicBezTo>
                    <a:pt x="2637" y="69"/>
                    <a:pt x="1976" y="987"/>
                    <a:pt x="1976" y="987"/>
                  </a:cubicBezTo>
                  <a:cubicBezTo>
                    <a:pt x="1976" y="987"/>
                    <a:pt x="1544" y="1"/>
                    <a:pt x="93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8226523" y="4031203"/>
              <a:ext cx="336794" cy="246415"/>
            </a:xfrm>
            <a:custGeom>
              <a:avLst/>
              <a:gdLst/>
              <a:ahLst/>
              <a:cxnLst/>
              <a:rect l="l" t="t" r="r" b="b"/>
              <a:pathLst>
                <a:path w="4155" h="3040" extrusionOk="0">
                  <a:moveTo>
                    <a:pt x="2942" y="1"/>
                  </a:moveTo>
                  <a:cubicBezTo>
                    <a:pt x="2164" y="1"/>
                    <a:pt x="1039" y="70"/>
                    <a:pt x="640" y="442"/>
                  </a:cubicBezTo>
                  <a:cubicBezTo>
                    <a:pt x="1" y="1027"/>
                    <a:pt x="1789" y="1438"/>
                    <a:pt x="1789" y="1438"/>
                  </a:cubicBezTo>
                  <a:cubicBezTo>
                    <a:pt x="1789" y="1438"/>
                    <a:pt x="871" y="2405"/>
                    <a:pt x="1405" y="2962"/>
                  </a:cubicBezTo>
                  <a:cubicBezTo>
                    <a:pt x="1457" y="3015"/>
                    <a:pt x="1524" y="3039"/>
                    <a:pt x="1604" y="3039"/>
                  </a:cubicBezTo>
                  <a:cubicBezTo>
                    <a:pt x="2348" y="3039"/>
                    <a:pt x="4154" y="943"/>
                    <a:pt x="4154" y="943"/>
                  </a:cubicBezTo>
                  <a:lnTo>
                    <a:pt x="3737" y="25"/>
                  </a:lnTo>
                  <a:cubicBezTo>
                    <a:pt x="3737" y="25"/>
                    <a:pt x="3399" y="1"/>
                    <a:pt x="294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8470753" y="3978758"/>
              <a:ext cx="186189" cy="165682"/>
            </a:xfrm>
            <a:custGeom>
              <a:avLst/>
              <a:gdLst/>
              <a:ahLst/>
              <a:cxnLst/>
              <a:rect l="l" t="t" r="r" b="b"/>
              <a:pathLst>
                <a:path w="2297" h="2044" extrusionOk="0">
                  <a:moveTo>
                    <a:pt x="1153" y="0"/>
                  </a:moveTo>
                  <a:cubicBezTo>
                    <a:pt x="854" y="0"/>
                    <a:pt x="557" y="130"/>
                    <a:pt x="354" y="379"/>
                  </a:cubicBezTo>
                  <a:cubicBezTo>
                    <a:pt x="0" y="819"/>
                    <a:pt x="71" y="1458"/>
                    <a:pt x="508" y="1814"/>
                  </a:cubicBezTo>
                  <a:cubicBezTo>
                    <a:pt x="699" y="1968"/>
                    <a:pt x="928" y="2043"/>
                    <a:pt x="1154" y="2043"/>
                  </a:cubicBezTo>
                  <a:cubicBezTo>
                    <a:pt x="1449" y="2043"/>
                    <a:pt x="1741" y="1915"/>
                    <a:pt x="1941" y="1667"/>
                  </a:cubicBezTo>
                  <a:cubicBezTo>
                    <a:pt x="2297" y="1230"/>
                    <a:pt x="2233" y="582"/>
                    <a:pt x="1796" y="228"/>
                  </a:cubicBezTo>
                  <a:cubicBezTo>
                    <a:pt x="1607" y="74"/>
                    <a:pt x="1379" y="0"/>
                    <a:pt x="1153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7" name="Google Shape;367;p10"/>
          <p:cNvGrpSpPr/>
          <p:nvPr/>
        </p:nvGrpSpPr>
        <p:grpSpPr>
          <a:xfrm>
            <a:off x="7614635" y="6323525"/>
            <a:ext cx="485020" cy="398492"/>
            <a:chOff x="8226523" y="3797510"/>
            <a:chExt cx="632416" cy="519502"/>
          </a:xfrm>
        </p:grpSpPr>
        <p:sp>
          <p:nvSpPr>
            <p:cNvPr id="368" name="Google Shape;368;p10"/>
            <p:cNvSpPr/>
            <p:nvPr/>
          </p:nvSpPr>
          <p:spPr>
            <a:xfrm>
              <a:off x="8440275" y="4064842"/>
              <a:ext cx="247144" cy="252170"/>
            </a:xfrm>
            <a:custGeom>
              <a:avLst/>
              <a:gdLst/>
              <a:ahLst/>
              <a:cxnLst/>
              <a:rect l="l" t="t" r="r" b="b"/>
              <a:pathLst>
                <a:path w="3049" h="3111" extrusionOk="0">
                  <a:moveTo>
                    <a:pt x="891" y="1"/>
                  </a:moveTo>
                  <a:cubicBezTo>
                    <a:pt x="891" y="49"/>
                    <a:pt x="1" y="3090"/>
                    <a:pt x="1343" y="3110"/>
                  </a:cubicBezTo>
                  <a:cubicBezTo>
                    <a:pt x="1349" y="3110"/>
                    <a:pt x="1355" y="3110"/>
                    <a:pt x="1361" y="3110"/>
                  </a:cubicBezTo>
                  <a:cubicBezTo>
                    <a:pt x="3048" y="3110"/>
                    <a:pt x="2040" y="1"/>
                    <a:pt x="2040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0"/>
            <p:cNvSpPr/>
            <p:nvPr/>
          </p:nvSpPr>
          <p:spPr>
            <a:xfrm>
              <a:off x="8561052" y="3872733"/>
              <a:ext cx="297886" cy="204508"/>
            </a:xfrm>
            <a:custGeom>
              <a:avLst/>
              <a:gdLst/>
              <a:ahLst/>
              <a:cxnLst/>
              <a:rect l="l" t="t" r="r" b="b"/>
              <a:pathLst>
                <a:path w="3675" h="2523" extrusionOk="0">
                  <a:moveTo>
                    <a:pt x="2355" y="0"/>
                  </a:moveTo>
                  <a:cubicBezTo>
                    <a:pt x="1375" y="0"/>
                    <a:pt x="0" y="1494"/>
                    <a:pt x="0" y="1494"/>
                  </a:cubicBezTo>
                  <a:lnTo>
                    <a:pt x="508" y="2522"/>
                  </a:lnTo>
                  <a:cubicBezTo>
                    <a:pt x="556" y="2496"/>
                    <a:pt x="3674" y="1709"/>
                    <a:pt x="3090" y="498"/>
                  </a:cubicBezTo>
                  <a:cubicBezTo>
                    <a:pt x="2915" y="138"/>
                    <a:pt x="2653" y="0"/>
                    <a:pt x="2355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8253597" y="3881893"/>
              <a:ext cx="304695" cy="204427"/>
            </a:xfrm>
            <a:custGeom>
              <a:avLst/>
              <a:gdLst/>
              <a:ahLst/>
              <a:cxnLst/>
              <a:rect l="l" t="t" r="r" b="b"/>
              <a:pathLst>
                <a:path w="3759" h="2522" extrusionOk="0">
                  <a:moveTo>
                    <a:pt x="1302" y="0"/>
                  </a:moveTo>
                  <a:cubicBezTo>
                    <a:pt x="1064" y="0"/>
                    <a:pt x="867" y="100"/>
                    <a:pt x="746" y="350"/>
                  </a:cubicBezTo>
                  <a:cubicBezTo>
                    <a:pt x="1" y="1895"/>
                    <a:pt x="3271" y="2521"/>
                    <a:pt x="3271" y="2521"/>
                  </a:cubicBezTo>
                  <a:lnTo>
                    <a:pt x="3758" y="1478"/>
                  </a:lnTo>
                  <a:cubicBezTo>
                    <a:pt x="3720" y="1462"/>
                    <a:pt x="2215" y="0"/>
                    <a:pt x="1302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8544111" y="4010127"/>
              <a:ext cx="310774" cy="247631"/>
            </a:xfrm>
            <a:custGeom>
              <a:avLst/>
              <a:gdLst/>
              <a:ahLst/>
              <a:cxnLst/>
              <a:rect l="l" t="t" r="r" b="b"/>
              <a:pathLst>
                <a:path w="3834" h="3055" extrusionOk="0">
                  <a:moveTo>
                    <a:pt x="445" y="1"/>
                  </a:moveTo>
                  <a:lnTo>
                    <a:pt x="1" y="904"/>
                  </a:lnTo>
                  <a:cubicBezTo>
                    <a:pt x="1" y="904"/>
                    <a:pt x="1420" y="2923"/>
                    <a:pt x="2275" y="3049"/>
                  </a:cubicBezTo>
                  <a:cubicBezTo>
                    <a:pt x="2305" y="3053"/>
                    <a:pt x="2332" y="3055"/>
                    <a:pt x="2358" y="3055"/>
                  </a:cubicBezTo>
                  <a:cubicBezTo>
                    <a:pt x="3077" y="3055"/>
                    <a:pt x="2317" y="1524"/>
                    <a:pt x="2317" y="1524"/>
                  </a:cubicBezTo>
                  <a:lnTo>
                    <a:pt x="2317" y="1524"/>
                  </a:lnTo>
                  <a:cubicBezTo>
                    <a:pt x="2317" y="1524"/>
                    <a:pt x="2371" y="1528"/>
                    <a:pt x="2459" y="1528"/>
                  </a:cubicBezTo>
                  <a:cubicBezTo>
                    <a:pt x="2806" y="1528"/>
                    <a:pt x="3671" y="1466"/>
                    <a:pt x="3743" y="856"/>
                  </a:cubicBezTo>
                  <a:cubicBezTo>
                    <a:pt x="3833" y="91"/>
                    <a:pt x="445" y="1"/>
                    <a:pt x="445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8392369" y="3797510"/>
              <a:ext cx="294482" cy="271867"/>
            </a:xfrm>
            <a:custGeom>
              <a:avLst/>
              <a:gdLst/>
              <a:ahLst/>
              <a:cxnLst/>
              <a:rect l="l" t="t" r="r" b="b"/>
              <a:pathLst>
                <a:path w="3633" h="3354" extrusionOk="0">
                  <a:moveTo>
                    <a:pt x="933" y="1"/>
                  </a:moveTo>
                  <a:cubicBezTo>
                    <a:pt x="863" y="1"/>
                    <a:pt x="791" y="13"/>
                    <a:pt x="717" y="42"/>
                  </a:cubicBezTo>
                  <a:cubicBezTo>
                    <a:pt x="1" y="319"/>
                    <a:pt x="1510" y="3354"/>
                    <a:pt x="1510" y="3354"/>
                  </a:cubicBezTo>
                  <a:lnTo>
                    <a:pt x="2519" y="3325"/>
                  </a:lnTo>
                  <a:cubicBezTo>
                    <a:pt x="2519" y="3325"/>
                    <a:pt x="3633" y="1128"/>
                    <a:pt x="3341" y="313"/>
                  </a:cubicBezTo>
                  <a:cubicBezTo>
                    <a:pt x="3278" y="138"/>
                    <a:pt x="3179" y="69"/>
                    <a:pt x="3063" y="69"/>
                  </a:cubicBezTo>
                  <a:cubicBezTo>
                    <a:pt x="2637" y="69"/>
                    <a:pt x="1976" y="987"/>
                    <a:pt x="1976" y="987"/>
                  </a:cubicBezTo>
                  <a:cubicBezTo>
                    <a:pt x="1976" y="987"/>
                    <a:pt x="1544" y="1"/>
                    <a:pt x="93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8226523" y="4031203"/>
              <a:ext cx="336794" cy="246415"/>
            </a:xfrm>
            <a:custGeom>
              <a:avLst/>
              <a:gdLst/>
              <a:ahLst/>
              <a:cxnLst/>
              <a:rect l="l" t="t" r="r" b="b"/>
              <a:pathLst>
                <a:path w="4155" h="3040" extrusionOk="0">
                  <a:moveTo>
                    <a:pt x="2942" y="1"/>
                  </a:moveTo>
                  <a:cubicBezTo>
                    <a:pt x="2164" y="1"/>
                    <a:pt x="1039" y="70"/>
                    <a:pt x="640" y="442"/>
                  </a:cubicBezTo>
                  <a:cubicBezTo>
                    <a:pt x="1" y="1027"/>
                    <a:pt x="1789" y="1438"/>
                    <a:pt x="1789" y="1438"/>
                  </a:cubicBezTo>
                  <a:cubicBezTo>
                    <a:pt x="1789" y="1438"/>
                    <a:pt x="871" y="2405"/>
                    <a:pt x="1405" y="2962"/>
                  </a:cubicBezTo>
                  <a:cubicBezTo>
                    <a:pt x="1457" y="3015"/>
                    <a:pt x="1524" y="3039"/>
                    <a:pt x="1604" y="3039"/>
                  </a:cubicBezTo>
                  <a:cubicBezTo>
                    <a:pt x="2348" y="3039"/>
                    <a:pt x="4154" y="943"/>
                    <a:pt x="4154" y="943"/>
                  </a:cubicBezTo>
                  <a:lnTo>
                    <a:pt x="3737" y="25"/>
                  </a:lnTo>
                  <a:cubicBezTo>
                    <a:pt x="3737" y="25"/>
                    <a:pt x="3399" y="1"/>
                    <a:pt x="294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8470753" y="3978758"/>
              <a:ext cx="186189" cy="165682"/>
            </a:xfrm>
            <a:custGeom>
              <a:avLst/>
              <a:gdLst/>
              <a:ahLst/>
              <a:cxnLst/>
              <a:rect l="l" t="t" r="r" b="b"/>
              <a:pathLst>
                <a:path w="2297" h="2044" extrusionOk="0">
                  <a:moveTo>
                    <a:pt x="1153" y="0"/>
                  </a:moveTo>
                  <a:cubicBezTo>
                    <a:pt x="854" y="0"/>
                    <a:pt x="557" y="130"/>
                    <a:pt x="354" y="379"/>
                  </a:cubicBezTo>
                  <a:cubicBezTo>
                    <a:pt x="0" y="819"/>
                    <a:pt x="71" y="1458"/>
                    <a:pt x="508" y="1814"/>
                  </a:cubicBezTo>
                  <a:cubicBezTo>
                    <a:pt x="699" y="1968"/>
                    <a:pt x="928" y="2043"/>
                    <a:pt x="1154" y="2043"/>
                  </a:cubicBezTo>
                  <a:cubicBezTo>
                    <a:pt x="1449" y="2043"/>
                    <a:pt x="1741" y="1915"/>
                    <a:pt x="1941" y="1667"/>
                  </a:cubicBezTo>
                  <a:cubicBezTo>
                    <a:pt x="2297" y="1230"/>
                    <a:pt x="2233" y="582"/>
                    <a:pt x="1796" y="228"/>
                  </a:cubicBezTo>
                  <a:cubicBezTo>
                    <a:pt x="1607" y="74"/>
                    <a:pt x="1379" y="0"/>
                    <a:pt x="1153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10"/>
          <p:cNvSpPr txBox="1">
            <a:spLocks noGrp="1"/>
          </p:cNvSpPr>
          <p:nvPr>
            <p:ph type="title"/>
          </p:nvPr>
        </p:nvSpPr>
        <p:spPr>
          <a:xfrm>
            <a:off x="953467" y="4651133"/>
            <a:ext cx="5786800" cy="16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63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02/11/2024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2" name="Google Shape;1672;p45"/>
          <p:cNvGrpSpPr/>
          <p:nvPr/>
        </p:nvGrpSpPr>
        <p:grpSpPr>
          <a:xfrm>
            <a:off x="8320281" y="5052536"/>
            <a:ext cx="881435" cy="881435"/>
            <a:chOff x="2333550" y="1208100"/>
            <a:chExt cx="260800" cy="260800"/>
          </a:xfrm>
        </p:grpSpPr>
        <p:sp>
          <p:nvSpPr>
            <p:cNvPr id="1673" name="Google Shape;1673;p45"/>
            <p:cNvSpPr/>
            <p:nvPr/>
          </p:nvSpPr>
          <p:spPr>
            <a:xfrm>
              <a:off x="2401550" y="1208100"/>
              <a:ext cx="192450" cy="122525"/>
            </a:xfrm>
            <a:custGeom>
              <a:avLst/>
              <a:gdLst/>
              <a:ahLst/>
              <a:cxnLst/>
              <a:rect l="l" t="t" r="r" b="b"/>
              <a:pathLst>
                <a:path w="7698" h="4901" extrusionOk="0">
                  <a:moveTo>
                    <a:pt x="2492" y="0"/>
                  </a:moveTo>
                  <a:cubicBezTo>
                    <a:pt x="1596" y="0"/>
                    <a:pt x="746" y="231"/>
                    <a:pt x="1" y="635"/>
                  </a:cubicBezTo>
                  <a:cubicBezTo>
                    <a:pt x="1101" y="802"/>
                    <a:pt x="2798" y="1525"/>
                    <a:pt x="3334" y="4342"/>
                  </a:cubicBezTo>
                  <a:cubicBezTo>
                    <a:pt x="3341" y="4378"/>
                    <a:pt x="3349" y="4406"/>
                    <a:pt x="3349" y="4434"/>
                  </a:cubicBezTo>
                  <a:cubicBezTo>
                    <a:pt x="3537" y="4427"/>
                    <a:pt x="3723" y="4423"/>
                    <a:pt x="3906" y="4423"/>
                  </a:cubicBezTo>
                  <a:cubicBezTo>
                    <a:pt x="5378" y="4423"/>
                    <a:pt x="6713" y="4658"/>
                    <a:pt x="7698" y="4900"/>
                  </a:cubicBezTo>
                  <a:cubicBezTo>
                    <a:pt x="7537" y="2165"/>
                    <a:pt x="5270" y="0"/>
                    <a:pt x="2492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4" name="Google Shape;1674;p45"/>
            <p:cNvSpPr/>
            <p:nvPr/>
          </p:nvSpPr>
          <p:spPr>
            <a:xfrm>
              <a:off x="2333550" y="1223975"/>
              <a:ext cx="151750" cy="133075"/>
            </a:xfrm>
            <a:custGeom>
              <a:avLst/>
              <a:gdLst/>
              <a:ahLst/>
              <a:cxnLst/>
              <a:rect l="l" t="t" r="r" b="b"/>
              <a:pathLst>
                <a:path w="6070" h="5323" extrusionOk="0">
                  <a:moveTo>
                    <a:pt x="2721" y="0"/>
                  </a:moveTo>
                  <a:cubicBezTo>
                    <a:pt x="1101" y="883"/>
                    <a:pt x="0" y="2602"/>
                    <a:pt x="0" y="4584"/>
                  </a:cubicBezTo>
                  <a:cubicBezTo>
                    <a:pt x="0" y="4835"/>
                    <a:pt x="15" y="5085"/>
                    <a:pt x="49" y="5322"/>
                  </a:cubicBezTo>
                  <a:cubicBezTo>
                    <a:pt x="1426" y="4760"/>
                    <a:pt x="3764" y="3925"/>
                    <a:pt x="5935" y="3806"/>
                  </a:cubicBezTo>
                  <a:cubicBezTo>
                    <a:pt x="5977" y="3806"/>
                    <a:pt x="6027" y="3799"/>
                    <a:pt x="6069" y="3799"/>
                  </a:cubicBezTo>
                  <a:cubicBezTo>
                    <a:pt x="6069" y="3771"/>
                    <a:pt x="6061" y="3743"/>
                    <a:pt x="6054" y="3707"/>
                  </a:cubicBezTo>
                  <a:cubicBezTo>
                    <a:pt x="5518" y="890"/>
                    <a:pt x="3821" y="167"/>
                    <a:pt x="272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5" name="Google Shape;1675;p45"/>
            <p:cNvSpPr/>
            <p:nvPr/>
          </p:nvSpPr>
          <p:spPr>
            <a:xfrm>
              <a:off x="2334750" y="1318950"/>
              <a:ext cx="163900" cy="149950"/>
            </a:xfrm>
            <a:custGeom>
              <a:avLst/>
              <a:gdLst/>
              <a:ahLst/>
              <a:cxnLst/>
              <a:rect l="l" t="t" r="r" b="b"/>
              <a:pathLst>
                <a:path w="6556" h="5998" extrusionOk="0">
                  <a:moveTo>
                    <a:pt x="6021" y="0"/>
                  </a:moveTo>
                  <a:cubicBezTo>
                    <a:pt x="5979" y="0"/>
                    <a:pt x="5929" y="7"/>
                    <a:pt x="5887" y="7"/>
                  </a:cubicBezTo>
                  <a:cubicBezTo>
                    <a:pt x="3716" y="126"/>
                    <a:pt x="1378" y="961"/>
                    <a:pt x="1" y="1523"/>
                  </a:cubicBezTo>
                  <a:cubicBezTo>
                    <a:pt x="363" y="4057"/>
                    <a:pt x="2534" y="5997"/>
                    <a:pt x="5164" y="5997"/>
                  </a:cubicBezTo>
                  <a:cubicBezTo>
                    <a:pt x="5290" y="5997"/>
                    <a:pt x="5408" y="5997"/>
                    <a:pt x="5527" y="5984"/>
                  </a:cubicBezTo>
                  <a:cubicBezTo>
                    <a:pt x="5958" y="4960"/>
                    <a:pt x="6555" y="2881"/>
                    <a:pt x="6021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6" name="Google Shape;1676;p45"/>
            <p:cNvSpPr/>
            <p:nvPr/>
          </p:nvSpPr>
          <p:spPr>
            <a:xfrm>
              <a:off x="2472900" y="1318650"/>
              <a:ext cx="121450" cy="149900"/>
            </a:xfrm>
            <a:custGeom>
              <a:avLst/>
              <a:gdLst/>
              <a:ahLst/>
              <a:cxnLst/>
              <a:rect l="l" t="t" r="r" b="b"/>
              <a:pathLst>
                <a:path w="4858" h="5996" extrusionOk="0">
                  <a:moveTo>
                    <a:pt x="1052" y="1"/>
                  </a:moveTo>
                  <a:cubicBezTo>
                    <a:pt x="869" y="1"/>
                    <a:pt x="683" y="5"/>
                    <a:pt x="495" y="12"/>
                  </a:cubicBezTo>
                  <a:cubicBezTo>
                    <a:pt x="1029" y="2893"/>
                    <a:pt x="432" y="4972"/>
                    <a:pt x="1" y="5996"/>
                  </a:cubicBezTo>
                  <a:cubicBezTo>
                    <a:pt x="2715" y="5816"/>
                    <a:pt x="4857" y="3553"/>
                    <a:pt x="4857" y="797"/>
                  </a:cubicBezTo>
                  <a:cubicBezTo>
                    <a:pt x="4857" y="687"/>
                    <a:pt x="4850" y="582"/>
                    <a:pt x="4844" y="478"/>
                  </a:cubicBezTo>
                  <a:cubicBezTo>
                    <a:pt x="3859" y="236"/>
                    <a:pt x="2524" y="1"/>
                    <a:pt x="1052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7" name="Google Shape;1677;p45"/>
            <p:cNvSpPr/>
            <p:nvPr/>
          </p:nvSpPr>
          <p:spPr>
            <a:xfrm>
              <a:off x="2333700" y="1218025"/>
              <a:ext cx="260650" cy="250875"/>
            </a:xfrm>
            <a:custGeom>
              <a:avLst/>
              <a:gdLst/>
              <a:ahLst/>
              <a:cxnLst/>
              <a:rect l="l" t="t" r="r" b="b"/>
              <a:pathLst>
                <a:path w="10426" h="10035" extrusionOk="0">
                  <a:moveTo>
                    <a:pt x="3224" y="1"/>
                  </a:moveTo>
                  <a:cubicBezTo>
                    <a:pt x="2855" y="146"/>
                    <a:pt x="2514" y="335"/>
                    <a:pt x="2200" y="564"/>
                  </a:cubicBezTo>
                  <a:cubicBezTo>
                    <a:pt x="2952" y="641"/>
                    <a:pt x="3675" y="939"/>
                    <a:pt x="4239" y="1469"/>
                  </a:cubicBezTo>
                  <a:cubicBezTo>
                    <a:pt x="4831" y="2025"/>
                    <a:pt x="5178" y="2847"/>
                    <a:pt x="5395" y="3688"/>
                  </a:cubicBezTo>
                  <a:cubicBezTo>
                    <a:pt x="4343" y="3849"/>
                    <a:pt x="3308" y="4086"/>
                    <a:pt x="2284" y="4343"/>
                  </a:cubicBezTo>
                  <a:cubicBezTo>
                    <a:pt x="1504" y="4545"/>
                    <a:pt x="732" y="4780"/>
                    <a:pt x="1" y="5108"/>
                  </a:cubicBezTo>
                  <a:cubicBezTo>
                    <a:pt x="16" y="5387"/>
                    <a:pt x="51" y="5657"/>
                    <a:pt x="106" y="5923"/>
                  </a:cubicBezTo>
                  <a:cubicBezTo>
                    <a:pt x="794" y="5595"/>
                    <a:pt x="1519" y="5345"/>
                    <a:pt x="2270" y="5150"/>
                  </a:cubicBezTo>
                  <a:cubicBezTo>
                    <a:pt x="3341" y="4864"/>
                    <a:pt x="4448" y="4613"/>
                    <a:pt x="5547" y="4446"/>
                  </a:cubicBezTo>
                  <a:cubicBezTo>
                    <a:pt x="5589" y="4690"/>
                    <a:pt x="5624" y="4934"/>
                    <a:pt x="5646" y="5165"/>
                  </a:cubicBezTo>
                  <a:cubicBezTo>
                    <a:pt x="5826" y="6835"/>
                    <a:pt x="5562" y="8511"/>
                    <a:pt x="4914" y="10028"/>
                  </a:cubicBezTo>
                  <a:cubicBezTo>
                    <a:pt x="5011" y="10034"/>
                    <a:pt x="5109" y="10034"/>
                    <a:pt x="5206" y="10034"/>
                  </a:cubicBezTo>
                  <a:cubicBezTo>
                    <a:pt x="5395" y="10034"/>
                    <a:pt x="5582" y="10028"/>
                    <a:pt x="5762" y="10008"/>
                  </a:cubicBezTo>
                  <a:cubicBezTo>
                    <a:pt x="6452" y="8232"/>
                    <a:pt x="6661" y="6283"/>
                    <a:pt x="6314" y="4350"/>
                  </a:cubicBezTo>
                  <a:lnTo>
                    <a:pt x="6314" y="4343"/>
                  </a:lnTo>
                  <a:lnTo>
                    <a:pt x="6327" y="4343"/>
                  </a:lnTo>
                  <a:cubicBezTo>
                    <a:pt x="6692" y="4302"/>
                    <a:pt x="7050" y="4281"/>
                    <a:pt x="7402" y="4281"/>
                  </a:cubicBezTo>
                  <a:cubicBezTo>
                    <a:pt x="8470" y="4281"/>
                    <a:pt x="9478" y="4470"/>
                    <a:pt x="10425" y="4837"/>
                  </a:cubicBezTo>
                  <a:lnTo>
                    <a:pt x="10425" y="4822"/>
                  </a:lnTo>
                  <a:cubicBezTo>
                    <a:pt x="10425" y="4530"/>
                    <a:pt x="10397" y="4246"/>
                    <a:pt x="10355" y="3967"/>
                  </a:cubicBezTo>
                  <a:cubicBezTo>
                    <a:pt x="9443" y="3661"/>
                    <a:pt x="8482" y="3500"/>
                    <a:pt x="7480" y="3500"/>
                  </a:cubicBezTo>
                  <a:cubicBezTo>
                    <a:pt x="7183" y="3500"/>
                    <a:pt x="6882" y="3514"/>
                    <a:pt x="6577" y="3543"/>
                  </a:cubicBezTo>
                  <a:cubicBezTo>
                    <a:pt x="6439" y="3550"/>
                    <a:pt x="6299" y="3570"/>
                    <a:pt x="6153" y="3585"/>
                  </a:cubicBezTo>
                  <a:cubicBezTo>
                    <a:pt x="5881" y="2478"/>
                    <a:pt x="5415" y="1385"/>
                    <a:pt x="4503" y="676"/>
                  </a:cubicBezTo>
                  <a:cubicBezTo>
                    <a:pt x="4114" y="370"/>
                    <a:pt x="3675" y="146"/>
                    <a:pt x="3224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8" name="Google Shape;1678;p45"/>
            <p:cNvSpPr/>
            <p:nvPr/>
          </p:nvSpPr>
          <p:spPr>
            <a:xfrm>
              <a:off x="2449775" y="1286925"/>
              <a:ext cx="64200" cy="64400"/>
            </a:xfrm>
            <a:custGeom>
              <a:avLst/>
              <a:gdLst/>
              <a:ahLst/>
              <a:cxnLst/>
              <a:rect l="l" t="t" r="r" b="b"/>
              <a:pathLst>
                <a:path w="2568" h="2576" extrusionOk="0">
                  <a:moveTo>
                    <a:pt x="1286" y="0"/>
                  </a:moveTo>
                  <a:cubicBezTo>
                    <a:pt x="577" y="0"/>
                    <a:pt x="1" y="578"/>
                    <a:pt x="1" y="1288"/>
                  </a:cubicBezTo>
                  <a:cubicBezTo>
                    <a:pt x="1" y="1998"/>
                    <a:pt x="577" y="2576"/>
                    <a:pt x="1286" y="2576"/>
                  </a:cubicBezTo>
                  <a:cubicBezTo>
                    <a:pt x="1996" y="2576"/>
                    <a:pt x="2567" y="1998"/>
                    <a:pt x="2567" y="1288"/>
                  </a:cubicBezTo>
                  <a:cubicBezTo>
                    <a:pt x="2567" y="578"/>
                    <a:pt x="1996" y="0"/>
                    <a:pt x="12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9" name="Google Shape;1679;p45"/>
            <p:cNvSpPr/>
            <p:nvPr/>
          </p:nvSpPr>
          <p:spPr>
            <a:xfrm>
              <a:off x="2467525" y="1304675"/>
              <a:ext cx="28875" cy="28900"/>
            </a:xfrm>
            <a:custGeom>
              <a:avLst/>
              <a:gdLst/>
              <a:ahLst/>
              <a:cxnLst/>
              <a:rect l="l" t="t" r="r" b="b"/>
              <a:pathLst>
                <a:path w="1155" h="1156" extrusionOk="0">
                  <a:moveTo>
                    <a:pt x="576" y="0"/>
                  </a:moveTo>
                  <a:cubicBezTo>
                    <a:pt x="257" y="0"/>
                    <a:pt x="0" y="257"/>
                    <a:pt x="0" y="578"/>
                  </a:cubicBezTo>
                  <a:cubicBezTo>
                    <a:pt x="0" y="897"/>
                    <a:pt x="257" y="1156"/>
                    <a:pt x="576" y="1156"/>
                  </a:cubicBezTo>
                  <a:cubicBezTo>
                    <a:pt x="890" y="1156"/>
                    <a:pt x="1154" y="897"/>
                    <a:pt x="1154" y="578"/>
                  </a:cubicBezTo>
                  <a:cubicBezTo>
                    <a:pt x="1154" y="257"/>
                    <a:pt x="890" y="0"/>
                    <a:pt x="576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0" name="Google Shape;1680;p45"/>
            <p:cNvSpPr/>
            <p:nvPr/>
          </p:nvSpPr>
          <p:spPr>
            <a:xfrm>
              <a:off x="2369275" y="1260925"/>
              <a:ext cx="37900" cy="39250"/>
            </a:xfrm>
            <a:custGeom>
              <a:avLst/>
              <a:gdLst/>
              <a:ahLst/>
              <a:cxnLst/>
              <a:rect l="l" t="t" r="r" b="b"/>
              <a:pathLst>
                <a:path w="1516" h="1570" extrusionOk="0">
                  <a:moveTo>
                    <a:pt x="1202" y="0"/>
                  </a:moveTo>
                  <a:cubicBezTo>
                    <a:pt x="1160" y="0"/>
                    <a:pt x="1116" y="14"/>
                    <a:pt x="1076" y="45"/>
                  </a:cubicBezTo>
                  <a:cubicBezTo>
                    <a:pt x="659" y="379"/>
                    <a:pt x="318" y="797"/>
                    <a:pt x="81" y="1269"/>
                  </a:cubicBezTo>
                  <a:cubicBezTo>
                    <a:pt x="0" y="1428"/>
                    <a:pt x="140" y="1570"/>
                    <a:pt x="271" y="1570"/>
                  </a:cubicBezTo>
                  <a:cubicBezTo>
                    <a:pt x="331" y="1570"/>
                    <a:pt x="388" y="1541"/>
                    <a:pt x="423" y="1471"/>
                  </a:cubicBezTo>
                  <a:cubicBezTo>
                    <a:pt x="652" y="1019"/>
                    <a:pt x="958" y="636"/>
                    <a:pt x="1355" y="331"/>
                  </a:cubicBezTo>
                  <a:cubicBezTo>
                    <a:pt x="1516" y="203"/>
                    <a:pt x="1368" y="0"/>
                    <a:pt x="1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1" name="Google Shape;1681;p45"/>
            <p:cNvSpPr/>
            <p:nvPr/>
          </p:nvSpPr>
          <p:spPr>
            <a:xfrm>
              <a:off x="2400175" y="1280525"/>
              <a:ext cx="20025" cy="20550"/>
            </a:xfrm>
            <a:custGeom>
              <a:avLst/>
              <a:gdLst/>
              <a:ahLst/>
              <a:cxnLst/>
              <a:rect l="l" t="t" r="r" b="b"/>
              <a:pathLst>
                <a:path w="801" h="822" extrusionOk="0">
                  <a:moveTo>
                    <a:pt x="579" y="1"/>
                  </a:moveTo>
                  <a:cubicBezTo>
                    <a:pt x="529" y="1"/>
                    <a:pt x="480" y="20"/>
                    <a:pt x="446" y="61"/>
                  </a:cubicBezTo>
                  <a:cubicBezTo>
                    <a:pt x="321" y="193"/>
                    <a:pt x="196" y="340"/>
                    <a:pt x="84" y="485"/>
                  </a:cubicBezTo>
                  <a:cubicBezTo>
                    <a:pt x="14" y="569"/>
                    <a:pt x="1" y="681"/>
                    <a:pt x="84" y="764"/>
                  </a:cubicBezTo>
                  <a:cubicBezTo>
                    <a:pt x="121" y="801"/>
                    <a:pt x="176" y="822"/>
                    <a:pt x="230" y="822"/>
                  </a:cubicBezTo>
                  <a:cubicBezTo>
                    <a:pt x="280" y="822"/>
                    <a:pt x="329" y="804"/>
                    <a:pt x="363" y="764"/>
                  </a:cubicBezTo>
                  <a:cubicBezTo>
                    <a:pt x="473" y="619"/>
                    <a:pt x="598" y="479"/>
                    <a:pt x="724" y="340"/>
                  </a:cubicBezTo>
                  <a:cubicBezTo>
                    <a:pt x="794" y="263"/>
                    <a:pt x="801" y="138"/>
                    <a:pt x="724" y="61"/>
                  </a:cubicBezTo>
                  <a:cubicBezTo>
                    <a:pt x="685" y="22"/>
                    <a:pt x="632" y="1"/>
                    <a:pt x="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2" name="Google Shape;1682;p45"/>
            <p:cNvSpPr/>
            <p:nvPr/>
          </p:nvSpPr>
          <p:spPr>
            <a:xfrm>
              <a:off x="2379625" y="1383250"/>
              <a:ext cx="50750" cy="47575"/>
            </a:xfrm>
            <a:custGeom>
              <a:avLst/>
              <a:gdLst/>
              <a:ahLst/>
              <a:cxnLst/>
              <a:rect l="l" t="t" r="r" b="b"/>
              <a:pathLst>
                <a:path w="2030" h="1903" extrusionOk="0">
                  <a:moveTo>
                    <a:pt x="266" y="1"/>
                  </a:moveTo>
                  <a:cubicBezTo>
                    <a:pt x="137" y="1"/>
                    <a:pt x="0" y="145"/>
                    <a:pt x="71" y="301"/>
                  </a:cubicBezTo>
                  <a:cubicBezTo>
                    <a:pt x="398" y="997"/>
                    <a:pt x="941" y="1547"/>
                    <a:pt x="1629" y="1881"/>
                  </a:cubicBezTo>
                  <a:cubicBezTo>
                    <a:pt x="1661" y="1896"/>
                    <a:pt x="1692" y="1903"/>
                    <a:pt x="1722" y="1903"/>
                  </a:cubicBezTo>
                  <a:cubicBezTo>
                    <a:pt x="1907" y="1903"/>
                    <a:pt x="2030" y="1636"/>
                    <a:pt x="1831" y="1540"/>
                  </a:cubicBezTo>
                  <a:cubicBezTo>
                    <a:pt x="1198" y="1234"/>
                    <a:pt x="711" y="740"/>
                    <a:pt x="418" y="107"/>
                  </a:cubicBezTo>
                  <a:cubicBezTo>
                    <a:pt x="383" y="32"/>
                    <a:pt x="325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3" name="Google Shape;1683;p45"/>
            <p:cNvSpPr/>
            <p:nvPr/>
          </p:nvSpPr>
          <p:spPr>
            <a:xfrm>
              <a:off x="2410775" y="1374025"/>
              <a:ext cx="25275" cy="23275"/>
            </a:xfrm>
            <a:custGeom>
              <a:avLst/>
              <a:gdLst/>
              <a:ahLst/>
              <a:cxnLst/>
              <a:rect l="l" t="t" r="r" b="b"/>
              <a:pathLst>
                <a:path w="1011" h="931" extrusionOk="0">
                  <a:moveTo>
                    <a:pt x="234" y="1"/>
                  </a:moveTo>
                  <a:cubicBezTo>
                    <a:pt x="201" y="1"/>
                    <a:pt x="167" y="10"/>
                    <a:pt x="133" y="30"/>
                  </a:cubicBezTo>
                  <a:cubicBezTo>
                    <a:pt x="49" y="79"/>
                    <a:pt x="1" y="210"/>
                    <a:pt x="64" y="294"/>
                  </a:cubicBezTo>
                  <a:cubicBezTo>
                    <a:pt x="216" y="511"/>
                    <a:pt x="392" y="705"/>
                    <a:pt x="585" y="878"/>
                  </a:cubicBezTo>
                  <a:cubicBezTo>
                    <a:pt x="626" y="915"/>
                    <a:pt x="672" y="930"/>
                    <a:pt x="715" y="930"/>
                  </a:cubicBezTo>
                  <a:cubicBezTo>
                    <a:pt x="873" y="930"/>
                    <a:pt x="1011" y="732"/>
                    <a:pt x="864" y="601"/>
                  </a:cubicBezTo>
                  <a:cubicBezTo>
                    <a:pt x="697" y="448"/>
                    <a:pt x="544" y="281"/>
                    <a:pt x="405" y="100"/>
                  </a:cubicBezTo>
                  <a:cubicBezTo>
                    <a:pt x="362" y="40"/>
                    <a:pt x="301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4" name="Google Shape;1684;p45"/>
            <p:cNvSpPr/>
            <p:nvPr/>
          </p:nvSpPr>
          <p:spPr>
            <a:xfrm>
              <a:off x="2524375" y="1367950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1531" y="1"/>
                  </a:moveTo>
                  <a:cubicBezTo>
                    <a:pt x="1451" y="1"/>
                    <a:pt x="1368" y="41"/>
                    <a:pt x="1330" y="135"/>
                  </a:cubicBezTo>
                  <a:cubicBezTo>
                    <a:pt x="1086" y="732"/>
                    <a:pt x="682" y="1262"/>
                    <a:pt x="161" y="1658"/>
                  </a:cubicBezTo>
                  <a:cubicBezTo>
                    <a:pt x="0" y="1784"/>
                    <a:pt x="104" y="2037"/>
                    <a:pt x="259" y="2037"/>
                  </a:cubicBezTo>
                  <a:cubicBezTo>
                    <a:pt x="292" y="2037"/>
                    <a:pt x="327" y="2025"/>
                    <a:pt x="363" y="1998"/>
                  </a:cubicBezTo>
                  <a:cubicBezTo>
                    <a:pt x="968" y="1532"/>
                    <a:pt x="1420" y="941"/>
                    <a:pt x="1713" y="238"/>
                  </a:cubicBezTo>
                  <a:cubicBezTo>
                    <a:pt x="1771" y="95"/>
                    <a:pt x="1654" y="1"/>
                    <a:pt x="1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5" name="Google Shape;1685;p45"/>
            <p:cNvSpPr/>
            <p:nvPr/>
          </p:nvSpPr>
          <p:spPr>
            <a:xfrm>
              <a:off x="2478875" y="1232500"/>
              <a:ext cx="65675" cy="39375"/>
            </a:xfrm>
            <a:custGeom>
              <a:avLst/>
              <a:gdLst/>
              <a:ahLst/>
              <a:cxnLst/>
              <a:rect l="l" t="t" r="r" b="b"/>
              <a:pathLst>
                <a:path w="2627" h="1575" extrusionOk="0">
                  <a:moveTo>
                    <a:pt x="312" y="1"/>
                  </a:moveTo>
                  <a:cubicBezTo>
                    <a:pt x="100" y="1"/>
                    <a:pt x="1" y="331"/>
                    <a:pt x="234" y="382"/>
                  </a:cubicBezTo>
                  <a:cubicBezTo>
                    <a:pt x="993" y="563"/>
                    <a:pt x="1667" y="938"/>
                    <a:pt x="2197" y="1509"/>
                  </a:cubicBezTo>
                  <a:cubicBezTo>
                    <a:pt x="2239" y="1555"/>
                    <a:pt x="2289" y="1574"/>
                    <a:pt x="2338" y="1574"/>
                  </a:cubicBezTo>
                  <a:cubicBezTo>
                    <a:pt x="2489" y="1574"/>
                    <a:pt x="2627" y="1393"/>
                    <a:pt x="2496" y="1252"/>
                  </a:cubicBezTo>
                  <a:cubicBezTo>
                    <a:pt x="1918" y="633"/>
                    <a:pt x="1188" y="202"/>
                    <a:pt x="360" y="6"/>
                  </a:cubicBezTo>
                  <a:cubicBezTo>
                    <a:pt x="343" y="3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86" name="Google Shape;1686;p45"/>
          <p:cNvGrpSpPr/>
          <p:nvPr/>
        </p:nvGrpSpPr>
        <p:grpSpPr>
          <a:xfrm>
            <a:off x="83259" y="2890514"/>
            <a:ext cx="1772023" cy="2427635"/>
            <a:chOff x="547725" y="1932812"/>
            <a:chExt cx="1834945" cy="2142787"/>
          </a:xfrm>
        </p:grpSpPr>
        <p:sp>
          <p:nvSpPr>
            <p:cNvPr id="1687" name="Google Shape;1687;p45"/>
            <p:cNvSpPr/>
            <p:nvPr/>
          </p:nvSpPr>
          <p:spPr>
            <a:xfrm>
              <a:off x="957938" y="2543834"/>
              <a:ext cx="188476" cy="141902"/>
            </a:xfrm>
            <a:custGeom>
              <a:avLst/>
              <a:gdLst/>
              <a:ahLst/>
              <a:cxnLst/>
              <a:rect l="l" t="t" r="r" b="b"/>
              <a:pathLst>
                <a:path w="2618" h="1971" extrusionOk="0">
                  <a:moveTo>
                    <a:pt x="1318" y="1"/>
                  </a:moveTo>
                  <a:cubicBezTo>
                    <a:pt x="1147" y="1"/>
                    <a:pt x="973" y="34"/>
                    <a:pt x="808" y="104"/>
                  </a:cubicBezTo>
                  <a:cubicBezTo>
                    <a:pt x="237" y="341"/>
                    <a:pt x="0" y="932"/>
                    <a:pt x="279" y="1420"/>
                  </a:cubicBezTo>
                  <a:cubicBezTo>
                    <a:pt x="473" y="1769"/>
                    <a:pt x="882" y="1971"/>
                    <a:pt x="1308" y="1971"/>
                  </a:cubicBezTo>
                  <a:cubicBezTo>
                    <a:pt x="1477" y="1971"/>
                    <a:pt x="1648" y="1939"/>
                    <a:pt x="1810" y="1872"/>
                  </a:cubicBezTo>
                  <a:cubicBezTo>
                    <a:pt x="2373" y="1628"/>
                    <a:pt x="2617" y="1037"/>
                    <a:pt x="2338" y="550"/>
                  </a:cubicBezTo>
                  <a:cubicBezTo>
                    <a:pt x="2146" y="202"/>
                    <a:pt x="1741" y="1"/>
                    <a:pt x="1318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8" name="Google Shape;1688;p45"/>
            <p:cNvSpPr/>
            <p:nvPr/>
          </p:nvSpPr>
          <p:spPr>
            <a:xfrm>
              <a:off x="1933293" y="3790931"/>
              <a:ext cx="292146" cy="238015"/>
            </a:xfrm>
            <a:custGeom>
              <a:avLst/>
              <a:gdLst/>
              <a:ahLst/>
              <a:cxnLst/>
              <a:rect l="l" t="t" r="r" b="b"/>
              <a:pathLst>
                <a:path w="4058" h="3306" extrusionOk="0">
                  <a:moveTo>
                    <a:pt x="3435" y="1"/>
                  </a:moveTo>
                  <a:cubicBezTo>
                    <a:pt x="3114" y="1"/>
                    <a:pt x="2657" y="133"/>
                    <a:pt x="2227" y="290"/>
                  </a:cubicBezTo>
                  <a:cubicBezTo>
                    <a:pt x="1623" y="512"/>
                    <a:pt x="1080" y="776"/>
                    <a:pt x="1080" y="776"/>
                  </a:cubicBezTo>
                  <a:lnTo>
                    <a:pt x="1" y="2057"/>
                  </a:lnTo>
                  <a:cubicBezTo>
                    <a:pt x="1" y="2057"/>
                    <a:pt x="43" y="2864"/>
                    <a:pt x="313" y="3184"/>
                  </a:cubicBezTo>
                  <a:cubicBezTo>
                    <a:pt x="377" y="3259"/>
                    <a:pt x="456" y="3305"/>
                    <a:pt x="551" y="3305"/>
                  </a:cubicBezTo>
                  <a:cubicBezTo>
                    <a:pt x="590" y="3305"/>
                    <a:pt x="631" y="3298"/>
                    <a:pt x="676" y="3281"/>
                  </a:cubicBezTo>
                  <a:cubicBezTo>
                    <a:pt x="1273" y="3072"/>
                    <a:pt x="4057" y="965"/>
                    <a:pt x="3869" y="242"/>
                  </a:cubicBezTo>
                  <a:cubicBezTo>
                    <a:pt x="3849" y="172"/>
                    <a:pt x="3814" y="123"/>
                    <a:pt x="3758" y="81"/>
                  </a:cubicBezTo>
                  <a:cubicBezTo>
                    <a:pt x="3684" y="25"/>
                    <a:pt x="3571" y="1"/>
                    <a:pt x="3435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9" name="Google Shape;1689;p45"/>
            <p:cNvSpPr/>
            <p:nvPr/>
          </p:nvSpPr>
          <p:spPr>
            <a:xfrm>
              <a:off x="1955826" y="3796763"/>
              <a:ext cx="269612" cy="232184"/>
            </a:xfrm>
            <a:custGeom>
              <a:avLst/>
              <a:gdLst/>
              <a:ahLst/>
              <a:cxnLst/>
              <a:rect l="l" t="t" r="r" b="b"/>
              <a:pathLst>
                <a:path w="3745" h="3225" extrusionOk="0">
                  <a:moveTo>
                    <a:pt x="3445" y="0"/>
                  </a:moveTo>
                  <a:cubicBezTo>
                    <a:pt x="3070" y="598"/>
                    <a:pt x="2019" y="1998"/>
                    <a:pt x="0" y="3103"/>
                  </a:cubicBezTo>
                  <a:cubicBezTo>
                    <a:pt x="64" y="3178"/>
                    <a:pt x="143" y="3224"/>
                    <a:pt x="238" y="3224"/>
                  </a:cubicBezTo>
                  <a:cubicBezTo>
                    <a:pt x="277" y="3224"/>
                    <a:pt x="318" y="3217"/>
                    <a:pt x="363" y="3200"/>
                  </a:cubicBezTo>
                  <a:cubicBezTo>
                    <a:pt x="960" y="2991"/>
                    <a:pt x="3744" y="884"/>
                    <a:pt x="3556" y="161"/>
                  </a:cubicBezTo>
                  <a:cubicBezTo>
                    <a:pt x="3536" y="91"/>
                    <a:pt x="3501" y="42"/>
                    <a:pt x="3445" y="0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0" name="Google Shape;1690;p45"/>
            <p:cNvSpPr/>
            <p:nvPr/>
          </p:nvSpPr>
          <p:spPr>
            <a:xfrm>
              <a:off x="2033506" y="3824049"/>
              <a:ext cx="23470" cy="61628"/>
            </a:xfrm>
            <a:custGeom>
              <a:avLst/>
              <a:gdLst/>
              <a:ahLst/>
              <a:cxnLst/>
              <a:rect l="l" t="t" r="r" b="b"/>
              <a:pathLst>
                <a:path w="326" h="856" extrusionOk="0">
                  <a:moveTo>
                    <a:pt x="214" y="0"/>
                  </a:moveTo>
                  <a:cubicBezTo>
                    <a:pt x="169" y="0"/>
                    <a:pt x="123" y="26"/>
                    <a:pt x="105" y="81"/>
                  </a:cubicBezTo>
                  <a:cubicBezTo>
                    <a:pt x="35" y="309"/>
                    <a:pt x="0" y="547"/>
                    <a:pt x="70" y="775"/>
                  </a:cubicBezTo>
                  <a:cubicBezTo>
                    <a:pt x="88" y="832"/>
                    <a:pt x="128" y="855"/>
                    <a:pt x="170" y="855"/>
                  </a:cubicBezTo>
                  <a:cubicBezTo>
                    <a:pt x="242" y="855"/>
                    <a:pt x="319" y="785"/>
                    <a:pt x="292" y="692"/>
                  </a:cubicBezTo>
                  <a:cubicBezTo>
                    <a:pt x="237" y="498"/>
                    <a:pt x="279" y="309"/>
                    <a:pt x="314" y="122"/>
                  </a:cubicBezTo>
                  <a:cubicBezTo>
                    <a:pt x="325" y="43"/>
                    <a:pt x="271" y="0"/>
                    <a:pt x="214" y="0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1" name="Google Shape;1691;p45"/>
            <p:cNvSpPr/>
            <p:nvPr/>
          </p:nvSpPr>
          <p:spPr>
            <a:xfrm>
              <a:off x="2064031" y="3813034"/>
              <a:ext cx="22534" cy="61340"/>
            </a:xfrm>
            <a:custGeom>
              <a:avLst/>
              <a:gdLst/>
              <a:ahLst/>
              <a:cxnLst/>
              <a:rect l="l" t="t" r="r" b="b"/>
              <a:pathLst>
                <a:path w="313" h="852" extrusionOk="0">
                  <a:moveTo>
                    <a:pt x="190" y="1"/>
                  </a:moveTo>
                  <a:cubicBezTo>
                    <a:pt x="142" y="1"/>
                    <a:pt x="92" y="30"/>
                    <a:pt x="77" y="93"/>
                  </a:cubicBezTo>
                  <a:cubicBezTo>
                    <a:pt x="22" y="302"/>
                    <a:pt x="0" y="519"/>
                    <a:pt x="22" y="741"/>
                  </a:cubicBezTo>
                  <a:cubicBezTo>
                    <a:pt x="25" y="816"/>
                    <a:pt x="80" y="851"/>
                    <a:pt x="136" y="851"/>
                  </a:cubicBezTo>
                  <a:cubicBezTo>
                    <a:pt x="200" y="851"/>
                    <a:pt x="265" y="805"/>
                    <a:pt x="257" y="720"/>
                  </a:cubicBezTo>
                  <a:cubicBezTo>
                    <a:pt x="244" y="526"/>
                    <a:pt x="257" y="330"/>
                    <a:pt x="292" y="135"/>
                  </a:cubicBezTo>
                  <a:cubicBezTo>
                    <a:pt x="312" y="49"/>
                    <a:pt x="252" y="1"/>
                    <a:pt x="190" y="1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2" name="Google Shape;1692;p45"/>
            <p:cNvSpPr/>
            <p:nvPr/>
          </p:nvSpPr>
          <p:spPr>
            <a:xfrm>
              <a:off x="2092180" y="3803315"/>
              <a:ext cx="19006" cy="61772"/>
            </a:xfrm>
            <a:custGeom>
              <a:avLst/>
              <a:gdLst/>
              <a:ahLst/>
              <a:cxnLst/>
              <a:rect l="l" t="t" r="r" b="b"/>
              <a:pathLst>
                <a:path w="264" h="858" extrusionOk="0">
                  <a:moveTo>
                    <a:pt x="159" y="1"/>
                  </a:moveTo>
                  <a:cubicBezTo>
                    <a:pt x="128" y="1"/>
                    <a:pt x="98" y="15"/>
                    <a:pt x="84" y="48"/>
                  </a:cubicBezTo>
                  <a:cubicBezTo>
                    <a:pt x="0" y="257"/>
                    <a:pt x="7" y="529"/>
                    <a:pt x="27" y="758"/>
                  </a:cubicBezTo>
                  <a:cubicBezTo>
                    <a:pt x="34" y="826"/>
                    <a:pt x="85" y="858"/>
                    <a:pt x="137" y="858"/>
                  </a:cubicBezTo>
                  <a:cubicBezTo>
                    <a:pt x="197" y="858"/>
                    <a:pt x="258" y="816"/>
                    <a:pt x="251" y="738"/>
                  </a:cubicBezTo>
                  <a:cubicBezTo>
                    <a:pt x="229" y="514"/>
                    <a:pt x="264" y="298"/>
                    <a:pt x="251" y="76"/>
                  </a:cubicBezTo>
                  <a:cubicBezTo>
                    <a:pt x="246" y="28"/>
                    <a:pt x="202" y="1"/>
                    <a:pt x="159" y="1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3" name="Google Shape;1693;p45"/>
            <p:cNvSpPr/>
            <p:nvPr/>
          </p:nvSpPr>
          <p:spPr>
            <a:xfrm>
              <a:off x="1633228" y="3462058"/>
              <a:ext cx="392863" cy="479559"/>
            </a:xfrm>
            <a:custGeom>
              <a:avLst/>
              <a:gdLst/>
              <a:ahLst/>
              <a:cxnLst/>
              <a:rect l="l" t="t" r="r" b="b"/>
              <a:pathLst>
                <a:path w="5457" h="6661" extrusionOk="0">
                  <a:moveTo>
                    <a:pt x="1838" y="0"/>
                  </a:moveTo>
                  <a:lnTo>
                    <a:pt x="1" y="1615"/>
                  </a:lnTo>
                  <a:lnTo>
                    <a:pt x="1135" y="2964"/>
                  </a:lnTo>
                  <a:lnTo>
                    <a:pt x="1141" y="2964"/>
                  </a:lnTo>
                  <a:lnTo>
                    <a:pt x="1372" y="3243"/>
                  </a:lnTo>
                  <a:cubicBezTo>
                    <a:pt x="1372" y="3243"/>
                    <a:pt x="2075" y="4085"/>
                    <a:pt x="2776" y="4942"/>
                  </a:cubicBezTo>
                  <a:cubicBezTo>
                    <a:pt x="3473" y="5797"/>
                    <a:pt x="4169" y="6660"/>
                    <a:pt x="4169" y="6660"/>
                  </a:cubicBezTo>
                  <a:cubicBezTo>
                    <a:pt x="4725" y="6291"/>
                    <a:pt x="5072" y="5880"/>
                    <a:pt x="5457" y="5241"/>
                  </a:cubicBezTo>
                  <a:cubicBezTo>
                    <a:pt x="5457" y="5241"/>
                    <a:pt x="4879" y="4384"/>
                    <a:pt x="4294" y="3522"/>
                  </a:cubicBezTo>
                  <a:cubicBezTo>
                    <a:pt x="3710" y="2665"/>
                    <a:pt x="3118" y="1810"/>
                    <a:pt x="3118" y="1810"/>
                  </a:cubicBezTo>
                  <a:lnTo>
                    <a:pt x="2910" y="1518"/>
                  </a:lnTo>
                  <a:lnTo>
                    <a:pt x="2901" y="1503"/>
                  </a:lnTo>
                  <a:lnTo>
                    <a:pt x="1838" y="0"/>
                  </a:ln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4" name="Google Shape;1694;p45"/>
            <p:cNvSpPr/>
            <p:nvPr/>
          </p:nvSpPr>
          <p:spPr>
            <a:xfrm>
              <a:off x="906824" y="3915915"/>
              <a:ext cx="371841" cy="159685"/>
            </a:xfrm>
            <a:custGeom>
              <a:avLst/>
              <a:gdLst/>
              <a:ahLst/>
              <a:cxnLst/>
              <a:rect l="l" t="t" r="r" b="b"/>
              <a:pathLst>
                <a:path w="5165" h="2218" extrusionOk="0">
                  <a:moveTo>
                    <a:pt x="2569" y="0"/>
                  </a:moveTo>
                  <a:cubicBezTo>
                    <a:pt x="2569" y="0"/>
                    <a:pt x="1943" y="259"/>
                    <a:pt x="1310" y="607"/>
                  </a:cubicBezTo>
                  <a:cubicBezTo>
                    <a:pt x="675" y="954"/>
                    <a:pt x="42" y="1386"/>
                    <a:pt x="7" y="1727"/>
                  </a:cubicBezTo>
                  <a:cubicBezTo>
                    <a:pt x="0" y="1804"/>
                    <a:pt x="22" y="1872"/>
                    <a:pt x="64" y="1943"/>
                  </a:cubicBezTo>
                  <a:cubicBezTo>
                    <a:pt x="198" y="2141"/>
                    <a:pt x="611" y="2217"/>
                    <a:pt x="1145" y="2217"/>
                  </a:cubicBezTo>
                  <a:cubicBezTo>
                    <a:pt x="2463" y="2217"/>
                    <a:pt x="4521" y="1752"/>
                    <a:pt x="4962" y="1503"/>
                  </a:cubicBezTo>
                  <a:cubicBezTo>
                    <a:pt x="5116" y="1420"/>
                    <a:pt x="5164" y="1281"/>
                    <a:pt x="5136" y="1128"/>
                  </a:cubicBezTo>
                  <a:cubicBezTo>
                    <a:pt x="5074" y="668"/>
                    <a:pt x="4426" y="35"/>
                    <a:pt x="4426" y="35"/>
                  </a:cubicBezTo>
                  <a:lnTo>
                    <a:pt x="2569" y="0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5" name="Google Shape;1695;p45"/>
            <p:cNvSpPr/>
            <p:nvPr/>
          </p:nvSpPr>
          <p:spPr>
            <a:xfrm>
              <a:off x="906824" y="3997053"/>
              <a:ext cx="371841" cy="78547"/>
            </a:xfrm>
            <a:custGeom>
              <a:avLst/>
              <a:gdLst/>
              <a:ahLst/>
              <a:cxnLst/>
              <a:rect l="l" t="t" r="r" b="b"/>
              <a:pathLst>
                <a:path w="5165" h="1091" extrusionOk="0">
                  <a:moveTo>
                    <a:pt x="5136" y="1"/>
                  </a:moveTo>
                  <a:cubicBezTo>
                    <a:pt x="3629" y="555"/>
                    <a:pt x="2304" y="702"/>
                    <a:pt x="1332" y="702"/>
                  </a:cubicBezTo>
                  <a:cubicBezTo>
                    <a:pt x="753" y="702"/>
                    <a:pt x="299" y="649"/>
                    <a:pt x="7" y="600"/>
                  </a:cubicBezTo>
                  <a:lnTo>
                    <a:pt x="7" y="600"/>
                  </a:lnTo>
                  <a:cubicBezTo>
                    <a:pt x="0" y="677"/>
                    <a:pt x="22" y="745"/>
                    <a:pt x="64" y="816"/>
                  </a:cubicBezTo>
                  <a:cubicBezTo>
                    <a:pt x="198" y="1014"/>
                    <a:pt x="611" y="1090"/>
                    <a:pt x="1145" y="1090"/>
                  </a:cubicBezTo>
                  <a:cubicBezTo>
                    <a:pt x="2463" y="1090"/>
                    <a:pt x="4521" y="625"/>
                    <a:pt x="4962" y="376"/>
                  </a:cubicBezTo>
                  <a:cubicBezTo>
                    <a:pt x="5116" y="293"/>
                    <a:pt x="5164" y="154"/>
                    <a:pt x="5136" y="1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6" name="Google Shape;1696;p45"/>
            <p:cNvSpPr/>
            <p:nvPr/>
          </p:nvSpPr>
          <p:spPr>
            <a:xfrm>
              <a:off x="1037994" y="3928082"/>
              <a:ext cx="65153" cy="48885"/>
            </a:xfrm>
            <a:custGeom>
              <a:avLst/>
              <a:gdLst/>
              <a:ahLst/>
              <a:cxnLst/>
              <a:rect l="l" t="t" r="r" b="b"/>
              <a:pathLst>
                <a:path w="905" h="679" extrusionOk="0">
                  <a:moveTo>
                    <a:pt x="183" y="0"/>
                  </a:moveTo>
                  <a:cubicBezTo>
                    <a:pt x="75" y="0"/>
                    <a:pt x="1" y="143"/>
                    <a:pt x="121" y="207"/>
                  </a:cubicBezTo>
                  <a:cubicBezTo>
                    <a:pt x="308" y="319"/>
                    <a:pt x="490" y="431"/>
                    <a:pt x="607" y="611"/>
                  </a:cubicBezTo>
                  <a:cubicBezTo>
                    <a:pt x="638" y="659"/>
                    <a:pt x="684" y="679"/>
                    <a:pt x="728" y="679"/>
                  </a:cubicBezTo>
                  <a:cubicBezTo>
                    <a:pt x="820" y="679"/>
                    <a:pt x="905" y="592"/>
                    <a:pt x="844" y="493"/>
                  </a:cubicBezTo>
                  <a:cubicBezTo>
                    <a:pt x="705" y="257"/>
                    <a:pt x="481" y="117"/>
                    <a:pt x="239" y="13"/>
                  </a:cubicBezTo>
                  <a:cubicBezTo>
                    <a:pt x="220" y="4"/>
                    <a:pt x="201" y="0"/>
                    <a:pt x="183" y="0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7" name="Google Shape;1697;p45"/>
            <p:cNvSpPr/>
            <p:nvPr/>
          </p:nvSpPr>
          <p:spPr>
            <a:xfrm>
              <a:off x="1007613" y="3943777"/>
              <a:ext cx="67025" cy="48669"/>
            </a:xfrm>
            <a:custGeom>
              <a:avLst/>
              <a:gdLst/>
              <a:ahLst/>
              <a:cxnLst/>
              <a:rect l="l" t="t" r="r" b="b"/>
              <a:pathLst>
                <a:path w="931" h="676" extrusionOk="0">
                  <a:moveTo>
                    <a:pt x="186" y="1"/>
                  </a:moveTo>
                  <a:cubicBezTo>
                    <a:pt x="72" y="1"/>
                    <a:pt x="0" y="161"/>
                    <a:pt x="125" y="226"/>
                  </a:cubicBezTo>
                  <a:cubicBezTo>
                    <a:pt x="319" y="338"/>
                    <a:pt x="486" y="470"/>
                    <a:pt x="646" y="630"/>
                  </a:cubicBezTo>
                  <a:cubicBezTo>
                    <a:pt x="675" y="662"/>
                    <a:pt x="708" y="675"/>
                    <a:pt x="739" y="675"/>
                  </a:cubicBezTo>
                  <a:cubicBezTo>
                    <a:pt x="840" y="675"/>
                    <a:pt x="930" y="544"/>
                    <a:pt x="835" y="448"/>
                  </a:cubicBezTo>
                  <a:cubicBezTo>
                    <a:pt x="661" y="268"/>
                    <a:pt x="472" y="129"/>
                    <a:pt x="250" y="17"/>
                  </a:cubicBezTo>
                  <a:cubicBezTo>
                    <a:pt x="228" y="6"/>
                    <a:pt x="206" y="1"/>
                    <a:pt x="186" y="1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8" name="Google Shape;1698;p45"/>
            <p:cNvSpPr/>
            <p:nvPr/>
          </p:nvSpPr>
          <p:spPr>
            <a:xfrm>
              <a:off x="982488" y="3959256"/>
              <a:ext cx="63209" cy="49749"/>
            </a:xfrm>
            <a:custGeom>
              <a:avLst/>
              <a:gdLst/>
              <a:ahLst/>
              <a:cxnLst/>
              <a:rect l="l" t="t" r="r" b="b"/>
              <a:pathLst>
                <a:path w="878" h="691" extrusionOk="0">
                  <a:moveTo>
                    <a:pt x="126" y="0"/>
                  </a:moveTo>
                  <a:cubicBezTo>
                    <a:pt x="50" y="0"/>
                    <a:pt x="0" y="102"/>
                    <a:pt x="63" y="165"/>
                  </a:cubicBezTo>
                  <a:cubicBezTo>
                    <a:pt x="237" y="339"/>
                    <a:pt x="439" y="471"/>
                    <a:pt x="613" y="651"/>
                  </a:cubicBezTo>
                  <a:cubicBezTo>
                    <a:pt x="639" y="679"/>
                    <a:pt x="669" y="691"/>
                    <a:pt x="699" y="691"/>
                  </a:cubicBezTo>
                  <a:cubicBezTo>
                    <a:pt x="793" y="691"/>
                    <a:pt x="877" y="568"/>
                    <a:pt x="786" y="477"/>
                  </a:cubicBezTo>
                  <a:cubicBezTo>
                    <a:pt x="613" y="297"/>
                    <a:pt x="397" y="88"/>
                    <a:pt x="153" y="5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9" name="Google Shape;1699;p45"/>
            <p:cNvSpPr/>
            <p:nvPr/>
          </p:nvSpPr>
          <p:spPr>
            <a:xfrm>
              <a:off x="1012509" y="3452555"/>
              <a:ext cx="262629" cy="478551"/>
            </a:xfrm>
            <a:custGeom>
              <a:avLst/>
              <a:gdLst/>
              <a:ahLst/>
              <a:cxnLst/>
              <a:rect l="l" t="t" r="r" b="b"/>
              <a:pathLst>
                <a:path w="3648" h="6647" extrusionOk="0">
                  <a:moveTo>
                    <a:pt x="2054" y="0"/>
                  </a:moveTo>
                  <a:cubicBezTo>
                    <a:pt x="1378" y="585"/>
                    <a:pt x="710" y="1274"/>
                    <a:pt x="301" y="2068"/>
                  </a:cubicBezTo>
                  <a:cubicBezTo>
                    <a:pt x="182" y="2303"/>
                    <a:pt x="84" y="2547"/>
                    <a:pt x="42" y="2804"/>
                  </a:cubicBezTo>
                  <a:cubicBezTo>
                    <a:pt x="0" y="3105"/>
                    <a:pt x="70" y="3389"/>
                    <a:pt x="141" y="3681"/>
                  </a:cubicBezTo>
                  <a:cubicBezTo>
                    <a:pt x="273" y="4294"/>
                    <a:pt x="433" y="4900"/>
                    <a:pt x="585" y="5504"/>
                  </a:cubicBezTo>
                  <a:cubicBezTo>
                    <a:pt x="677" y="5852"/>
                    <a:pt x="767" y="6194"/>
                    <a:pt x="857" y="6542"/>
                  </a:cubicBezTo>
                  <a:cubicBezTo>
                    <a:pt x="1207" y="6602"/>
                    <a:pt x="1564" y="6647"/>
                    <a:pt x="1922" y="6647"/>
                  </a:cubicBezTo>
                  <a:cubicBezTo>
                    <a:pt x="2096" y="6647"/>
                    <a:pt x="2270" y="6636"/>
                    <a:pt x="2444" y="6612"/>
                  </a:cubicBezTo>
                  <a:cubicBezTo>
                    <a:pt x="2569" y="6597"/>
                    <a:pt x="2694" y="6570"/>
                    <a:pt x="2819" y="6542"/>
                  </a:cubicBezTo>
                  <a:cubicBezTo>
                    <a:pt x="2848" y="6535"/>
                    <a:pt x="2973" y="6520"/>
                    <a:pt x="2993" y="6500"/>
                  </a:cubicBezTo>
                  <a:cubicBezTo>
                    <a:pt x="2993" y="6493"/>
                    <a:pt x="2986" y="6471"/>
                    <a:pt x="2986" y="6465"/>
                  </a:cubicBezTo>
                  <a:cubicBezTo>
                    <a:pt x="2993" y="6416"/>
                    <a:pt x="2965" y="6346"/>
                    <a:pt x="2958" y="6291"/>
                  </a:cubicBezTo>
                  <a:cubicBezTo>
                    <a:pt x="2938" y="6172"/>
                    <a:pt x="2916" y="6054"/>
                    <a:pt x="2896" y="5935"/>
                  </a:cubicBezTo>
                  <a:cubicBezTo>
                    <a:pt x="2798" y="5386"/>
                    <a:pt x="2707" y="4836"/>
                    <a:pt x="2624" y="4294"/>
                  </a:cubicBezTo>
                  <a:cubicBezTo>
                    <a:pt x="2576" y="4008"/>
                    <a:pt x="2527" y="3723"/>
                    <a:pt x="2499" y="3445"/>
                  </a:cubicBezTo>
                  <a:cubicBezTo>
                    <a:pt x="2492" y="3397"/>
                    <a:pt x="2485" y="3333"/>
                    <a:pt x="2499" y="3285"/>
                  </a:cubicBezTo>
                  <a:cubicBezTo>
                    <a:pt x="2520" y="3237"/>
                    <a:pt x="2569" y="3195"/>
                    <a:pt x="2597" y="3166"/>
                  </a:cubicBezTo>
                  <a:cubicBezTo>
                    <a:pt x="2756" y="3013"/>
                    <a:pt x="2903" y="2839"/>
                    <a:pt x="3070" y="2694"/>
                  </a:cubicBezTo>
                  <a:cubicBezTo>
                    <a:pt x="3250" y="2520"/>
                    <a:pt x="3446" y="2360"/>
                    <a:pt x="3648" y="2213"/>
                  </a:cubicBezTo>
                  <a:cubicBezTo>
                    <a:pt x="3105" y="1490"/>
                    <a:pt x="2555" y="758"/>
                    <a:pt x="2054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5"/>
            <p:cNvSpPr/>
            <p:nvPr/>
          </p:nvSpPr>
          <p:spPr>
            <a:xfrm>
              <a:off x="547725" y="2544266"/>
              <a:ext cx="247006" cy="233480"/>
            </a:xfrm>
            <a:custGeom>
              <a:avLst/>
              <a:gdLst/>
              <a:ahLst/>
              <a:cxnLst/>
              <a:rect l="l" t="t" r="r" b="b"/>
              <a:pathLst>
                <a:path w="3431" h="3243" extrusionOk="0">
                  <a:moveTo>
                    <a:pt x="2146" y="0"/>
                  </a:moveTo>
                  <a:cubicBezTo>
                    <a:pt x="2028" y="0"/>
                    <a:pt x="1982" y="238"/>
                    <a:pt x="1982" y="482"/>
                  </a:cubicBezTo>
                  <a:cubicBezTo>
                    <a:pt x="1976" y="732"/>
                    <a:pt x="2017" y="989"/>
                    <a:pt x="2017" y="989"/>
                  </a:cubicBezTo>
                  <a:cubicBezTo>
                    <a:pt x="2017" y="989"/>
                    <a:pt x="1899" y="746"/>
                    <a:pt x="1747" y="509"/>
                  </a:cubicBezTo>
                  <a:cubicBezTo>
                    <a:pt x="1610" y="281"/>
                    <a:pt x="1450" y="67"/>
                    <a:pt x="1317" y="67"/>
                  </a:cubicBezTo>
                  <a:cubicBezTo>
                    <a:pt x="1307" y="67"/>
                    <a:pt x="1297" y="69"/>
                    <a:pt x="1288" y="71"/>
                  </a:cubicBezTo>
                  <a:cubicBezTo>
                    <a:pt x="1134" y="106"/>
                    <a:pt x="1154" y="398"/>
                    <a:pt x="1231" y="669"/>
                  </a:cubicBezTo>
                  <a:cubicBezTo>
                    <a:pt x="1301" y="948"/>
                    <a:pt x="1420" y="1205"/>
                    <a:pt x="1420" y="1205"/>
                  </a:cubicBezTo>
                  <a:cubicBezTo>
                    <a:pt x="1420" y="1205"/>
                    <a:pt x="1231" y="1010"/>
                    <a:pt x="1022" y="822"/>
                  </a:cubicBezTo>
                  <a:cubicBezTo>
                    <a:pt x="851" y="662"/>
                    <a:pt x="665" y="499"/>
                    <a:pt x="557" y="499"/>
                  </a:cubicBezTo>
                  <a:cubicBezTo>
                    <a:pt x="538" y="499"/>
                    <a:pt x="521" y="504"/>
                    <a:pt x="508" y="515"/>
                  </a:cubicBezTo>
                  <a:cubicBezTo>
                    <a:pt x="347" y="649"/>
                    <a:pt x="438" y="941"/>
                    <a:pt x="585" y="1183"/>
                  </a:cubicBezTo>
                  <a:cubicBezTo>
                    <a:pt x="723" y="1434"/>
                    <a:pt x="912" y="1636"/>
                    <a:pt x="912" y="1636"/>
                  </a:cubicBezTo>
                  <a:cubicBezTo>
                    <a:pt x="912" y="1636"/>
                    <a:pt x="758" y="1497"/>
                    <a:pt x="578" y="1379"/>
                  </a:cubicBezTo>
                  <a:cubicBezTo>
                    <a:pt x="448" y="1294"/>
                    <a:pt x="313" y="1218"/>
                    <a:pt x="208" y="1218"/>
                  </a:cubicBezTo>
                  <a:cubicBezTo>
                    <a:pt x="165" y="1218"/>
                    <a:pt x="127" y="1230"/>
                    <a:pt x="97" y="1260"/>
                  </a:cubicBezTo>
                  <a:cubicBezTo>
                    <a:pt x="0" y="1365"/>
                    <a:pt x="160" y="1657"/>
                    <a:pt x="361" y="1915"/>
                  </a:cubicBezTo>
                  <a:cubicBezTo>
                    <a:pt x="556" y="2172"/>
                    <a:pt x="787" y="2387"/>
                    <a:pt x="787" y="2387"/>
                  </a:cubicBezTo>
                  <a:cubicBezTo>
                    <a:pt x="787" y="2387"/>
                    <a:pt x="813" y="2561"/>
                    <a:pt x="912" y="2756"/>
                  </a:cubicBezTo>
                  <a:cubicBezTo>
                    <a:pt x="1009" y="2952"/>
                    <a:pt x="1182" y="3167"/>
                    <a:pt x="1446" y="3229"/>
                  </a:cubicBezTo>
                  <a:cubicBezTo>
                    <a:pt x="1483" y="3238"/>
                    <a:pt x="1521" y="3242"/>
                    <a:pt x="1561" y="3242"/>
                  </a:cubicBezTo>
                  <a:cubicBezTo>
                    <a:pt x="1802" y="3242"/>
                    <a:pt x="2093" y="3084"/>
                    <a:pt x="2338" y="2875"/>
                  </a:cubicBezTo>
                  <a:cubicBezTo>
                    <a:pt x="2624" y="2638"/>
                    <a:pt x="2859" y="2332"/>
                    <a:pt x="2916" y="2102"/>
                  </a:cubicBezTo>
                  <a:cubicBezTo>
                    <a:pt x="2916" y="2102"/>
                    <a:pt x="3061" y="1796"/>
                    <a:pt x="3186" y="1504"/>
                  </a:cubicBezTo>
                  <a:cubicBezTo>
                    <a:pt x="3312" y="1212"/>
                    <a:pt x="3430" y="919"/>
                    <a:pt x="3305" y="871"/>
                  </a:cubicBezTo>
                  <a:cubicBezTo>
                    <a:pt x="3285" y="864"/>
                    <a:pt x="3265" y="860"/>
                    <a:pt x="3244" y="860"/>
                  </a:cubicBezTo>
                  <a:cubicBezTo>
                    <a:pt x="3124" y="860"/>
                    <a:pt x="2986" y="969"/>
                    <a:pt x="2874" y="1093"/>
                  </a:cubicBezTo>
                  <a:cubicBezTo>
                    <a:pt x="2749" y="1233"/>
                    <a:pt x="2650" y="1392"/>
                    <a:pt x="2650" y="1392"/>
                  </a:cubicBezTo>
                  <a:cubicBezTo>
                    <a:pt x="2650" y="1392"/>
                    <a:pt x="2595" y="1051"/>
                    <a:pt x="2518" y="711"/>
                  </a:cubicBezTo>
                  <a:cubicBezTo>
                    <a:pt x="2442" y="370"/>
                    <a:pt x="2345" y="23"/>
                    <a:pt x="2156" y="1"/>
                  </a:cubicBezTo>
                  <a:cubicBezTo>
                    <a:pt x="2153" y="0"/>
                    <a:pt x="2150" y="0"/>
                    <a:pt x="2146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5"/>
            <p:cNvSpPr/>
            <p:nvPr/>
          </p:nvSpPr>
          <p:spPr>
            <a:xfrm>
              <a:off x="651322" y="2712158"/>
              <a:ext cx="478462" cy="274517"/>
            </a:xfrm>
            <a:custGeom>
              <a:avLst/>
              <a:gdLst/>
              <a:ahLst/>
              <a:cxnLst/>
              <a:rect l="l" t="t" r="r" b="b"/>
              <a:pathLst>
                <a:path w="6646" h="3813" extrusionOk="0">
                  <a:moveTo>
                    <a:pt x="1378" y="0"/>
                  </a:moveTo>
                  <a:cubicBezTo>
                    <a:pt x="1121" y="167"/>
                    <a:pt x="857" y="334"/>
                    <a:pt x="607" y="501"/>
                  </a:cubicBezTo>
                  <a:cubicBezTo>
                    <a:pt x="447" y="605"/>
                    <a:pt x="286" y="710"/>
                    <a:pt x="126" y="813"/>
                  </a:cubicBezTo>
                  <a:cubicBezTo>
                    <a:pt x="99" y="835"/>
                    <a:pt x="29" y="864"/>
                    <a:pt x="16" y="890"/>
                  </a:cubicBezTo>
                  <a:cubicBezTo>
                    <a:pt x="1" y="919"/>
                    <a:pt x="77" y="1016"/>
                    <a:pt x="91" y="1051"/>
                  </a:cubicBezTo>
                  <a:cubicBezTo>
                    <a:pt x="787" y="2226"/>
                    <a:pt x="1853" y="3382"/>
                    <a:pt x="3244" y="3674"/>
                  </a:cubicBezTo>
                  <a:cubicBezTo>
                    <a:pt x="3693" y="3769"/>
                    <a:pt x="4152" y="3813"/>
                    <a:pt x="4611" y="3813"/>
                  </a:cubicBezTo>
                  <a:cubicBezTo>
                    <a:pt x="5297" y="3813"/>
                    <a:pt x="5984" y="3716"/>
                    <a:pt x="6646" y="3549"/>
                  </a:cubicBezTo>
                  <a:cubicBezTo>
                    <a:pt x="6619" y="3472"/>
                    <a:pt x="6597" y="3389"/>
                    <a:pt x="6570" y="3305"/>
                  </a:cubicBezTo>
                  <a:cubicBezTo>
                    <a:pt x="6395" y="2727"/>
                    <a:pt x="6221" y="2149"/>
                    <a:pt x="6048" y="1580"/>
                  </a:cubicBezTo>
                  <a:cubicBezTo>
                    <a:pt x="5714" y="1684"/>
                    <a:pt x="5380" y="1767"/>
                    <a:pt x="5032" y="1815"/>
                  </a:cubicBezTo>
                  <a:cubicBezTo>
                    <a:pt x="4749" y="1855"/>
                    <a:pt x="4466" y="1876"/>
                    <a:pt x="4182" y="1876"/>
                  </a:cubicBezTo>
                  <a:cubicBezTo>
                    <a:pt x="4111" y="1876"/>
                    <a:pt x="4039" y="1875"/>
                    <a:pt x="3967" y="1872"/>
                  </a:cubicBezTo>
                  <a:cubicBezTo>
                    <a:pt x="3787" y="1866"/>
                    <a:pt x="3598" y="1851"/>
                    <a:pt x="3424" y="1809"/>
                  </a:cubicBezTo>
                  <a:cubicBezTo>
                    <a:pt x="3257" y="1760"/>
                    <a:pt x="3090" y="1684"/>
                    <a:pt x="2938" y="1600"/>
                  </a:cubicBezTo>
                  <a:cubicBezTo>
                    <a:pt x="2284" y="1231"/>
                    <a:pt x="1776" y="626"/>
                    <a:pt x="1378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5"/>
            <p:cNvSpPr/>
            <p:nvPr/>
          </p:nvSpPr>
          <p:spPr>
            <a:xfrm>
              <a:off x="2158269" y="2349016"/>
              <a:ext cx="224401" cy="242191"/>
            </a:xfrm>
            <a:custGeom>
              <a:avLst/>
              <a:gdLst/>
              <a:ahLst/>
              <a:cxnLst/>
              <a:rect l="l" t="t" r="r" b="b"/>
              <a:pathLst>
                <a:path w="3117" h="3364" extrusionOk="0">
                  <a:moveTo>
                    <a:pt x="1676" y="0"/>
                  </a:moveTo>
                  <a:cubicBezTo>
                    <a:pt x="1502" y="0"/>
                    <a:pt x="1274" y="254"/>
                    <a:pt x="1058" y="513"/>
                  </a:cubicBezTo>
                  <a:cubicBezTo>
                    <a:pt x="946" y="660"/>
                    <a:pt x="827" y="806"/>
                    <a:pt x="752" y="918"/>
                  </a:cubicBezTo>
                  <a:cubicBezTo>
                    <a:pt x="669" y="1036"/>
                    <a:pt x="612" y="1113"/>
                    <a:pt x="612" y="1113"/>
                  </a:cubicBezTo>
                  <a:cubicBezTo>
                    <a:pt x="612" y="1113"/>
                    <a:pt x="598" y="918"/>
                    <a:pt x="543" y="715"/>
                  </a:cubicBezTo>
                  <a:cubicBezTo>
                    <a:pt x="480" y="522"/>
                    <a:pt x="383" y="326"/>
                    <a:pt x="236" y="320"/>
                  </a:cubicBezTo>
                  <a:cubicBezTo>
                    <a:pt x="91" y="320"/>
                    <a:pt x="56" y="647"/>
                    <a:pt x="42" y="994"/>
                  </a:cubicBezTo>
                  <a:cubicBezTo>
                    <a:pt x="34" y="1342"/>
                    <a:pt x="42" y="1691"/>
                    <a:pt x="42" y="1691"/>
                  </a:cubicBezTo>
                  <a:cubicBezTo>
                    <a:pt x="1" y="1948"/>
                    <a:pt x="111" y="2330"/>
                    <a:pt x="299" y="2671"/>
                  </a:cubicBezTo>
                  <a:cubicBezTo>
                    <a:pt x="493" y="3012"/>
                    <a:pt x="759" y="3304"/>
                    <a:pt x="1029" y="3352"/>
                  </a:cubicBezTo>
                  <a:cubicBezTo>
                    <a:pt x="1070" y="3360"/>
                    <a:pt x="1110" y="3364"/>
                    <a:pt x="1150" y="3364"/>
                  </a:cubicBezTo>
                  <a:cubicBezTo>
                    <a:pt x="1366" y="3364"/>
                    <a:pt x="1556" y="3257"/>
                    <a:pt x="1697" y="3144"/>
                  </a:cubicBezTo>
                  <a:cubicBezTo>
                    <a:pt x="1858" y="3005"/>
                    <a:pt x="1954" y="2860"/>
                    <a:pt x="1954" y="2860"/>
                  </a:cubicBezTo>
                  <a:cubicBezTo>
                    <a:pt x="1954" y="2860"/>
                    <a:pt x="2025" y="2838"/>
                    <a:pt x="2143" y="2796"/>
                  </a:cubicBezTo>
                  <a:cubicBezTo>
                    <a:pt x="2255" y="2755"/>
                    <a:pt x="2400" y="2693"/>
                    <a:pt x="2547" y="2616"/>
                  </a:cubicBezTo>
                  <a:cubicBezTo>
                    <a:pt x="2831" y="2476"/>
                    <a:pt x="3117" y="2282"/>
                    <a:pt x="3068" y="2142"/>
                  </a:cubicBezTo>
                  <a:cubicBezTo>
                    <a:pt x="3035" y="2041"/>
                    <a:pt x="2914" y="2010"/>
                    <a:pt x="2771" y="2010"/>
                  </a:cubicBezTo>
                  <a:cubicBezTo>
                    <a:pt x="2707" y="2010"/>
                    <a:pt x="2640" y="2016"/>
                    <a:pt x="2574" y="2025"/>
                  </a:cubicBezTo>
                  <a:cubicBezTo>
                    <a:pt x="2464" y="2038"/>
                    <a:pt x="2359" y="2058"/>
                    <a:pt x="2282" y="2073"/>
                  </a:cubicBezTo>
                  <a:cubicBezTo>
                    <a:pt x="2198" y="2093"/>
                    <a:pt x="2150" y="2108"/>
                    <a:pt x="2150" y="2108"/>
                  </a:cubicBezTo>
                  <a:cubicBezTo>
                    <a:pt x="2150" y="2108"/>
                    <a:pt x="2213" y="2080"/>
                    <a:pt x="2310" y="2038"/>
                  </a:cubicBezTo>
                  <a:cubicBezTo>
                    <a:pt x="2407" y="1990"/>
                    <a:pt x="2532" y="1926"/>
                    <a:pt x="2657" y="1843"/>
                  </a:cubicBezTo>
                  <a:cubicBezTo>
                    <a:pt x="2776" y="1766"/>
                    <a:pt x="2895" y="1669"/>
                    <a:pt x="2965" y="1572"/>
                  </a:cubicBezTo>
                  <a:cubicBezTo>
                    <a:pt x="3040" y="1467"/>
                    <a:pt x="3075" y="1363"/>
                    <a:pt x="3027" y="1258"/>
                  </a:cubicBezTo>
                  <a:cubicBezTo>
                    <a:pt x="3009" y="1221"/>
                    <a:pt x="2959" y="1206"/>
                    <a:pt x="2889" y="1206"/>
                  </a:cubicBezTo>
                  <a:cubicBezTo>
                    <a:pt x="2767" y="1206"/>
                    <a:pt x="2584" y="1251"/>
                    <a:pt x="2407" y="1300"/>
                  </a:cubicBezTo>
                  <a:cubicBezTo>
                    <a:pt x="2268" y="1342"/>
                    <a:pt x="2136" y="1384"/>
                    <a:pt x="2031" y="1419"/>
                  </a:cubicBezTo>
                  <a:cubicBezTo>
                    <a:pt x="1934" y="1454"/>
                    <a:pt x="1864" y="1474"/>
                    <a:pt x="1864" y="1474"/>
                  </a:cubicBezTo>
                  <a:cubicBezTo>
                    <a:pt x="1864" y="1474"/>
                    <a:pt x="1921" y="1432"/>
                    <a:pt x="2005" y="1357"/>
                  </a:cubicBezTo>
                  <a:cubicBezTo>
                    <a:pt x="2088" y="1280"/>
                    <a:pt x="2192" y="1181"/>
                    <a:pt x="2288" y="1071"/>
                  </a:cubicBezTo>
                  <a:cubicBezTo>
                    <a:pt x="2484" y="847"/>
                    <a:pt x="2637" y="590"/>
                    <a:pt x="2519" y="480"/>
                  </a:cubicBezTo>
                  <a:cubicBezTo>
                    <a:pt x="2491" y="457"/>
                    <a:pt x="2456" y="447"/>
                    <a:pt x="2414" y="447"/>
                  </a:cubicBezTo>
                  <a:cubicBezTo>
                    <a:pt x="2276" y="447"/>
                    <a:pt x="2072" y="557"/>
                    <a:pt x="1879" y="674"/>
                  </a:cubicBezTo>
                  <a:cubicBezTo>
                    <a:pt x="1754" y="751"/>
                    <a:pt x="1635" y="827"/>
                    <a:pt x="1545" y="889"/>
                  </a:cubicBezTo>
                  <a:cubicBezTo>
                    <a:pt x="1453" y="953"/>
                    <a:pt x="1398" y="1001"/>
                    <a:pt x="1398" y="1001"/>
                  </a:cubicBezTo>
                  <a:cubicBezTo>
                    <a:pt x="1398" y="1001"/>
                    <a:pt x="1440" y="946"/>
                    <a:pt x="1495" y="856"/>
                  </a:cubicBezTo>
                  <a:cubicBezTo>
                    <a:pt x="1545" y="772"/>
                    <a:pt x="1614" y="660"/>
                    <a:pt x="1677" y="542"/>
                  </a:cubicBezTo>
                  <a:cubicBezTo>
                    <a:pt x="1796" y="305"/>
                    <a:pt x="1864" y="54"/>
                    <a:pt x="1739" y="12"/>
                  </a:cubicBezTo>
                  <a:cubicBezTo>
                    <a:pt x="1719" y="4"/>
                    <a:pt x="1698" y="0"/>
                    <a:pt x="1676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3" name="Google Shape;1703;p45"/>
            <p:cNvSpPr/>
            <p:nvPr/>
          </p:nvSpPr>
          <p:spPr>
            <a:xfrm>
              <a:off x="1755975" y="2490198"/>
              <a:ext cx="476446" cy="337657"/>
            </a:xfrm>
            <a:custGeom>
              <a:avLst/>
              <a:gdLst/>
              <a:ahLst/>
              <a:cxnLst/>
              <a:rect l="l" t="t" r="r" b="b"/>
              <a:pathLst>
                <a:path w="6618" h="4690" extrusionOk="0">
                  <a:moveTo>
                    <a:pt x="5630" y="0"/>
                  </a:moveTo>
                  <a:cubicBezTo>
                    <a:pt x="5630" y="0"/>
                    <a:pt x="5567" y="49"/>
                    <a:pt x="5455" y="126"/>
                  </a:cubicBezTo>
                  <a:cubicBezTo>
                    <a:pt x="5338" y="202"/>
                    <a:pt x="5171" y="321"/>
                    <a:pt x="4976" y="446"/>
                  </a:cubicBezTo>
                  <a:cubicBezTo>
                    <a:pt x="4571" y="703"/>
                    <a:pt x="4029" y="1037"/>
                    <a:pt x="3466" y="1323"/>
                  </a:cubicBezTo>
                  <a:cubicBezTo>
                    <a:pt x="3319" y="1391"/>
                    <a:pt x="3187" y="1468"/>
                    <a:pt x="3042" y="1532"/>
                  </a:cubicBezTo>
                  <a:cubicBezTo>
                    <a:pt x="2901" y="1600"/>
                    <a:pt x="2763" y="1664"/>
                    <a:pt x="2631" y="1725"/>
                  </a:cubicBezTo>
                  <a:cubicBezTo>
                    <a:pt x="2365" y="1851"/>
                    <a:pt x="2102" y="1943"/>
                    <a:pt x="1886" y="2033"/>
                  </a:cubicBezTo>
                  <a:cubicBezTo>
                    <a:pt x="1774" y="2074"/>
                    <a:pt x="1677" y="2116"/>
                    <a:pt x="1587" y="2151"/>
                  </a:cubicBezTo>
                  <a:cubicBezTo>
                    <a:pt x="1497" y="2178"/>
                    <a:pt x="1420" y="2206"/>
                    <a:pt x="1350" y="2226"/>
                  </a:cubicBezTo>
                  <a:cubicBezTo>
                    <a:pt x="1225" y="2268"/>
                    <a:pt x="1148" y="2290"/>
                    <a:pt x="1148" y="2290"/>
                  </a:cubicBezTo>
                  <a:cubicBezTo>
                    <a:pt x="1148" y="2290"/>
                    <a:pt x="1079" y="2318"/>
                    <a:pt x="968" y="2352"/>
                  </a:cubicBezTo>
                  <a:cubicBezTo>
                    <a:pt x="919" y="2367"/>
                    <a:pt x="856" y="2387"/>
                    <a:pt x="787" y="2408"/>
                  </a:cubicBezTo>
                  <a:cubicBezTo>
                    <a:pt x="717" y="2429"/>
                    <a:pt x="647" y="2444"/>
                    <a:pt x="578" y="2464"/>
                  </a:cubicBezTo>
                  <a:cubicBezTo>
                    <a:pt x="286" y="2540"/>
                    <a:pt x="1" y="2617"/>
                    <a:pt x="1" y="2617"/>
                  </a:cubicBezTo>
                  <a:lnTo>
                    <a:pt x="550" y="4690"/>
                  </a:lnTo>
                  <a:cubicBezTo>
                    <a:pt x="550" y="4690"/>
                    <a:pt x="877" y="4580"/>
                    <a:pt x="1211" y="4474"/>
                  </a:cubicBezTo>
                  <a:cubicBezTo>
                    <a:pt x="1288" y="4448"/>
                    <a:pt x="1372" y="4419"/>
                    <a:pt x="1447" y="4391"/>
                  </a:cubicBezTo>
                  <a:cubicBezTo>
                    <a:pt x="1524" y="4364"/>
                    <a:pt x="1594" y="4336"/>
                    <a:pt x="1656" y="4307"/>
                  </a:cubicBezTo>
                  <a:cubicBezTo>
                    <a:pt x="1774" y="4259"/>
                    <a:pt x="1858" y="4230"/>
                    <a:pt x="1858" y="4230"/>
                  </a:cubicBezTo>
                  <a:cubicBezTo>
                    <a:pt x="1858" y="4230"/>
                    <a:pt x="1935" y="4197"/>
                    <a:pt x="2081" y="4140"/>
                  </a:cubicBezTo>
                  <a:cubicBezTo>
                    <a:pt x="2150" y="4105"/>
                    <a:pt x="2240" y="4072"/>
                    <a:pt x="2339" y="4030"/>
                  </a:cubicBezTo>
                  <a:cubicBezTo>
                    <a:pt x="2436" y="3995"/>
                    <a:pt x="2547" y="3938"/>
                    <a:pt x="2666" y="3883"/>
                  </a:cubicBezTo>
                  <a:cubicBezTo>
                    <a:pt x="2901" y="3765"/>
                    <a:pt x="3187" y="3646"/>
                    <a:pt x="3473" y="3479"/>
                  </a:cubicBezTo>
                  <a:cubicBezTo>
                    <a:pt x="3611" y="3404"/>
                    <a:pt x="3765" y="3327"/>
                    <a:pt x="3910" y="3243"/>
                  </a:cubicBezTo>
                  <a:cubicBezTo>
                    <a:pt x="4064" y="3160"/>
                    <a:pt x="4211" y="3070"/>
                    <a:pt x="4363" y="2978"/>
                  </a:cubicBezTo>
                  <a:cubicBezTo>
                    <a:pt x="4510" y="2888"/>
                    <a:pt x="4655" y="2798"/>
                    <a:pt x="4802" y="2707"/>
                  </a:cubicBezTo>
                  <a:cubicBezTo>
                    <a:pt x="4941" y="2617"/>
                    <a:pt x="5079" y="2519"/>
                    <a:pt x="5219" y="2429"/>
                  </a:cubicBezTo>
                  <a:cubicBezTo>
                    <a:pt x="5281" y="2387"/>
                    <a:pt x="5351" y="2338"/>
                    <a:pt x="5413" y="2297"/>
                  </a:cubicBezTo>
                  <a:cubicBezTo>
                    <a:pt x="5477" y="2255"/>
                    <a:pt x="5538" y="2206"/>
                    <a:pt x="5602" y="2165"/>
                  </a:cubicBezTo>
                  <a:cubicBezTo>
                    <a:pt x="5720" y="2081"/>
                    <a:pt x="5831" y="1998"/>
                    <a:pt x="5936" y="1921"/>
                  </a:cubicBezTo>
                  <a:cubicBezTo>
                    <a:pt x="6145" y="1767"/>
                    <a:pt x="6312" y="1629"/>
                    <a:pt x="6430" y="1538"/>
                  </a:cubicBezTo>
                  <a:cubicBezTo>
                    <a:pt x="6549" y="1448"/>
                    <a:pt x="6617" y="1391"/>
                    <a:pt x="6617" y="1391"/>
                  </a:cubicBezTo>
                  <a:lnTo>
                    <a:pt x="5630" y="0"/>
                  </a:ln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4" name="Google Shape;1704;p45"/>
            <p:cNvSpPr/>
            <p:nvPr/>
          </p:nvSpPr>
          <p:spPr>
            <a:xfrm>
              <a:off x="1061680" y="3279263"/>
              <a:ext cx="792493" cy="389277"/>
            </a:xfrm>
            <a:custGeom>
              <a:avLst/>
              <a:gdLst/>
              <a:ahLst/>
              <a:cxnLst/>
              <a:rect l="l" t="t" r="r" b="b"/>
              <a:pathLst>
                <a:path w="11008" h="5407" extrusionOk="0">
                  <a:moveTo>
                    <a:pt x="8865" y="1"/>
                  </a:moveTo>
                  <a:lnTo>
                    <a:pt x="2442" y="493"/>
                  </a:lnTo>
                  <a:lnTo>
                    <a:pt x="2227" y="724"/>
                  </a:lnTo>
                  <a:lnTo>
                    <a:pt x="396" y="2658"/>
                  </a:lnTo>
                  <a:lnTo>
                    <a:pt x="0" y="3075"/>
                  </a:lnTo>
                  <a:cubicBezTo>
                    <a:pt x="1308" y="4182"/>
                    <a:pt x="2582" y="5156"/>
                    <a:pt x="3723" y="5406"/>
                  </a:cubicBezTo>
                  <a:lnTo>
                    <a:pt x="4050" y="5052"/>
                  </a:lnTo>
                  <a:lnTo>
                    <a:pt x="5637" y="3354"/>
                  </a:lnTo>
                  <a:lnTo>
                    <a:pt x="7535" y="5136"/>
                  </a:lnTo>
                  <a:cubicBezTo>
                    <a:pt x="8962" y="4703"/>
                    <a:pt x="10159" y="4084"/>
                    <a:pt x="11007" y="3187"/>
                  </a:cubicBezTo>
                  <a:lnTo>
                    <a:pt x="8920" y="84"/>
                  </a:lnTo>
                  <a:lnTo>
                    <a:pt x="8865" y="1"/>
                  </a:ln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5"/>
            <p:cNvSpPr/>
            <p:nvPr/>
          </p:nvSpPr>
          <p:spPr>
            <a:xfrm>
              <a:off x="1443888" y="3266592"/>
              <a:ext cx="64649" cy="252126"/>
            </a:xfrm>
            <a:custGeom>
              <a:avLst/>
              <a:gdLst/>
              <a:ahLst/>
              <a:cxnLst/>
              <a:rect l="l" t="t" r="r" b="b"/>
              <a:pathLst>
                <a:path w="898" h="3502" extrusionOk="0">
                  <a:moveTo>
                    <a:pt x="597" y="0"/>
                  </a:moveTo>
                  <a:cubicBezTo>
                    <a:pt x="593" y="0"/>
                    <a:pt x="589" y="1"/>
                    <a:pt x="585" y="1"/>
                  </a:cubicBezTo>
                  <a:cubicBezTo>
                    <a:pt x="543" y="10"/>
                    <a:pt x="508" y="51"/>
                    <a:pt x="515" y="100"/>
                  </a:cubicBezTo>
                  <a:cubicBezTo>
                    <a:pt x="515" y="113"/>
                    <a:pt x="723" y="1623"/>
                    <a:pt x="682" y="2014"/>
                  </a:cubicBezTo>
                  <a:cubicBezTo>
                    <a:pt x="655" y="2264"/>
                    <a:pt x="438" y="2298"/>
                    <a:pt x="334" y="2306"/>
                  </a:cubicBezTo>
                  <a:lnTo>
                    <a:pt x="181" y="168"/>
                  </a:lnTo>
                  <a:cubicBezTo>
                    <a:pt x="181" y="123"/>
                    <a:pt x="139" y="84"/>
                    <a:pt x="100" y="84"/>
                  </a:cubicBezTo>
                  <a:cubicBezTo>
                    <a:pt x="96" y="84"/>
                    <a:pt x="93" y="84"/>
                    <a:pt x="91" y="85"/>
                  </a:cubicBezTo>
                  <a:cubicBezTo>
                    <a:pt x="42" y="93"/>
                    <a:pt x="0" y="135"/>
                    <a:pt x="7" y="177"/>
                  </a:cubicBezTo>
                  <a:lnTo>
                    <a:pt x="237" y="3418"/>
                  </a:lnTo>
                  <a:cubicBezTo>
                    <a:pt x="237" y="3467"/>
                    <a:pt x="279" y="3502"/>
                    <a:pt x="321" y="3502"/>
                  </a:cubicBezTo>
                  <a:lnTo>
                    <a:pt x="328" y="3502"/>
                  </a:lnTo>
                  <a:cubicBezTo>
                    <a:pt x="376" y="3502"/>
                    <a:pt x="411" y="3460"/>
                    <a:pt x="411" y="3411"/>
                  </a:cubicBezTo>
                  <a:lnTo>
                    <a:pt x="341" y="2480"/>
                  </a:lnTo>
                  <a:cubicBezTo>
                    <a:pt x="543" y="2465"/>
                    <a:pt x="814" y="2368"/>
                    <a:pt x="849" y="2034"/>
                  </a:cubicBezTo>
                  <a:cubicBezTo>
                    <a:pt x="897" y="1616"/>
                    <a:pt x="697" y="142"/>
                    <a:pt x="688" y="78"/>
                  </a:cubicBezTo>
                  <a:cubicBezTo>
                    <a:pt x="682" y="34"/>
                    <a:pt x="641" y="0"/>
                    <a:pt x="597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5"/>
            <p:cNvSpPr/>
            <p:nvPr/>
          </p:nvSpPr>
          <p:spPr>
            <a:xfrm>
              <a:off x="1648778" y="3257880"/>
              <a:ext cx="96254" cy="98057"/>
            </a:xfrm>
            <a:custGeom>
              <a:avLst/>
              <a:gdLst/>
              <a:ahLst/>
              <a:cxnLst/>
              <a:rect l="l" t="t" r="r" b="b"/>
              <a:pathLst>
                <a:path w="1337" h="1362" extrusionOk="0">
                  <a:moveTo>
                    <a:pt x="100" y="1"/>
                  </a:moveTo>
                  <a:cubicBezTo>
                    <a:pt x="91" y="1"/>
                    <a:pt x="80" y="2"/>
                    <a:pt x="70" y="5"/>
                  </a:cubicBezTo>
                  <a:cubicBezTo>
                    <a:pt x="28" y="19"/>
                    <a:pt x="0" y="67"/>
                    <a:pt x="13" y="116"/>
                  </a:cubicBezTo>
                  <a:cubicBezTo>
                    <a:pt x="28" y="151"/>
                    <a:pt x="327" y="1076"/>
                    <a:pt x="828" y="1306"/>
                  </a:cubicBezTo>
                  <a:cubicBezTo>
                    <a:pt x="905" y="1348"/>
                    <a:pt x="982" y="1361"/>
                    <a:pt x="1057" y="1361"/>
                  </a:cubicBezTo>
                  <a:cubicBezTo>
                    <a:pt x="1127" y="1361"/>
                    <a:pt x="1204" y="1348"/>
                    <a:pt x="1274" y="1320"/>
                  </a:cubicBezTo>
                  <a:cubicBezTo>
                    <a:pt x="1316" y="1300"/>
                    <a:pt x="1336" y="1250"/>
                    <a:pt x="1323" y="1201"/>
                  </a:cubicBezTo>
                  <a:cubicBezTo>
                    <a:pt x="1307" y="1170"/>
                    <a:pt x="1276" y="1152"/>
                    <a:pt x="1242" y="1152"/>
                  </a:cubicBezTo>
                  <a:cubicBezTo>
                    <a:pt x="1230" y="1152"/>
                    <a:pt x="1217" y="1154"/>
                    <a:pt x="1204" y="1159"/>
                  </a:cubicBezTo>
                  <a:cubicBezTo>
                    <a:pt x="1153" y="1179"/>
                    <a:pt x="1105" y="1190"/>
                    <a:pt x="1056" y="1190"/>
                  </a:cubicBezTo>
                  <a:cubicBezTo>
                    <a:pt x="1004" y="1190"/>
                    <a:pt x="952" y="1178"/>
                    <a:pt x="898" y="1153"/>
                  </a:cubicBezTo>
                  <a:cubicBezTo>
                    <a:pt x="466" y="951"/>
                    <a:pt x="189" y="67"/>
                    <a:pt x="180" y="60"/>
                  </a:cubicBezTo>
                  <a:cubicBezTo>
                    <a:pt x="170" y="22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5"/>
            <p:cNvSpPr/>
            <p:nvPr/>
          </p:nvSpPr>
          <p:spPr>
            <a:xfrm>
              <a:off x="1183347" y="3285670"/>
              <a:ext cx="99710" cy="97337"/>
            </a:xfrm>
            <a:custGeom>
              <a:avLst/>
              <a:gdLst/>
              <a:ahLst/>
              <a:cxnLst/>
              <a:rect l="l" t="t" r="r" b="b"/>
              <a:pathLst>
                <a:path w="1385" h="1352" extrusionOk="0">
                  <a:moveTo>
                    <a:pt x="1268" y="1"/>
                  </a:moveTo>
                  <a:cubicBezTo>
                    <a:pt x="1263" y="1"/>
                    <a:pt x="1258" y="1"/>
                    <a:pt x="1253" y="2"/>
                  </a:cubicBezTo>
                  <a:cubicBezTo>
                    <a:pt x="1218" y="15"/>
                    <a:pt x="1191" y="44"/>
                    <a:pt x="1191" y="85"/>
                  </a:cubicBezTo>
                  <a:cubicBezTo>
                    <a:pt x="1163" y="182"/>
                    <a:pt x="864" y="920"/>
                    <a:pt x="475" y="1122"/>
                  </a:cubicBezTo>
                  <a:cubicBezTo>
                    <a:pt x="406" y="1158"/>
                    <a:pt x="339" y="1176"/>
                    <a:pt x="275" y="1176"/>
                  </a:cubicBezTo>
                  <a:cubicBezTo>
                    <a:pt x="229" y="1176"/>
                    <a:pt x="184" y="1167"/>
                    <a:pt x="141" y="1149"/>
                  </a:cubicBezTo>
                  <a:cubicBezTo>
                    <a:pt x="127" y="1144"/>
                    <a:pt x="114" y="1141"/>
                    <a:pt x="102" y="1141"/>
                  </a:cubicBezTo>
                  <a:cubicBezTo>
                    <a:pt x="67" y="1141"/>
                    <a:pt x="37" y="1160"/>
                    <a:pt x="22" y="1191"/>
                  </a:cubicBezTo>
                  <a:cubicBezTo>
                    <a:pt x="0" y="1239"/>
                    <a:pt x="22" y="1289"/>
                    <a:pt x="71" y="1309"/>
                  </a:cubicBezTo>
                  <a:cubicBezTo>
                    <a:pt x="126" y="1331"/>
                    <a:pt x="196" y="1351"/>
                    <a:pt x="279" y="1351"/>
                  </a:cubicBezTo>
                  <a:cubicBezTo>
                    <a:pt x="405" y="1351"/>
                    <a:pt x="550" y="1309"/>
                    <a:pt x="717" y="1171"/>
                  </a:cubicBezTo>
                  <a:cubicBezTo>
                    <a:pt x="1079" y="864"/>
                    <a:pt x="1385" y="162"/>
                    <a:pt x="1358" y="70"/>
                  </a:cubicBezTo>
                  <a:cubicBezTo>
                    <a:pt x="1352" y="27"/>
                    <a:pt x="1311" y="1"/>
                    <a:pt x="1268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8" name="Google Shape;1708;p45"/>
            <p:cNvSpPr/>
            <p:nvPr/>
          </p:nvSpPr>
          <p:spPr>
            <a:xfrm>
              <a:off x="1046129" y="2630516"/>
              <a:ext cx="809124" cy="693240"/>
            </a:xfrm>
            <a:custGeom>
              <a:avLst/>
              <a:gdLst/>
              <a:ahLst/>
              <a:cxnLst/>
              <a:rect l="l" t="t" r="r" b="b"/>
              <a:pathLst>
                <a:path w="11239" h="9629" extrusionOk="0">
                  <a:moveTo>
                    <a:pt x="10689" y="0"/>
                  </a:moveTo>
                  <a:lnTo>
                    <a:pt x="9652" y="251"/>
                  </a:lnTo>
                  <a:lnTo>
                    <a:pt x="1761" y="2101"/>
                  </a:lnTo>
                  <a:lnTo>
                    <a:pt x="1" y="2519"/>
                  </a:lnTo>
                  <a:lnTo>
                    <a:pt x="627" y="5971"/>
                  </a:lnTo>
                  <a:lnTo>
                    <a:pt x="2992" y="5538"/>
                  </a:lnTo>
                  <a:lnTo>
                    <a:pt x="2992" y="5538"/>
                  </a:lnTo>
                  <a:lnTo>
                    <a:pt x="2888" y="6784"/>
                  </a:lnTo>
                  <a:lnTo>
                    <a:pt x="2658" y="9504"/>
                  </a:lnTo>
                  <a:cubicBezTo>
                    <a:pt x="3435" y="9585"/>
                    <a:pt x="4189" y="9629"/>
                    <a:pt x="4916" y="9629"/>
                  </a:cubicBezTo>
                  <a:cubicBezTo>
                    <a:pt x="6434" y="9629"/>
                    <a:pt x="7834" y="9440"/>
                    <a:pt x="9081" y="9012"/>
                  </a:cubicBezTo>
                  <a:lnTo>
                    <a:pt x="8907" y="7667"/>
                  </a:lnTo>
                  <a:lnTo>
                    <a:pt x="8468" y="4237"/>
                  </a:lnTo>
                  <a:lnTo>
                    <a:pt x="11238" y="3340"/>
                  </a:lnTo>
                  <a:lnTo>
                    <a:pt x="10689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9" name="Google Shape;1709;p45"/>
            <p:cNvSpPr/>
            <p:nvPr/>
          </p:nvSpPr>
          <p:spPr>
            <a:xfrm>
              <a:off x="1172908" y="2648515"/>
              <a:ext cx="568093" cy="200866"/>
            </a:xfrm>
            <a:custGeom>
              <a:avLst/>
              <a:gdLst/>
              <a:ahLst/>
              <a:cxnLst/>
              <a:rect l="l" t="t" r="r" b="b"/>
              <a:pathLst>
                <a:path w="7891" h="2790" extrusionOk="0">
                  <a:moveTo>
                    <a:pt x="7891" y="1"/>
                  </a:moveTo>
                  <a:lnTo>
                    <a:pt x="0" y="1851"/>
                  </a:lnTo>
                  <a:cubicBezTo>
                    <a:pt x="497" y="2241"/>
                    <a:pt x="1423" y="2789"/>
                    <a:pt x="2684" y="2789"/>
                  </a:cubicBezTo>
                  <a:cubicBezTo>
                    <a:pt x="3045" y="2789"/>
                    <a:pt x="3434" y="2744"/>
                    <a:pt x="3848" y="2638"/>
                  </a:cubicBezTo>
                  <a:cubicBezTo>
                    <a:pt x="5997" y="2082"/>
                    <a:pt x="7403" y="794"/>
                    <a:pt x="7891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0" name="Google Shape;1710;p45"/>
            <p:cNvSpPr/>
            <p:nvPr/>
          </p:nvSpPr>
          <p:spPr>
            <a:xfrm>
              <a:off x="1291048" y="2706111"/>
              <a:ext cx="147153" cy="150398"/>
            </a:xfrm>
            <a:custGeom>
              <a:avLst/>
              <a:gdLst/>
              <a:ahLst/>
              <a:cxnLst/>
              <a:rect l="l" t="t" r="r" b="b"/>
              <a:pathLst>
                <a:path w="2044" h="2089" extrusionOk="0">
                  <a:moveTo>
                    <a:pt x="2034" y="1642"/>
                  </a:moveTo>
                  <a:lnTo>
                    <a:pt x="2040" y="1657"/>
                  </a:lnTo>
                  <a:cubicBezTo>
                    <a:pt x="2043" y="1652"/>
                    <a:pt x="2041" y="1647"/>
                    <a:pt x="2034" y="1642"/>
                  </a:cubicBezTo>
                  <a:close/>
                  <a:moveTo>
                    <a:pt x="920" y="1"/>
                  </a:moveTo>
                  <a:cubicBezTo>
                    <a:pt x="806" y="1"/>
                    <a:pt x="681" y="33"/>
                    <a:pt x="550" y="119"/>
                  </a:cubicBezTo>
                  <a:cubicBezTo>
                    <a:pt x="1" y="473"/>
                    <a:pt x="390" y="2088"/>
                    <a:pt x="390" y="2088"/>
                  </a:cubicBezTo>
                  <a:cubicBezTo>
                    <a:pt x="531" y="1718"/>
                    <a:pt x="1309" y="1610"/>
                    <a:pt x="1745" y="1610"/>
                  </a:cubicBezTo>
                  <a:cubicBezTo>
                    <a:pt x="1896" y="1610"/>
                    <a:pt x="2005" y="1623"/>
                    <a:pt x="2034" y="1642"/>
                  </a:cubicBezTo>
                  <a:lnTo>
                    <a:pt x="2034" y="1642"/>
                  </a:lnTo>
                  <a:lnTo>
                    <a:pt x="1525" y="321"/>
                  </a:lnTo>
                  <a:cubicBezTo>
                    <a:pt x="1525" y="321"/>
                    <a:pt x="1277" y="1"/>
                    <a:pt x="92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1" name="Google Shape;1711;p45"/>
            <p:cNvSpPr/>
            <p:nvPr/>
          </p:nvSpPr>
          <p:spPr>
            <a:xfrm>
              <a:off x="1450367" y="2698047"/>
              <a:ext cx="129299" cy="124407"/>
            </a:xfrm>
            <a:custGeom>
              <a:avLst/>
              <a:gdLst/>
              <a:ahLst/>
              <a:cxnLst/>
              <a:rect l="l" t="t" r="r" b="b"/>
              <a:pathLst>
                <a:path w="1796" h="1728" extrusionOk="0">
                  <a:moveTo>
                    <a:pt x="807" y="0"/>
                  </a:moveTo>
                  <a:cubicBezTo>
                    <a:pt x="562" y="0"/>
                    <a:pt x="320" y="42"/>
                    <a:pt x="264" y="64"/>
                  </a:cubicBezTo>
                  <a:cubicBezTo>
                    <a:pt x="168" y="113"/>
                    <a:pt x="1" y="1728"/>
                    <a:pt x="1" y="1728"/>
                  </a:cubicBezTo>
                  <a:cubicBezTo>
                    <a:pt x="389" y="1507"/>
                    <a:pt x="778" y="1445"/>
                    <a:pt x="1093" y="1445"/>
                  </a:cubicBezTo>
                  <a:cubicBezTo>
                    <a:pt x="1507" y="1445"/>
                    <a:pt x="1796" y="1552"/>
                    <a:pt x="1796" y="1552"/>
                  </a:cubicBezTo>
                  <a:cubicBezTo>
                    <a:pt x="1796" y="1552"/>
                    <a:pt x="1539" y="370"/>
                    <a:pt x="1337" y="141"/>
                  </a:cubicBezTo>
                  <a:cubicBezTo>
                    <a:pt x="1242" y="33"/>
                    <a:pt x="1023" y="0"/>
                    <a:pt x="807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2" name="Google Shape;1712;p45"/>
            <p:cNvSpPr/>
            <p:nvPr/>
          </p:nvSpPr>
          <p:spPr>
            <a:xfrm>
              <a:off x="1340147" y="2724613"/>
              <a:ext cx="180413" cy="100865"/>
            </a:xfrm>
            <a:custGeom>
              <a:avLst/>
              <a:gdLst/>
              <a:ahLst/>
              <a:cxnLst/>
              <a:rect l="l" t="t" r="r" b="b"/>
              <a:pathLst>
                <a:path w="2506" h="1401" extrusionOk="0">
                  <a:moveTo>
                    <a:pt x="2505" y="1"/>
                  </a:moveTo>
                  <a:lnTo>
                    <a:pt x="0" y="196"/>
                  </a:lnTo>
                  <a:cubicBezTo>
                    <a:pt x="0" y="196"/>
                    <a:pt x="721" y="1400"/>
                    <a:pt x="1353" y="1400"/>
                  </a:cubicBezTo>
                  <a:cubicBezTo>
                    <a:pt x="1354" y="1400"/>
                    <a:pt x="1356" y="1400"/>
                    <a:pt x="1358" y="1400"/>
                  </a:cubicBezTo>
                  <a:cubicBezTo>
                    <a:pt x="1991" y="1392"/>
                    <a:pt x="2505" y="1"/>
                    <a:pt x="2505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3" name="Google Shape;1713;p45"/>
            <p:cNvSpPr/>
            <p:nvPr/>
          </p:nvSpPr>
          <p:spPr>
            <a:xfrm>
              <a:off x="1664761" y="2424034"/>
              <a:ext cx="166951" cy="150398"/>
            </a:xfrm>
            <a:custGeom>
              <a:avLst/>
              <a:gdLst/>
              <a:ahLst/>
              <a:cxnLst/>
              <a:rect l="l" t="t" r="r" b="b"/>
              <a:pathLst>
                <a:path w="2319" h="2089" extrusionOk="0">
                  <a:moveTo>
                    <a:pt x="1315" y="1"/>
                  </a:moveTo>
                  <a:cubicBezTo>
                    <a:pt x="1223" y="1"/>
                    <a:pt x="1127" y="12"/>
                    <a:pt x="1031" y="36"/>
                  </a:cubicBezTo>
                  <a:cubicBezTo>
                    <a:pt x="433" y="190"/>
                    <a:pt x="0" y="759"/>
                    <a:pt x="70" y="1317"/>
                  </a:cubicBezTo>
                  <a:cubicBezTo>
                    <a:pt x="135" y="1783"/>
                    <a:pt x="527" y="2088"/>
                    <a:pt x="1004" y="2088"/>
                  </a:cubicBezTo>
                  <a:cubicBezTo>
                    <a:pt x="1096" y="2088"/>
                    <a:pt x="1191" y="2077"/>
                    <a:pt x="1288" y="2053"/>
                  </a:cubicBezTo>
                  <a:cubicBezTo>
                    <a:pt x="1894" y="1901"/>
                    <a:pt x="2318" y="1330"/>
                    <a:pt x="2248" y="774"/>
                  </a:cubicBezTo>
                  <a:cubicBezTo>
                    <a:pt x="2191" y="306"/>
                    <a:pt x="1794" y="1"/>
                    <a:pt x="1315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4" name="Google Shape;1714;p45"/>
            <p:cNvSpPr/>
            <p:nvPr/>
          </p:nvSpPr>
          <p:spPr>
            <a:xfrm>
              <a:off x="1008981" y="1979897"/>
              <a:ext cx="733028" cy="784889"/>
            </a:xfrm>
            <a:custGeom>
              <a:avLst/>
              <a:gdLst/>
              <a:ahLst/>
              <a:cxnLst/>
              <a:rect l="l" t="t" r="r" b="b"/>
              <a:pathLst>
                <a:path w="10182" h="10902" extrusionOk="0">
                  <a:moveTo>
                    <a:pt x="5135" y="1"/>
                  </a:moveTo>
                  <a:cubicBezTo>
                    <a:pt x="4813" y="1"/>
                    <a:pt x="4486" y="32"/>
                    <a:pt x="4156" y="96"/>
                  </a:cubicBezTo>
                  <a:cubicBezTo>
                    <a:pt x="1728" y="569"/>
                    <a:pt x="1" y="2795"/>
                    <a:pt x="133" y="5265"/>
                  </a:cubicBezTo>
                  <a:cubicBezTo>
                    <a:pt x="175" y="5996"/>
                    <a:pt x="370" y="6678"/>
                    <a:pt x="684" y="7284"/>
                  </a:cubicBezTo>
                  <a:cubicBezTo>
                    <a:pt x="926" y="7763"/>
                    <a:pt x="1060" y="8292"/>
                    <a:pt x="1108" y="8822"/>
                  </a:cubicBezTo>
                  <a:cubicBezTo>
                    <a:pt x="1193" y="9666"/>
                    <a:pt x="1839" y="10901"/>
                    <a:pt x="4519" y="10901"/>
                  </a:cubicBezTo>
                  <a:cubicBezTo>
                    <a:pt x="4910" y="10901"/>
                    <a:pt x="5344" y="10875"/>
                    <a:pt x="5826" y="10817"/>
                  </a:cubicBezTo>
                  <a:cubicBezTo>
                    <a:pt x="9667" y="10352"/>
                    <a:pt x="10181" y="8890"/>
                    <a:pt x="10036" y="7930"/>
                  </a:cubicBezTo>
                  <a:cubicBezTo>
                    <a:pt x="9931" y="7262"/>
                    <a:pt x="9911" y="6587"/>
                    <a:pt x="10036" y="5926"/>
                  </a:cubicBezTo>
                  <a:cubicBezTo>
                    <a:pt x="10133" y="5440"/>
                    <a:pt x="10146" y="4924"/>
                    <a:pt x="10084" y="4403"/>
                  </a:cubicBezTo>
                  <a:cubicBezTo>
                    <a:pt x="9783" y="1863"/>
                    <a:pt x="7629" y="1"/>
                    <a:pt x="5135" y="1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5" name="Google Shape;1715;p45"/>
            <p:cNvSpPr/>
            <p:nvPr/>
          </p:nvSpPr>
          <p:spPr>
            <a:xfrm>
              <a:off x="862188" y="1932812"/>
              <a:ext cx="897818" cy="638092"/>
            </a:xfrm>
            <a:custGeom>
              <a:avLst/>
              <a:gdLst/>
              <a:ahLst/>
              <a:cxnLst/>
              <a:rect l="l" t="t" r="r" b="b"/>
              <a:pathLst>
                <a:path w="12471" h="8863" extrusionOk="0">
                  <a:moveTo>
                    <a:pt x="6474" y="1"/>
                  </a:moveTo>
                  <a:cubicBezTo>
                    <a:pt x="4017" y="1"/>
                    <a:pt x="2997" y="902"/>
                    <a:pt x="2576" y="1772"/>
                  </a:cubicBezTo>
                  <a:cubicBezTo>
                    <a:pt x="2187" y="2594"/>
                    <a:pt x="2332" y="3394"/>
                    <a:pt x="2332" y="3394"/>
                  </a:cubicBezTo>
                  <a:cubicBezTo>
                    <a:pt x="2332" y="3394"/>
                    <a:pt x="1" y="5189"/>
                    <a:pt x="3049" y="8863"/>
                  </a:cubicBezTo>
                  <a:cubicBezTo>
                    <a:pt x="3049" y="8863"/>
                    <a:pt x="3919" y="6079"/>
                    <a:pt x="3189" y="4020"/>
                  </a:cubicBezTo>
                  <a:lnTo>
                    <a:pt x="3189" y="4020"/>
                  </a:lnTo>
                  <a:cubicBezTo>
                    <a:pt x="3189" y="4020"/>
                    <a:pt x="3714" y="4135"/>
                    <a:pt x="4773" y="4135"/>
                  </a:cubicBezTo>
                  <a:cubicBezTo>
                    <a:pt x="6027" y="4135"/>
                    <a:pt x="8029" y="3974"/>
                    <a:pt x="10794" y="3268"/>
                  </a:cubicBezTo>
                  <a:cubicBezTo>
                    <a:pt x="10794" y="3268"/>
                    <a:pt x="11976" y="6219"/>
                    <a:pt x="12018" y="6949"/>
                  </a:cubicBezTo>
                  <a:cubicBezTo>
                    <a:pt x="12018" y="6949"/>
                    <a:pt x="12471" y="5697"/>
                    <a:pt x="12381" y="4264"/>
                  </a:cubicBezTo>
                  <a:cubicBezTo>
                    <a:pt x="12275" y="2510"/>
                    <a:pt x="11372" y="484"/>
                    <a:pt x="7900" y="89"/>
                  </a:cubicBezTo>
                  <a:cubicBezTo>
                    <a:pt x="7378" y="28"/>
                    <a:pt x="6904" y="1"/>
                    <a:pt x="6474" y="1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6" name="Google Shape;1716;p45"/>
            <p:cNvSpPr/>
            <p:nvPr/>
          </p:nvSpPr>
          <p:spPr>
            <a:xfrm>
              <a:off x="1047569" y="1932812"/>
              <a:ext cx="705958" cy="306987"/>
            </a:xfrm>
            <a:custGeom>
              <a:avLst/>
              <a:gdLst/>
              <a:ahLst/>
              <a:cxnLst/>
              <a:rect l="l" t="t" r="r" b="b"/>
              <a:pathLst>
                <a:path w="9806" h="4264" extrusionOk="0">
                  <a:moveTo>
                    <a:pt x="3899" y="1"/>
                  </a:moveTo>
                  <a:cubicBezTo>
                    <a:pt x="1442" y="1"/>
                    <a:pt x="422" y="902"/>
                    <a:pt x="1" y="1772"/>
                  </a:cubicBezTo>
                  <a:cubicBezTo>
                    <a:pt x="536" y="1295"/>
                    <a:pt x="1470" y="782"/>
                    <a:pt x="3004" y="782"/>
                  </a:cubicBezTo>
                  <a:cubicBezTo>
                    <a:pt x="3505" y="782"/>
                    <a:pt x="4070" y="837"/>
                    <a:pt x="4705" y="965"/>
                  </a:cubicBezTo>
                  <a:cubicBezTo>
                    <a:pt x="7837" y="1605"/>
                    <a:pt x="9186" y="2899"/>
                    <a:pt x="9806" y="4264"/>
                  </a:cubicBezTo>
                  <a:cubicBezTo>
                    <a:pt x="9700" y="2510"/>
                    <a:pt x="8797" y="484"/>
                    <a:pt x="5325" y="89"/>
                  </a:cubicBezTo>
                  <a:cubicBezTo>
                    <a:pt x="4803" y="28"/>
                    <a:pt x="4329" y="1"/>
                    <a:pt x="3899" y="1"/>
                  </a:cubicBezTo>
                  <a:close/>
                </a:path>
              </a:pathLst>
            </a:custGeom>
            <a:solidFill>
              <a:srgbClr val="9D5E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7" name="Google Shape;1717;p45"/>
            <p:cNvSpPr/>
            <p:nvPr/>
          </p:nvSpPr>
          <p:spPr>
            <a:xfrm>
              <a:off x="1521064" y="2287460"/>
              <a:ext cx="138298" cy="44421"/>
            </a:xfrm>
            <a:custGeom>
              <a:avLst/>
              <a:gdLst/>
              <a:ahLst/>
              <a:cxnLst/>
              <a:rect l="l" t="t" r="r" b="b"/>
              <a:pathLst>
                <a:path w="1921" h="617" extrusionOk="0">
                  <a:moveTo>
                    <a:pt x="901" y="1"/>
                  </a:moveTo>
                  <a:cubicBezTo>
                    <a:pt x="371" y="1"/>
                    <a:pt x="60" y="355"/>
                    <a:pt x="56" y="360"/>
                  </a:cubicBezTo>
                  <a:cubicBezTo>
                    <a:pt x="0" y="423"/>
                    <a:pt x="7" y="513"/>
                    <a:pt x="69" y="562"/>
                  </a:cubicBezTo>
                  <a:cubicBezTo>
                    <a:pt x="95" y="587"/>
                    <a:pt x="129" y="599"/>
                    <a:pt x="164" y="599"/>
                  </a:cubicBezTo>
                  <a:cubicBezTo>
                    <a:pt x="204" y="599"/>
                    <a:pt x="245" y="582"/>
                    <a:pt x="271" y="548"/>
                  </a:cubicBezTo>
                  <a:cubicBezTo>
                    <a:pt x="285" y="534"/>
                    <a:pt x="504" y="292"/>
                    <a:pt x="890" y="292"/>
                  </a:cubicBezTo>
                  <a:cubicBezTo>
                    <a:pt x="1102" y="292"/>
                    <a:pt x="1364" y="366"/>
                    <a:pt x="1670" y="590"/>
                  </a:cubicBezTo>
                  <a:cubicBezTo>
                    <a:pt x="1697" y="604"/>
                    <a:pt x="1726" y="617"/>
                    <a:pt x="1761" y="617"/>
                  </a:cubicBezTo>
                  <a:cubicBezTo>
                    <a:pt x="1802" y="617"/>
                    <a:pt x="1844" y="597"/>
                    <a:pt x="1871" y="555"/>
                  </a:cubicBezTo>
                  <a:cubicBezTo>
                    <a:pt x="1921" y="492"/>
                    <a:pt x="1906" y="401"/>
                    <a:pt x="1844" y="353"/>
                  </a:cubicBezTo>
                  <a:cubicBezTo>
                    <a:pt x="1483" y="89"/>
                    <a:pt x="1165" y="1"/>
                    <a:pt x="901" y="1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8" name="Google Shape;1718;p45"/>
            <p:cNvSpPr/>
            <p:nvPr/>
          </p:nvSpPr>
          <p:spPr>
            <a:xfrm>
              <a:off x="1150302" y="2352255"/>
              <a:ext cx="135778" cy="57308"/>
            </a:xfrm>
            <a:custGeom>
              <a:avLst/>
              <a:gdLst/>
              <a:ahLst/>
              <a:cxnLst/>
              <a:rect l="l" t="t" r="r" b="b"/>
              <a:pathLst>
                <a:path w="1886" h="796" extrusionOk="0">
                  <a:moveTo>
                    <a:pt x="1139" y="1"/>
                  </a:moveTo>
                  <a:cubicBezTo>
                    <a:pt x="832" y="1"/>
                    <a:pt x="450" y="122"/>
                    <a:pt x="57" y="552"/>
                  </a:cubicBezTo>
                  <a:cubicBezTo>
                    <a:pt x="0" y="615"/>
                    <a:pt x="7" y="706"/>
                    <a:pt x="64" y="761"/>
                  </a:cubicBezTo>
                  <a:cubicBezTo>
                    <a:pt x="90" y="789"/>
                    <a:pt x="125" y="796"/>
                    <a:pt x="161" y="796"/>
                  </a:cubicBezTo>
                  <a:cubicBezTo>
                    <a:pt x="202" y="796"/>
                    <a:pt x="237" y="782"/>
                    <a:pt x="272" y="747"/>
                  </a:cubicBezTo>
                  <a:cubicBezTo>
                    <a:pt x="602" y="386"/>
                    <a:pt x="911" y="286"/>
                    <a:pt x="1151" y="286"/>
                  </a:cubicBezTo>
                  <a:cubicBezTo>
                    <a:pt x="1433" y="286"/>
                    <a:pt x="1621" y="423"/>
                    <a:pt x="1635" y="435"/>
                  </a:cubicBezTo>
                  <a:cubicBezTo>
                    <a:pt x="1663" y="456"/>
                    <a:pt x="1696" y="467"/>
                    <a:pt x="1728" y="467"/>
                  </a:cubicBezTo>
                  <a:cubicBezTo>
                    <a:pt x="1769" y="467"/>
                    <a:pt x="1810" y="449"/>
                    <a:pt x="1837" y="413"/>
                  </a:cubicBezTo>
                  <a:cubicBezTo>
                    <a:pt x="1886" y="352"/>
                    <a:pt x="1872" y="260"/>
                    <a:pt x="1810" y="205"/>
                  </a:cubicBezTo>
                  <a:cubicBezTo>
                    <a:pt x="1806" y="205"/>
                    <a:pt x="1536" y="1"/>
                    <a:pt x="1139" y="1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9" name="Google Shape;1719;p45"/>
            <p:cNvSpPr/>
            <p:nvPr/>
          </p:nvSpPr>
          <p:spPr>
            <a:xfrm>
              <a:off x="1057576" y="2353983"/>
              <a:ext cx="678889" cy="309650"/>
            </a:xfrm>
            <a:custGeom>
              <a:avLst/>
              <a:gdLst/>
              <a:ahLst/>
              <a:cxnLst/>
              <a:rect l="l" t="t" r="r" b="b"/>
              <a:pathLst>
                <a:path w="9430" h="4301" extrusionOk="0">
                  <a:moveTo>
                    <a:pt x="7531" y="174"/>
                  </a:moveTo>
                  <a:cubicBezTo>
                    <a:pt x="7572" y="174"/>
                    <a:pt x="7621" y="181"/>
                    <a:pt x="7663" y="181"/>
                  </a:cubicBezTo>
                  <a:cubicBezTo>
                    <a:pt x="8574" y="257"/>
                    <a:pt x="9249" y="1057"/>
                    <a:pt x="9172" y="1962"/>
                  </a:cubicBezTo>
                  <a:cubicBezTo>
                    <a:pt x="9099" y="2819"/>
                    <a:pt x="8383" y="3471"/>
                    <a:pt x="7531" y="3471"/>
                  </a:cubicBezTo>
                  <a:cubicBezTo>
                    <a:pt x="7485" y="3471"/>
                    <a:pt x="7438" y="3469"/>
                    <a:pt x="7390" y="3465"/>
                  </a:cubicBezTo>
                  <a:cubicBezTo>
                    <a:pt x="6487" y="3395"/>
                    <a:pt x="5812" y="2595"/>
                    <a:pt x="5887" y="1690"/>
                  </a:cubicBezTo>
                  <a:cubicBezTo>
                    <a:pt x="5958" y="829"/>
                    <a:pt x="6681" y="174"/>
                    <a:pt x="7531" y="174"/>
                  </a:cubicBezTo>
                  <a:close/>
                  <a:moveTo>
                    <a:pt x="2916" y="829"/>
                  </a:moveTo>
                  <a:cubicBezTo>
                    <a:pt x="2958" y="829"/>
                    <a:pt x="3007" y="835"/>
                    <a:pt x="3048" y="835"/>
                  </a:cubicBezTo>
                  <a:cubicBezTo>
                    <a:pt x="3960" y="912"/>
                    <a:pt x="4635" y="1712"/>
                    <a:pt x="4560" y="2615"/>
                  </a:cubicBezTo>
                  <a:cubicBezTo>
                    <a:pt x="4525" y="3055"/>
                    <a:pt x="4316" y="3450"/>
                    <a:pt x="3982" y="3736"/>
                  </a:cubicBezTo>
                  <a:cubicBezTo>
                    <a:pt x="3681" y="3994"/>
                    <a:pt x="3306" y="4132"/>
                    <a:pt x="2908" y="4132"/>
                  </a:cubicBezTo>
                  <a:cubicBezTo>
                    <a:pt x="2865" y="4132"/>
                    <a:pt x="2821" y="4130"/>
                    <a:pt x="2778" y="4127"/>
                  </a:cubicBezTo>
                  <a:cubicBezTo>
                    <a:pt x="2339" y="4085"/>
                    <a:pt x="1943" y="3883"/>
                    <a:pt x="1657" y="3549"/>
                  </a:cubicBezTo>
                  <a:cubicBezTo>
                    <a:pt x="1372" y="3208"/>
                    <a:pt x="1240" y="2782"/>
                    <a:pt x="1275" y="2345"/>
                  </a:cubicBezTo>
                  <a:cubicBezTo>
                    <a:pt x="1345" y="1482"/>
                    <a:pt x="2068" y="829"/>
                    <a:pt x="2916" y="829"/>
                  </a:cubicBezTo>
                  <a:close/>
                  <a:moveTo>
                    <a:pt x="7529" y="1"/>
                  </a:moveTo>
                  <a:cubicBezTo>
                    <a:pt x="6719" y="1"/>
                    <a:pt x="6014" y="540"/>
                    <a:pt x="5784" y="1294"/>
                  </a:cubicBezTo>
                  <a:cubicBezTo>
                    <a:pt x="5565" y="1199"/>
                    <a:pt x="5371" y="1162"/>
                    <a:pt x="5203" y="1162"/>
                  </a:cubicBezTo>
                  <a:cubicBezTo>
                    <a:pt x="4786" y="1162"/>
                    <a:pt x="4531" y="1387"/>
                    <a:pt x="4441" y="1482"/>
                  </a:cubicBezTo>
                  <a:cubicBezTo>
                    <a:pt x="4399" y="1420"/>
                    <a:pt x="4358" y="1356"/>
                    <a:pt x="4309" y="1301"/>
                  </a:cubicBezTo>
                  <a:cubicBezTo>
                    <a:pt x="3995" y="932"/>
                    <a:pt x="3549" y="703"/>
                    <a:pt x="3070" y="662"/>
                  </a:cubicBezTo>
                  <a:cubicBezTo>
                    <a:pt x="3021" y="658"/>
                    <a:pt x="2972" y="656"/>
                    <a:pt x="2923" y="656"/>
                  </a:cubicBezTo>
                  <a:cubicBezTo>
                    <a:pt x="2018" y="656"/>
                    <a:pt x="1240" y="1321"/>
                    <a:pt x="1115" y="2220"/>
                  </a:cubicBezTo>
                  <a:lnTo>
                    <a:pt x="1" y="2721"/>
                  </a:lnTo>
                  <a:lnTo>
                    <a:pt x="71" y="2881"/>
                  </a:lnTo>
                  <a:lnTo>
                    <a:pt x="1094" y="2415"/>
                  </a:lnTo>
                  <a:lnTo>
                    <a:pt x="1094" y="2415"/>
                  </a:lnTo>
                  <a:cubicBezTo>
                    <a:pt x="1079" y="2874"/>
                    <a:pt x="1233" y="3312"/>
                    <a:pt x="1525" y="3659"/>
                  </a:cubicBezTo>
                  <a:cubicBezTo>
                    <a:pt x="1838" y="4028"/>
                    <a:pt x="2284" y="4259"/>
                    <a:pt x="2764" y="4300"/>
                  </a:cubicBezTo>
                  <a:lnTo>
                    <a:pt x="2916" y="4300"/>
                  </a:lnTo>
                  <a:cubicBezTo>
                    <a:pt x="3349" y="4300"/>
                    <a:pt x="3766" y="4154"/>
                    <a:pt x="4092" y="3868"/>
                  </a:cubicBezTo>
                  <a:cubicBezTo>
                    <a:pt x="4468" y="3556"/>
                    <a:pt x="4692" y="3116"/>
                    <a:pt x="4733" y="2630"/>
                  </a:cubicBezTo>
                  <a:cubicBezTo>
                    <a:pt x="4760" y="2268"/>
                    <a:pt x="4685" y="1914"/>
                    <a:pt x="4518" y="1600"/>
                  </a:cubicBezTo>
                  <a:lnTo>
                    <a:pt x="4518" y="1600"/>
                  </a:lnTo>
                  <a:lnTo>
                    <a:pt x="4545" y="1628"/>
                  </a:lnTo>
                  <a:cubicBezTo>
                    <a:pt x="4561" y="1608"/>
                    <a:pt x="4774" y="1336"/>
                    <a:pt x="5198" y="1336"/>
                  </a:cubicBezTo>
                  <a:cubicBezTo>
                    <a:pt x="5351" y="1336"/>
                    <a:pt x="5533" y="1372"/>
                    <a:pt x="5742" y="1468"/>
                  </a:cubicBezTo>
                  <a:cubicBezTo>
                    <a:pt x="5729" y="1530"/>
                    <a:pt x="5720" y="1600"/>
                    <a:pt x="5714" y="1677"/>
                  </a:cubicBezTo>
                  <a:cubicBezTo>
                    <a:pt x="5630" y="2679"/>
                    <a:pt x="6375" y="3562"/>
                    <a:pt x="7377" y="3639"/>
                  </a:cubicBezTo>
                  <a:cubicBezTo>
                    <a:pt x="7432" y="3646"/>
                    <a:pt x="7482" y="3646"/>
                    <a:pt x="7531" y="3646"/>
                  </a:cubicBezTo>
                  <a:cubicBezTo>
                    <a:pt x="8469" y="3646"/>
                    <a:pt x="9269" y="2929"/>
                    <a:pt x="9346" y="1976"/>
                  </a:cubicBezTo>
                  <a:cubicBezTo>
                    <a:pt x="9429" y="974"/>
                    <a:pt x="8678" y="90"/>
                    <a:pt x="7676" y="7"/>
                  </a:cubicBezTo>
                  <a:cubicBezTo>
                    <a:pt x="7626" y="3"/>
                    <a:pt x="7577" y="1"/>
                    <a:pt x="7529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0" name="Google Shape;1720;p45"/>
            <p:cNvSpPr/>
            <p:nvPr/>
          </p:nvSpPr>
          <p:spPr>
            <a:xfrm>
              <a:off x="1579162" y="3479553"/>
              <a:ext cx="275011" cy="169476"/>
            </a:xfrm>
            <a:custGeom>
              <a:avLst/>
              <a:gdLst/>
              <a:ahLst/>
              <a:cxnLst/>
              <a:rect l="l" t="t" r="r" b="b"/>
              <a:pathLst>
                <a:path w="3820" h="2354" extrusionOk="0">
                  <a:moveTo>
                    <a:pt x="3549" y="1"/>
                  </a:moveTo>
                  <a:cubicBezTo>
                    <a:pt x="3389" y="335"/>
                    <a:pt x="1162" y="1943"/>
                    <a:pt x="0" y="2027"/>
                  </a:cubicBezTo>
                  <a:lnTo>
                    <a:pt x="347" y="2354"/>
                  </a:lnTo>
                  <a:cubicBezTo>
                    <a:pt x="347" y="2354"/>
                    <a:pt x="348" y="2354"/>
                    <a:pt x="351" y="2354"/>
                  </a:cubicBezTo>
                  <a:cubicBezTo>
                    <a:pt x="426" y="2354"/>
                    <a:pt x="1883" y="2329"/>
                    <a:pt x="3819" y="405"/>
                  </a:cubicBezTo>
                  <a:lnTo>
                    <a:pt x="3549" y="1"/>
                  </a:ln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1" name="Google Shape;1721;p45"/>
            <p:cNvSpPr/>
            <p:nvPr/>
          </p:nvSpPr>
          <p:spPr>
            <a:xfrm>
              <a:off x="1061680" y="3470554"/>
              <a:ext cx="291642" cy="197986"/>
            </a:xfrm>
            <a:custGeom>
              <a:avLst/>
              <a:gdLst/>
              <a:ahLst/>
              <a:cxnLst/>
              <a:rect l="l" t="t" r="r" b="b"/>
              <a:pathLst>
                <a:path w="4051" h="2750" extrusionOk="0">
                  <a:moveTo>
                    <a:pt x="396" y="1"/>
                  </a:moveTo>
                  <a:lnTo>
                    <a:pt x="0" y="418"/>
                  </a:lnTo>
                  <a:cubicBezTo>
                    <a:pt x="1308" y="1525"/>
                    <a:pt x="2582" y="2499"/>
                    <a:pt x="3723" y="2749"/>
                  </a:cubicBezTo>
                  <a:lnTo>
                    <a:pt x="4050" y="2395"/>
                  </a:lnTo>
                  <a:cubicBezTo>
                    <a:pt x="2756" y="2020"/>
                    <a:pt x="1051" y="585"/>
                    <a:pt x="396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2" name="Google Shape;1722;p45"/>
            <p:cNvSpPr/>
            <p:nvPr/>
          </p:nvSpPr>
          <p:spPr>
            <a:xfrm>
              <a:off x="1237413" y="3118858"/>
              <a:ext cx="462480" cy="204898"/>
            </a:xfrm>
            <a:custGeom>
              <a:avLst/>
              <a:gdLst/>
              <a:ahLst/>
              <a:cxnLst/>
              <a:rect l="l" t="t" r="r" b="b"/>
              <a:pathLst>
                <a:path w="6424" h="2846" extrusionOk="0">
                  <a:moveTo>
                    <a:pt x="231" y="1"/>
                  </a:moveTo>
                  <a:lnTo>
                    <a:pt x="1" y="2721"/>
                  </a:lnTo>
                  <a:cubicBezTo>
                    <a:pt x="778" y="2802"/>
                    <a:pt x="1532" y="2846"/>
                    <a:pt x="2259" y="2846"/>
                  </a:cubicBezTo>
                  <a:cubicBezTo>
                    <a:pt x="3777" y="2846"/>
                    <a:pt x="5177" y="2657"/>
                    <a:pt x="6424" y="2229"/>
                  </a:cubicBezTo>
                  <a:lnTo>
                    <a:pt x="6250" y="884"/>
                  </a:lnTo>
                  <a:cubicBezTo>
                    <a:pt x="5531" y="1106"/>
                    <a:pt x="4781" y="1219"/>
                    <a:pt x="4025" y="1219"/>
                  </a:cubicBezTo>
                  <a:cubicBezTo>
                    <a:pt x="3809" y="1219"/>
                    <a:pt x="3592" y="1210"/>
                    <a:pt x="3376" y="1192"/>
                  </a:cubicBezTo>
                  <a:cubicBezTo>
                    <a:pt x="2242" y="1093"/>
                    <a:pt x="1073" y="767"/>
                    <a:pt x="231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3" name="Google Shape;1723;p45"/>
            <p:cNvSpPr/>
            <p:nvPr/>
          </p:nvSpPr>
          <p:spPr>
            <a:xfrm>
              <a:off x="1386942" y="2484366"/>
              <a:ext cx="130090" cy="105041"/>
            </a:xfrm>
            <a:custGeom>
              <a:avLst/>
              <a:gdLst/>
              <a:ahLst/>
              <a:cxnLst/>
              <a:rect l="l" t="t" r="r" b="b"/>
              <a:pathLst>
                <a:path w="1807" h="1459" extrusionOk="0">
                  <a:moveTo>
                    <a:pt x="712" y="0"/>
                  </a:moveTo>
                  <a:cubicBezTo>
                    <a:pt x="634" y="0"/>
                    <a:pt x="558" y="43"/>
                    <a:pt x="519" y="123"/>
                  </a:cubicBezTo>
                  <a:cubicBezTo>
                    <a:pt x="296" y="567"/>
                    <a:pt x="0" y="1459"/>
                    <a:pt x="643" y="1459"/>
                  </a:cubicBezTo>
                  <a:cubicBezTo>
                    <a:pt x="697" y="1459"/>
                    <a:pt x="758" y="1453"/>
                    <a:pt x="826" y="1439"/>
                  </a:cubicBezTo>
                  <a:cubicBezTo>
                    <a:pt x="1807" y="1250"/>
                    <a:pt x="1209" y="521"/>
                    <a:pt x="882" y="88"/>
                  </a:cubicBezTo>
                  <a:cubicBezTo>
                    <a:pt x="838" y="29"/>
                    <a:pt x="775" y="0"/>
                    <a:pt x="712" y="0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4" name="Google Shape;1724;p45"/>
            <p:cNvSpPr/>
            <p:nvPr/>
          </p:nvSpPr>
          <p:spPr>
            <a:xfrm>
              <a:off x="1532007" y="2443833"/>
              <a:ext cx="70769" cy="64796"/>
            </a:xfrm>
            <a:custGeom>
              <a:avLst/>
              <a:gdLst/>
              <a:ahLst/>
              <a:cxnLst/>
              <a:rect l="l" t="t" r="r" b="b"/>
              <a:pathLst>
                <a:path w="983" h="900" extrusionOk="0">
                  <a:moveTo>
                    <a:pt x="491" y="0"/>
                  </a:moveTo>
                  <a:cubicBezTo>
                    <a:pt x="458" y="0"/>
                    <a:pt x="425" y="4"/>
                    <a:pt x="391" y="11"/>
                  </a:cubicBezTo>
                  <a:cubicBezTo>
                    <a:pt x="147" y="67"/>
                    <a:pt x="0" y="310"/>
                    <a:pt x="57" y="547"/>
                  </a:cubicBezTo>
                  <a:cubicBezTo>
                    <a:pt x="105" y="758"/>
                    <a:pt x="287" y="899"/>
                    <a:pt x="492" y="899"/>
                  </a:cubicBezTo>
                  <a:cubicBezTo>
                    <a:pt x="525" y="899"/>
                    <a:pt x="558" y="896"/>
                    <a:pt x="592" y="888"/>
                  </a:cubicBezTo>
                  <a:cubicBezTo>
                    <a:pt x="835" y="833"/>
                    <a:pt x="982" y="589"/>
                    <a:pt x="926" y="345"/>
                  </a:cubicBezTo>
                  <a:cubicBezTo>
                    <a:pt x="878" y="141"/>
                    <a:pt x="696" y="0"/>
                    <a:pt x="491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5" name="Google Shape;1725;p45"/>
            <p:cNvSpPr/>
            <p:nvPr/>
          </p:nvSpPr>
          <p:spPr>
            <a:xfrm>
              <a:off x="1244540" y="2487894"/>
              <a:ext cx="70625" cy="64867"/>
            </a:xfrm>
            <a:custGeom>
              <a:avLst/>
              <a:gdLst/>
              <a:ahLst/>
              <a:cxnLst/>
              <a:rect l="l" t="t" r="r" b="b"/>
              <a:pathLst>
                <a:path w="981" h="901" extrusionOk="0">
                  <a:moveTo>
                    <a:pt x="492" y="0"/>
                  </a:moveTo>
                  <a:cubicBezTo>
                    <a:pt x="458" y="0"/>
                    <a:pt x="424" y="4"/>
                    <a:pt x="390" y="12"/>
                  </a:cubicBezTo>
                  <a:cubicBezTo>
                    <a:pt x="146" y="67"/>
                    <a:pt x="0" y="311"/>
                    <a:pt x="56" y="547"/>
                  </a:cubicBezTo>
                  <a:cubicBezTo>
                    <a:pt x="103" y="757"/>
                    <a:pt x="286" y="900"/>
                    <a:pt x="492" y="900"/>
                  </a:cubicBezTo>
                  <a:cubicBezTo>
                    <a:pt x="525" y="900"/>
                    <a:pt x="558" y="897"/>
                    <a:pt x="592" y="889"/>
                  </a:cubicBezTo>
                  <a:cubicBezTo>
                    <a:pt x="835" y="832"/>
                    <a:pt x="981" y="588"/>
                    <a:pt x="926" y="346"/>
                  </a:cubicBezTo>
                  <a:cubicBezTo>
                    <a:pt x="877" y="143"/>
                    <a:pt x="696" y="0"/>
                    <a:pt x="492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6" name="Google Shape;1726;p45"/>
            <p:cNvSpPr/>
            <p:nvPr/>
          </p:nvSpPr>
          <p:spPr>
            <a:xfrm>
              <a:off x="1352025" y="2608126"/>
              <a:ext cx="179549" cy="94313"/>
            </a:xfrm>
            <a:custGeom>
              <a:avLst/>
              <a:gdLst/>
              <a:ahLst/>
              <a:cxnLst/>
              <a:rect l="l" t="t" r="r" b="b"/>
              <a:pathLst>
                <a:path w="2494" h="1310" extrusionOk="0">
                  <a:moveTo>
                    <a:pt x="2061" y="1"/>
                  </a:moveTo>
                  <a:cubicBezTo>
                    <a:pt x="1788" y="1"/>
                    <a:pt x="1569" y="228"/>
                    <a:pt x="1081" y="353"/>
                  </a:cubicBezTo>
                  <a:cubicBezTo>
                    <a:pt x="538" y="492"/>
                    <a:pt x="156" y="408"/>
                    <a:pt x="107" y="540"/>
                  </a:cubicBezTo>
                  <a:cubicBezTo>
                    <a:pt x="0" y="818"/>
                    <a:pt x="490" y="1309"/>
                    <a:pt x="1155" y="1309"/>
                  </a:cubicBezTo>
                  <a:cubicBezTo>
                    <a:pt x="1226" y="1309"/>
                    <a:pt x="1299" y="1304"/>
                    <a:pt x="1373" y="1292"/>
                  </a:cubicBezTo>
                  <a:cubicBezTo>
                    <a:pt x="2153" y="1160"/>
                    <a:pt x="2494" y="81"/>
                    <a:pt x="2166" y="12"/>
                  </a:cubicBezTo>
                  <a:cubicBezTo>
                    <a:pt x="2130" y="4"/>
                    <a:pt x="2095" y="1"/>
                    <a:pt x="2061" y="1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1727" name="Google Shape;1727;p45"/>
          <p:cNvGrpSpPr/>
          <p:nvPr/>
        </p:nvGrpSpPr>
        <p:grpSpPr>
          <a:xfrm>
            <a:off x="10318159" y="2705773"/>
            <a:ext cx="1955005" cy="2876633"/>
            <a:chOff x="4682150" y="1772000"/>
            <a:chExt cx="496850" cy="731075"/>
          </a:xfrm>
        </p:grpSpPr>
        <p:sp>
          <p:nvSpPr>
            <p:cNvPr id="1728" name="Google Shape;1728;p45"/>
            <p:cNvSpPr/>
            <p:nvPr/>
          </p:nvSpPr>
          <p:spPr>
            <a:xfrm>
              <a:off x="5031650" y="2371775"/>
              <a:ext cx="55875" cy="118425"/>
            </a:xfrm>
            <a:custGeom>
              <a:avLst/>
              <a:gdLst/>
              <a:ahLst/>
              <a:cxnLst/>
              <a:rect l="l" t="t" r="r" b="b"/>
              <a:pathLst>
                <a:path w="2235" h="4737" extrusionOk="0">
                  <a:moveTo>
                    <a:pt x="1782" y="0"/>
                  </a:moveTo>
                  <a:cubicBezTo>
                    <a:pt x="1727" y="0"/>
                    <a:pt x="1668" y="6"/>
                    <a:pt x="1609" y="13"/>
                  </a:cubicBezTo>
                  <a:cubicBezTo>
                    <a:pt x="1497" y="27"/>
                    <a:pt x="1371" y="55"/>
                    <a:pt x="1260" y="89"/>
                  </a:cubicBezTo>
                  <a:cubicBezTo>
                    <a:pt x="1086" y="145"/>
                    <a:pt x="947" y="200"/>
                    <a:pt x="892" y="222"/>
                  </a:cubicBezTo>
                  <a:cubicBezTo>
                    <a:pt x="870" y="236"/>
                    <a:pt x="864" y="236"/>
                    <a:pt x="864" y="236"/>
                  </a:cubicBezTo>
                  <a:cubicBezTo>
                    <a:pt x="864" y="236"/>
                    <a:pt x="675" y="625"/>
                    <a:pt x="475" y="1015"/>
                  </a:cubicBezTo>
                  <a:cubicBezTo>
                    <a:pt x="273" y="1405"/>
                    <a:pt x="57" y="1794"/>
                    <a:pt x="57" y="1794"/>
                  </a:cubicBezTo>
                  <a:cubicBezTo>
                    <a:pt x="57" y="1794"/>
                    <a:pt x="0" y="2288"/>
                    <a:pt x="15" y="2879"/>
                  </a:cubicBezTo>
                  <a:cubicBezTo>
                    <a:pt x="15" y="2956"/>
                    <a:pt x="22" y="3033"/>
                    <a:pt x="22" y="3110"/>
                  </a:cubicBezTo>
                  <a:cubicBezTo>
                    <a:pt x="64" y="3798"/>
                    <a:pt x="216" y="4522"/>
                    <a:pt x="543" y="4689"/>
                  </a:cubicBezTo>
                  <a:cubicBezTo>
                    <a:pt x="596" y="4721"/>
                    <a:pt x="652" y="4736"/>
                    <a:pt x="713" y="4736"/>
                  </a:cubicBezTo>
                  <a:cubicBezTo>
                    <a:pt x="733" y="4736"/>
                    <a:pt x="753" y="4735"/>
                    <a:pt x="774" y="4731"/>
                  </a:cubicBezTo>
                  <a:cubicBezTo>
                    <a:pt x="1635" y="4591"/>
                    <a:pt x="2235" y="965"/>
                    <a:pt x="2171" y="306"/>
                  </a:cubicBezTo>
                  <a:cubicBezTo>
                    <a:pt x="2151" y="139"/>
                    <a:pt x="2061" y="47"/>
                    <a:pt x="1936" y="20"/>
                  </a:cubicBezTo>
                  <a:cubicBezTo>
                    <a:pt x="1890" y="6"/>
                    <a:pt x="1838" y="0"/>
                    <a:pt x="1782" y="0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9" name="Google Shape;1729;p45"/>
            <p:cNvSpPr/>
            <p:nvPr/>
          </p:nvSpPr>
          <p:spPr>
            <a:xfrm>
              <a:off x="5045225" y="2372275"/>
              <a:ext cx="42300" cy="117925"/>
            </a:xfrm>
            <a:custGeom>
              <a:avLst/>
              <a:gdLst/>
              <a:ahLst/>
              <a:cxnLst/>
              <a:rect l="l" t="t" r="r" b="b"/>
              <a:pathLst>
                <a:path w="1692" h="4717" extrusionOk="0">
                  <a:moveTo>
                    <a:pt x="1393" y="0"/>
                  </a:moveTo>
                  <a:cubicBezTo>
                    <a:pt x="1323" y="1204"/>
                    <a:pt x="1107" y="2220"/>
                    <a:pt x="828" y="3013"/>
                  </a:cubicBezTo>
                  <a:cubicBezTo>
                    <a:pt x="558" y="3799"/>
                    <a:pt x="224" y="4369"/>
                    <a:pt x="0" y="4669"/>
                  </a:cubicBezTo>
                  <a:cubicBezTo>
                    <a:pt x="53" y="4701"/>
                    <a:pt x="109" y="4716"/>
                    <a:pt x="170" y="4716"/>
                  </a:cubicBezTo>
                  <a:cubicBezTo>
                    <a:pt x="190" y="4716"/>
                    <a:pt x="210" y="4715"/>
                    <a:pt x="231" y="4711"/>
                  </a:cubicBezTo>
                  <a:cubicBezTo>
                    <a:pt x="1092" y="4571"/>
                    <a:pt x="1692" y="945"/>
                    <a:pt x="1628" y="286"/>
                  </a:cubicBezTo>
                  <a:cubicBezTo>
                    <a:pt x="1608" y="119"/>
                    <a:pt x="1518" y="27"/>
                    <a:pt x="1393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0" name="Google Shape;1730;p45"/>
            <p:cNvSpPr/>
            <p:nvPr/>
          </p:nvSpPr>
          <p:spPr>
            <a:xfrm>
              <a:off x="4915800" y="2292950"/>
              <a:ext cx="138675" cy="129775"/>
            </a:xfrm>
            <a:custGeom>
              <a:avLst/>
              <a:gdLst/>
              <a:ahLst/>
              <a:cxnLst/>
              <a:rect l="l" t="t" r="r" b="b"/>
              <a:pathLst>
                <a:path w="5547" h="5191" extrusionOk="0">
                  <a:moveTo>
                    <a:pt x="2470" y="0"/>
                  </a:moveTo>
                  <a:cubicBezTo>
                    <a:pt x="2458" y="0"/>
                    <a:pt x="2439" y="10"/>
                    <a:pt x="2402" y="20"/>
                  </a:cubicBezTo>
                  <a:cubicBezTo>
                    <a:pt x="2283" y="49"/>
                    <a:pt x="2164" y="84"/>
                    <a:pt x="2039" y="119"/>
                  </a:cubicBezTo>
                  <a:cubicBezTo>
                    <a:pt x="1365" y="312"/>
                    <a:pt x="683" y="494"/>
                    <a:pt x="0" y="681"/>
                  </a:cubicBezTo>
                  <a:cubicBezTo>
                    <a:pt x="202" y="1182"/>
                    <a:pt x="404" y="1683"/>
                    <a:pt x="655" y="2164"/>
                  </a:cubicBezTo>
                  <a:cubicBezTo>
                    <a:pt x="773" y="2407"/>
                    <a:pt x="912" y="2644"/>
                    <a:pt x="1066" y="2866"/>
                  </a:cubicBezTo>
                  <a:cubicBezTo>
                    <a:pt x="1622" y="3681"/>
                    <a:pt x="2345" y="4327"/>
                    <a:pt x="3250" y="4725"/>
                  </a:cubicBezTo>
                  <a:cubicBezTo>
                    <a:pt x="3703" y="4927"/>
                    <a:pt x="4182" y="5087"/>
                    <a:pt x="4669" y="5190"/>
                  </a:cubicBezTo>
                  <a:cubicBezTo>
                    <a:pt x="4885" y="4920"/>
                    <a:pt x="5080" y="4628"/>
                    <a:pt x="5226" y="4307"/>
                  </a:cubicBezTo>
                  <a:cubicBezTo>
                    <a:pt x="5296" y="4153"/>
                    <a:pt x="5359" y="4001"/>
                    <a:pt x="5408" y="3841"/>
                  </a:cubicBezTo>
                  <a:cubicBezTo>
                    <a:pt x="5434" y="3764"/>
                    <a:pt x="5456" y="3687"/>
                    <a:pt x="5469" y="3611"/>
                  </a:cubicBezTo>
                  <a:cubicBezTo>
                    <a:pt x="5484" y="3569"/>
                    <a:pt x="5546" y="3409"/>
                    <a:pt x="5526" y="3375"/>
                  </a:cubicBezTo>
                  <a:cubicBezTo>
                    <a:pt x="5511" y="3353"/>
                    <a:pt x="5408" y="3333"/>
                    <a:pt x="5386" y="3325"/>
                  </a:cubicBezTo>
                  <a:cubicBezTo>
                    <a:pt x="5309" y="3305"/>
                    <a:pt x="5226" y="3277"/>
                    <a:pt x="5150" y="3250"/>
                  </a:cubicBezTo>
                  <a:cubicBezTo>
                    <a:pt x="4983" y="3193"/>
                    <a:pt x="4816" y="3131"/>
                    <a:pt x="4656" y="3061"/>
                  </a:cubicBezTo>
                  <a:cubicBezTo>
                    <a:pt x="4307" y="2908"/>
                    <a:pt x="3973" y="2714"/>
                    <a:pt x="3696" y="2448"/>
                  </a:cubicBezTo>
                  <a:cubicBezTo>
                    <a:pt x="3591" y="2351"/>
                    <a:pt x="3494" y="2248"/>
                    <a:pt x="3404" y="2129"/>
                  </a:cubicBezTo>
                  <a:cubicBezTo>
                    <a:pt x="3160" y="1802"/>
                    <a:pt x="2979" y="1420"/>
                    <a:pt x="2832" y="1037"/>
                  </a:cubicBezTo>
                  <a:cubicBezTo>
                    <a:pt x="2707" y="710"/>
                    <a:pt x="2610" y="383"/>
                    <a:pt x="2498" y="49"/>
                  </a:cubicBezTo>
                  <a:cubicBezTo>
                    <a:pt x="2488" y="12"/>
                    <a:pt x="2483" y="0"/>
                    <a:pt x="2470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1" name="Google Shape;1731;p45"/>
            <p:cNvSpPr/>
            <p:nvPr/>
          </p:nvSpPr>
          <p:spPr>
            <a:xfrm>
              <a:off x="4766700" y="1952825"/>
              <a:ext cx="100225" cy="89250"/>
            </a:xfrm>
            <a:custGeom>
              <a:avLst/>
              <a:gdLst/>
              <a:ahLst/>
              <a:cxnLst/>
              <a:rect l="l" t="t" r="r" b="b"/>
              <a:pathLst>
                <a:path w="4009" h="3570" extrusionOk="0">
                  <a:moveTo>
                    <a:pt x="2957" y="0"/>
                  </a:moveTo>
                  <a:cubicBezTo>
                    <a:pt x="1568" y="0"/>
                    <a:pt x="736" y="431"/>
                    <a:pt x="1" y="1058"/>
                  </a:cubicBezTo>
                  <a:lnTo>
                    <a:pt x="183" y="1302"/>
                  </a:lnTo>
                  <a:cubicBezTo>
                    <a:pt x="537" y="1073"/>
                    <a:pt x="877" y="891"/>
                    <a:pt x="1288" y="731"/>
                  </a:cubicBezTo>
                  <a:lnTo>
                    <a:pt x="1288" y="731"/>
                  </a:lnTo>
                  <a:cubicBezTo>
                    <a:pt x="989" y="996"/>
                    <a:pt x="627" y="1260"/>
                    <a:pt x="398" y="1608"/>
                  </a:cubicBezTo>
                  <a:lnTo>
                    <a:pt x="684" y="2012"/>
                  </a:lnTo>
                  <a:cubicBezTo>
                    <a:pt x="919" y="1775"/>
                    <a:pt x="1086" y="1664"/>
                    <a:pt x="1378" y="1462"/>
                  </a:cubicBezTo>
                  <a:lnTo>
                    <a:pt x="1378" y="1462"/>
                  </a:lnTo>
                  <a:cubicBezTo>
                    <a:pt x="1143" y="1733"/>
                    <a:pt x="996" y="1970"/>
                    <a:pt x="857" y="2249"/>
                  </a:cubicBezTo>
                  <a:lnTo>
                    <a:pt x="1156" y="2660"/>
                  </a:lnTo>
                  <a:cubicBezTo>
                    <a:pt x="1378" y="2359"/>
                    <a:pt x="1442" y="2284"/>
                    <a:pt x="1866" y="2012"/>
                  </a:cubicBezTo>
                  <a:lnTo>
                    <a:pt x="1866" y="2012"/>
                  </a:lnTo>
                  <a:cubicBezTo>
                    <a:pt x="1664" y="2443"/>
                    <a:pt x="1587" y="2596"/>
                    <a:pt x="1455" y="3097"/>
                  </a:cubicBezTo>
                  <a:lnTo>
                    <a:pt x="1811" y="3570"/>
                  </a:lnTo>
                  <a:cubicBezTo>
                    <a:pt x="2222" y="2506"/>
                    <a:pt x="3105" y="1315"/>
                    <a:pt x="4009" y="71"/>
                  </a:cubicBezTo>
                  <a:cubicBezTo>
                    <a:pt x="3625" y="23"/>
                    <a:pt x="3276" y="0"/>
                    <a:pt x="295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2" name="Google Shape;1732;p45"/>
            <p:cNvSpPr/>
            <p:nvPr/>
          </p:nvSpPr>
          <p:spPr>
            <a:xfrm>
              <a:off x="5011150" y="1984150"/>
              <a:ext cx="85400" cy="97100"/>
            </a:xfrm>
            <a:custGeom>
              <a:avLst/>
              <a:gdLst/>
              <a:ahLst/>
              <a:cxnLst/>
              <a:rect l="l" t="t" r="r" b="b"/>
              <a:pathLst>
                <a:path w="3416" h="3884" extrusionOk="0">
                  <a:moveTo>
                    <a:pt x="0" y="1"/>
                  </a:moveTo>
                  <a:cubicBezTo>
                    <a:pt x="466" y="1420"/>
                    <a:pt x="939" y="2785"/>
                    <a:pt x="1009" y="3883"/>
                  </a:cubicBezTo>
                  <a:lnTo>
                    <a:pt x="1475" y="3549"/>
                  </a:lnTo>
                  <a:cubicBezTo>
                    <a:pt x="1495" y="3048"/>
                    <a:pt x="1475" y="2888"/>
                    <a:pt x="1412" y="2429"/>
                  </a:cubicBezTo>
                  <a:lnTo>
                    <a:pt x="1412" y="2429"/>
                  </a:lnTo>
                  <a:cubicBezTo>
                    <a:pt x="1726" y="2805"/>
                    <a:pt x="1761" y="2895"/>
                    <a:pt x="1879" y="3229"/>
                  </a:cubicBezTo>
                  <a:lnTo>
                    <a:pt x="2275" y="2937"/>
                  </a:lnTo>
                  <a:cubicBezTo>
                    <a:pt x="2233" y="2644"/>
                    <a:pt x="2163" y="2380"/>
                    <a:pt x="2024" y="2060"/>
                  </a:cubicBezTo>
                  <a:lnTo>
                    <a:pt x="2024" y="2060"/>
                  </a:lnTo>
                  <a:cubicBezTo>
                    <a:pt x="2233" y="2332"/>
                    <a:pt x="2358" y="2484"/>
                    <a:pt x="2512" y="2770"/>
                  </a:cubicBezTo>
                  <a:lnTo>
                    <a:pt x="2888" y="2484"/>
                  </a:lnTo>
                  <a:cubicBezTo>
                    <a:pt x="2776" y="2095"/>
                    <a:pt x="2525" y="1741"/>
                    <a:pt x="2317" y="1413"/>
                  </a:cubicBezTo>
                  <a:lnTo>
                    <a:pt x="2317" y="1413"/>
                  </a:lnTo>
                  <a:cubicBezTo>
                    <a:pt x="2657" y="1677"/>
                    <a:pt x="2915" y="1950"/>
                    <a:pt x="3180" y="2262"/>
                  </a:cubicBezTo>
                  <a:lnTo>
                    <a:pt x="3416" y="2095"/>
                  </a:lnTo>
                  <a:cubicBezTo>
                    <a:pt x="2811" y="1115"/>
                    <a:pt x="1976" y="370"/>
                    <a:pt x="0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3" name="Google Shape;1733;p45"/>
            <p:cNvSpPr/>
            <p:nvPr/>
          </p:nvSpPr>
          <p:spPr>
            <a:xfrm>
              <a:off x="4826725" y="2457300"/>
              <a:ext cx="111725" cy="45775"/>
            </a:xfrm>
            <a:custGeom>
              <a:avLst/>
              <a:gdLst/>
              <a:ahLst/>
              <a:cxnLst/>
              <a:rect l="l" t="t" r="r" b="b"/>
              <a:pathLst>
                <a:path w="4469" h="1831" extrusionOk="0">
                  <a:moveTo>
                    <a:pt x="2317" y="1"/>
                  </a:moveTo>
                  <a:cubicBezTo>
                    <a:pt x="2317" y="1"/>
                    <a:pt x="1761" y="190"/>
                    <a:pt x="1198" y="447"/>
                  </a:cubicBezTo>
                  <a:cubicBezTo>
                    <a:pt x="634" y="704"/>
                    <a:pt x="56" y="1038"/>
                    <a:pt x="8" y="1330"/>
                  </a:cubicBezTo>
                  <a:cubicBezTo>
                    <a:pt x="1" y="1394"/>
                    <a:pt x="8" y="1456"/>
                    <a:pt x="43" y="1511"/>
                  </a:cubicBezTo>
                  <a:cubicBezTo>
                    <a:pt x="179" y="1746"/>
                    <a:pt x="754" y="1830"/>
                    <a:pt x="1442" y="1830"/>
                  </a:cubicBezTo>
                  <a:cubicBezTo>
                    <a:pt x="2544" y="1830"/>
                    <a:pt x="3937" y="1614"/>
                    <a:pt x="4280" y="1456"/>
                  </a:cubicBezTo>
                  <a:cubicBezTo>
                    <a:pt x="4420" y="1385"/>
                    <a:pt x="4468" y="1275"/>
                    <a:pt x="4462" y="1143"/>
                  </a:cubicBezTo>
                  <a:cubicBezTo>
                    <a:pt x="4433" y="787"/>
                    <a:pt x="4029" y="286"/>
                    <a:pt x="3939" y="175"/>
                  </a:cubicBezTo>
                  <a:cubicBezTo>
                    <a:pt x="3925" y="161"/>
                    <a:pt x="3919" y="148"/>
                    <a:pt x="3919" y="148"/>
                  </a:cubicBezTo>
                  <a:lnTo>
                    <a:pt x="2317" y="1"/>
                  </a:ln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4" name="Google Shape;1734;p45"/>
            <p:cNvSpPr/>
            <p:nvPr/>
          </p:nvSpPr>
          <p:spPr>
            <a:xfrm>
              <a:off x="4856675" y="2457300"/>
              <a:ext cx="68525" cy="16750"/>
            </a:xfrm>
            <a:custGeom>
              <a:avLst/>
              <a:gdLst/>
              <a:ahLst/>
              <a:cxnLst/>
              <a:rect l="l" t="t" r="r" b="b"/>
              <a:pathLst>
                <a:path w="2741" h="670" extrusionOk="0">
                  <a:moveTo>
                    <a:pt x="1119" y="1"/>
                  </a:moveTo>
                  <a:cubicBezTo>
                    <a:pt x="1119" y="1"/>
                    <a:pt x="563" y="190"/>
                    <a:pt x="0" y="447"/>
                  </a:cubicBezTo>
                  <a:cubicBezTo>
                    <a:pt x="234" y="609"/>
                    <a:pt x="530" y="669"/>
                    <a:pt x="839" y="669"/>
                  </a:cubicBezTo>
                  <a:cubicBezTo>
                    <a:pt x="1699" y="669"/>
                    <a:pt x="2670" y="205"/>
                    <a:pt x="2741" y="175"/>
                  </a:cubicBezTo>
                  <a:cubicBezTo>
                    <a:pt x="2727" y="161"/>
                    <a:pt x="2721" y="148"/>
                    <a:pt x="2721" y="148"/>
                  </a:cubicBezTo>
                  <a:lnTo>
                    <a:pt x="1119" y="1"/>
                  </a:ln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5" name="Google Shape;1735;p45"/>
            <p:cNvSpPr/>
            <p:nvPr/>
          </p:nvSpPr>
          <p:spPr>
            <a:xfrm>
              <a:off x="4826725" y="2485875"/>
              <a:ext cx="111725" cy="17200"/>
            </a:xfrm>
            <a:custGeom>
              <a:avLst/>
              <a:gdLst/>
              <a:ahLst/>
              <a:cxnLst/>
              <a:rect l="l" t="t" r="r" b="b"/>
              <a:pathLst>
                <a:path w="4469" h="688" extrusionOk="0">
                  <a:moveTo>
                    <a:pt x="4462" y="0"/>
                  </a:moveTo>
                  <a:cubicBezTo>
                    <a:pt x="3445" y="286"/>
                    <a:pt x="2535" y="376"/>
                    <a:pt x="1790" y="376"/>
                  </a:cubicBezTo>
                  <a:cubicBezTo>
                    <a:pt x="974" y="376"/>
                    <a:pt x="357" y="268"/>
                    <a:pt x="14" y="187"/>
                  </a:cubicBezTo>
                  <a:lnTo>
                    <a:pt x="14" y="187"/>
                  </a:lnTo>
                  <a:cubicBezTo>
                    <a:pt x="1" y="251"/>
                    <a:pt x="14" y="313"/>
                    <a:pt x="43" y="368"/>
                  </a:cubicBezTo>
                  <a:cubicBezTo>
                    <a:pt x="179" y="603"/>
                    <a:pt x="754" y="687"/>
                    <a:pt x="1442" y="687"/>
                  </a:cubicBezTo>
                  <a:cubicBezTo>
                    <a:pt x="2544" y="687"/>
                    <a:pt x="3937" y="471"/>
                    <a:pt x="4280" y="313"/>
                  </a:cubicBezTo>
                  <a:cubicBezTo>
                    <a:pt x="4420" y="242"/>
                    <a:pt x="4468" y="132"/>
                    <a:pt x="4462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6" name="Google Shape;1736;p45"/>
            <p:cNvSpPr/>
            <p:nvPr/>
          </p:nvSpPr>
          <p:spPr>
            <a:xfrm>
              <a:off x="4856125" y="2307550"/>
              <a:ext cx="69075" cy="155875"/>
            </a:xfrm>
            <a:custGeom>
              <a:avLst/>
              <a:gdLst/>
              <a:ahLst/>
              <a:cxnLst/>
              <a:rect l="l" t="t" r="r" b="b"/>
              <a:pathLst>
                <a:path w="2763" h="6235" extrusionOk="0">
                  <a:moveTo>
                    <a:pt x="2352" y="1"/>
                  </a:moveTo>
                  <a:lnTo>
                    <a:pt x="1" y="7"/>
                  </a:lnTo>
                  <a:cubicBezTo>
                    <a:pt x="1" y="7"/>
                    <a:pt x="49" y="453"/>
                    <a:pt x="98" y="891"/>
                  </a:cubicBezTo>
                  <a:cubicBezTo>
                    <a:pt x="139" y="1225"/>
                    <a:pt x="181" y="1559"/>
                    <a:pt x="203" y="1706"/>
                  </a:cubicBezTo>
                  <a:cubicBezTo>
                    <a:pt x="203" y="1747"/>
                    <a:pt x="209" y="1774"/>
                    <a:pt x="209" y="1774"/>
                  </a:cubicBezTo>
                  <a:lnTo>
                    <a:pt x="209" y="1789"/>
                  </a:lnTo>
                  <a:lnTo>
                    <a:pt x="258" y="2130"/>
                  </a:lnTo>
                  <a:cubicBezTo>
                    <a:pt x="258" y="2130"/>
                    <a:pt x="390" y="3117"/>
                    <a:pt x="565" y="4105"/>
                  </a:cubicBezTo>
                  <a:cubicBezTo>
                    <a:pt x="739" y="5087"/>
                    <a:pt x="926" y="6068"/>
                    <a:pt x="926" y="6068"/>
                  </a:cubicBezTo>
                  <a:cubicBezTo>
                    <a:pt x="1353" y="6175"/>
                    <a:pt x="1715" y="6235"/>
                    <a:pt x="2078" y="6235"/>
                  </a:cubicBezTo>
                  <a:cubicBezTo>
                    <a:pt x="2301" y="6235"/>
                    <a:pt x="2524" y="6212"/>
                    <a:pt x="2763" y="6165"/>
                  </a:cubicBezTo>
                  <a:cubicBezTo>
                    <a:pt x="2763" y="6165"/>
                    <a:pt x="2653" y="5101"/>
                    <a:pt x="2561" y="4064"/>
                  </a:cubicBezTo>
                  <a:cubicBezTo>
                    <a:pt x="2471" y="3027"/>
                    <a:pt x="2422" y="1998"/>
                    <a:pt x="2422" y="1998"/>
                  </a:cubicBezTo>
                  <a:lnTo>
                    <a:pt x="2409" y="1664"/>
                  </a:lnTo>
                  <a:lnTo>
                    <a:pt x="2409" y="1656"/>
                  </a:lnTo>
                  <a:cubicBezTo>
                    <a:pt x="2409" y="1656"/>
                    <a:pt x="2402" y="1447"/>
                    <a:pt x="2387" y="1176"/>
                  </a:cubicBezTo>
                  <a:cubicBezTo>
                    <a:pt x="2380" y="1071"/>
                    <a:pt x="2380" y="946"/>
                    <a:pt x="2374" y="829"/>
                  </a:cubicBezTo>
                  <a:cubicBezTo>
                    <a:pt x="2367" y="411"/>
                    <a:pt x="2352" y="1"/>
                    <a:pt x="2352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7" name="Google Shape;1737;p45"/>
            <p:cNvSpPr/>
            <p:nvPr/>
          </p:nvSpPr>
          <p:spPr>
            <a:xfrm>
              <a:off x="5101575" y="2049150"/>
              <a:ext cx="77425" cy="78750"/>
            </a:xfrm>
            <a:custGeom>
              <a:avLst/>
              <a:gdLst/>
              <a:ahLst/>
              <a:cxnLst/>
              <a:rect l="l" t="t" r="r" b="b"/>
              <a:pathLst>
                <a:path w="3097" h="3150" extrusionOk="0">
                  <a:moveTo>
                    <a:pt x="2003" y="0"/>
                  </a:moveTo>
                  <a:cubicBezTo>
                    <a:pt x="1829" y="0"/>
                    <a:pt x="1562" y="191"/>
                    <a:pt x="1323" y="400"/>
                  </a:cubicBezTo>
                  <a:cubicBezTo>
                    <a:pt x="1038" y="651"/>
                    <a:pt x="787" y="921"/>
                    <a:pt x="787" y="921"/>
                  </a:cubicBezTo>
                  <a:cubicBezTo>
                    <a:pt x="787" y="921"/>
                    <a:pt x="836" y="156"/>
                    <a:pt x="543" y="108"/>
                  </a:cubicBezTo>
                  <a:cubicBezTo>
                    <a:pt x="539" y="107"/>
                    <a:pt x="534" y="107"/>
                    <a:pt x="530" y="107"/>
                  </a:cubicBezTo>
                  <a:cubicBezTo>
                    <a:pt x="392" y="107"/>
                    <a:pt x="306" y="424"/>
                    <a:pt x="244" y="747"/>
                  </a:cubicBezTo>
                  <a:cubicBezTo>
                    <a:pt x="183" y="1081"/>
                    <a:pt x="154" y="1422"/>
                    <a:pt x="154" y="1422"/>
                  </a:cubicBezTo>
                  <a:cubicBezTo>
                    <a:pt x="1" y="1903"/>
                    <a:pt x="440" y="2967"/>
                    <a:pt x="934" y="3120"/>
                  </a:cubicBezTo>
                  <a:cubicBezTo>
                    <a:pt x="997" y="3141"/>
                    <a:pt x="1060" y="3149"/>
                    <a:pt x="1120" y="3149"/>
                  </a:cubicBezTo>
                  <a:cubicBezTo>
                    <a:pt x="1292" y="3149"/>
                    <a:pt x="1450" y="3080"/>
                    <a:pt x="1574" y="3002"/>
                  </a:cubicBezTo>
                  <a:cubicBezTo>
                    <a:pt x="1734" y="2898"/>
                    <a:pt x="1838" y="2773"/>
                    <a:pt x="1838" y="2773"/>
                  </a:cubicBezTo>
                  <a:cubicBezTo>
                    <a:pt x="1838" y="2773"/>
                    <a:pt x="2130" y="2723"/>
                    <a:pt x="2409" y="2639"/>
                  </a:cubicBezTo>
                  <a:cubicBezTo>
                    <a:pt x="2694" y="2556"/>
                    <a:pt x="2972" y="2431"/>
                    <a:pt x="2952" y="2292"/>
                  </a:cubicBezTo>
                  <a:cubicBezTo>
                    <a:pt x="2920" y="2112"/>
                    <a:pt x="2579" y="2080"/>
                    <a:pt x="2341" y="2080"/>
                  </a:cubicBezTo>
                  <a:cubicBezTo>
                    <a:pt x="2210" y="2080"/>
                    <a:pt x="2110" y="2090"/>
                    <a:pt x="2110" y="2090"/>
                  </a:cubicBezTo>
                  <a:cubicBezTo>
                    <a:pt x="2110" y="2090"/>
                    <a:pt x="2367" y="2042"/>
                    <a:pt x="2611" y="1938"/>
                  </a:cubicBezTo>
                  <a:cubicBezTo>
                    <a:pt x="2861" y="1833"/>
                    <a:pt x="3097" y="1679"/>
                    <a:pt x="3048" y="1479"/>
                  </a:cubicBezTo>
                  <a:cubicBezTo>
                    <a:pt x="3029" y="1397"/>
                    <a:pt x="2875" y="1371"/>
                    <a:pt x="2687" y="1371"/>
                  </a:cubicBezTo>
                  <a:cubicBezTo>
                    <a:pt x="2617" y="1371"/>
                    <a:pt x="2544" y="1375"/>
                    <a:pt x="2471" y="1380"/>
                  </a:cubicBezTo>
                  <a:cubicBezTo>
                    <a:pt x="2200" y="1402"/>
                    <a:pt x="1936" y="1450"/>
                    <a:pt x="1936" y="1450"/>
                  </a:cubicBezTo>
                  <a:cubicBezTo>
                    <a:pt x="1936" y="1450"/>
                    <a:pt x="2178" y="1312"/>
                    <a:pt x="2395" y="1136"/>
                  </a:cubicBezTo>
                  <a:cubicBezTo>
                    <a:pt x="2618" y="969"/>
                    <a:pt x="2820" y="761"/>
                    <a:pt x="2729" y="635"/>
                  </a:cubicBezTo>
                  <a:cubicBezTo>
                    <a:pt x="2698" y="589"/>
                    <a:pt x="2639" y="570"/>
                    <a:pt x="2562" y="570"/>
                  </a:cubicBezTo>
                  <a:cubicBezTo>
                    <a:pt x="2432" y="570"/>
                    <a:pt x="2253" y="624"/>
                    <a:pt x="2081" y="686"/>
                  </a:cubicBezTo>
                  <a:cubicBezTo>
                    <a:pt x="1818" y="789"/>
                    <a:pt x="1567" y="921"/>
                    <a:pt x="1567" y="921"/>
                  </a:cubicBezTo>
                  <a:cubicBezTo>
                    <a:pt x="1567" y="921"/>
                    <a:pt x="1754" y="734"/>
                    <a:pt x="1914" y="525"/>
                  </a:cubicBezTo>
                  <a:cubicBezTo>
                    <a:pt x="2075" y="316"/>
                    <a:pt x="2207" y="93"/>
                    <a:pt x="2095" y="24"/>
                  </a:cubicBezTo>
                  <a:cubicBezTo>
                    <a:pt x="2069" y="8"/>
                    <a:pt x="2038" y="0"/>
                    <a:pt x="2003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8" name="Google Shape;1738;p45"/>
            <p:cNvSpPr/>
            <p:nvPr/>
          </p:nvSpPr>
          <p:spPr>
            <a:xfrm>
              <a:off x="4962100" y="2048700"/>
              <a:ext cx="162850" cy="108950"/>
            </a:xfrm>
            <a:custGeom>
              <a:avLst/>
              <a:gdLst/>
              <a:ahLst/>
              <a:cxnLst/>
              <a:rect l="l" t="t" r="r" b="b"/>
              <a:pathLst>
                <a:path w="6514" h="4358" extrusionOk="0">
                  <a:moveTo>
                    <a:pt x="1732" y="0"/>
                  </a:moveTo>
                  <a:cubicBezTo>
                    <a:pt x="1154" y="383"/>
                    <a:pt x="576" y="759"/>
                    <a:pt x="0" y="1141"/>
                  </a:cubicBezTo>
                  <a:cubicBezTo>
                    <a:pt x="187" y="1462"/>
                    <a:pt x="451" y="1747"/>
                    <a:pt x="682" y="2031"/>
                  </a:cubicBezTo>
                  <a:cubicBezTo>
                    <a:pt x="904" y="2310"/>
                    <a:pt x="1141" y="2574"/>
                    <a:pt x="1385" y="2833"/>
                  </a:cubicBezTo>
                  <a:cubicBezTo>
                    <a:pt x="1989" y="3472"/>
                    <a:pt x="2734" y="4182"/>
                    <a:pt x="3639" y="4336"/>
                  </a:cubicBezTo>
                  <a:cubicBezTo>
                    <a:pt x="3729" y="4350"/>
                    <a:pt x="3818" y="4357"/>
                    <a:pt x="3906" y="4357"/>
                  </a:cubicBezTo>
                  <a:cubicBezTo>
                    <a:pt x="4520" y="4357"/>
                    <a:pt x="5091" y="4025"/>
                    <a:pt x="5608" y="3710"/>
                  </a:cubicBezTo>
                  <a:cubicBezTo>
                    <a:pt x="5727" y="3633"/>
                    <a:pt x="5852" y="3563"/>
                    <a:pt x="5970" y="3486"/>
                  </a:cubicBezTo>
                  <a:cubicBezTo>
                    <a:pt x="6074" y="3424"/>
                    <a:pt x="6171" y="3354"/>
                    <a:pt x="6269" y="3292"/>
                  </a:cubicBezTo>
                  <a:cubicBezTo>
                    <a:pt x="6311" y="3270"/>
                    <a:pt x="6505" y="3174"/>
                    <a:pt x="6505" y="3138"/>
                  </a:cubicBezTo>
                  <a:cubicBezTo>
                    <a:pt x="6513" y="3117"/>
                    <a:pt x="6456" y="3048"/>
                    <a:pt x="6450" y="3027"/>
                  </a:cubicBezTo>
                  <a:cubicBezTo>
                    <a:pt x="6408" y="2950"/>
                    <a:pt x="6360" y="2875"/>
                    <a:pt x="6318" y="2798"/>
                  </a:cubicBezTo>
                  <a:cubicBezTo>
                    <a:pt x="6116" y="2429"/>
                    <a:pt x="5907" y="2066"/>
                    <a:pt x="5698" y="1697"/>
                  </a:cubicBezTo>
                  <a:cubicBezTo>
                    <a:pt x="5281" y="1934"/>
                    <a:pt x="4863" y="2178"/>
                    <a:pt x="4417" y="2380"/>
                  </a:cubicBezTo>
                  <a:cubicBezTo>
                    <a:pt x="4277" y="2446"/>
                    <a:pt x="4148" y="2500"/>
                    <a:pt x="4012" y="2500"/>
                  </a:cubicBezTo>
                  <a:cubicBezTo>
                    <a:pt x="3933" y="2500"/>
                    <a:pt x="3851" y="2482"/>
                    <a:pt x="3764" y="2435"/>
                  </a:cubicBezTo>
                  <a:cubicBezTo>
                    <a:pt x="3562" y="2332"/>
                    <a:pt x="3395" y="2165"/>
                    <a:pt x="3242" y="2005"/>
                  </a:cubicBezTo>
                  <a:cubicBezTo>
                    <a:pt x="2657" y="1405"/>
                    <a:pt x="2171" y="704"/>
                    <a:pt x="1732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9" name="Google Shape;1739;p45"/>
            <p:cNvSpPr/>
            <p:nvPr/>
          </p:nvSpPr>
          <p:spPr>
            <a:xfrm>
              <a:off x="4682150" y="1869800"/>
              <a:ext cx="87200" cy="87975"/>
            </a:xfrm>
            <a:custGeom>
              <a:avLst/>
              <a:gdLst/>
              <a:ahLst/>
              <a:cxnLst/>
              <a:rect l="l" t="t" r="r" b="b"/>
              <a:pathLst>
                <a:path w="3488" h="3519" extrusionOk="0">
                  <a:moveTo>
                    <a:pt x="1930" y="1"/>
                  </a:moveTo>
                  <a:cubicBezTo>
                    <a:pt x="1922" y="1"/>
                    <a:pt x="1915" y="1"/>
                    <a:pt x="1908" y="2"/>
                  </a:cubicBezTo>
                  <a:cubicBezTo>
                    <a:pt x="1769" y="24"/>
                    <a:pt x="1783" y="288"/>
                    <a:pt x="1853" y="553"/>
                  </a:cubicBezTo>
                  <a:cubicBezTo>
                    <a:pt x="1908" y="817"/>
                    <a:pt x="2020" y="1074"/>
                    <a:pt x="2020" y="1074"/>
                  </a:cubicBezTo>
                  <a:cubicBezTo>
                    <a:pt x="2020" y="1074"/>
                    <a:pt x="1831" y="852"/>
                    <a:pt x="1616" y="637"/>
                  </a:cubicBezTo>
                  <a:cubicBezTo>
                    <a:pt x="1432" y="459"/>
                    <a:pt x="1228" y="286"/>
                    <a:pt x="1086" y="286"/>
                  </a:cubicBezTo>
                  <a:cubicBezTo>
                    <a:pt x="1061" y="286"/>
                    <a:pt x="1038" y="291"/>
                    <a:pt x="1018" y="303"/>
                  </a:cubicBezTo>
                  <a:cubicBezTo>
                    <a:pt x="871" y="378"/>
                    <a:pt x="976" y="670"/>
                    <a:pt x="1115" y="942"/>
                  </a:cubicBezTo>
                  <a:cubicBezTo>
                    <a:pt x="1253" y="1206"/>
                    <a:pt x="1442" y="1443"/>
                    <a:pt x="1442" y="1443"/>
                  </a:cubicBezTo>
                  <a:cubicBezTo>
                    <a:pt x="1442" y="1443"/>
                    <a:pt x="1198" y="1290"/>
                    <a:pt x="941" y="1144"/>
                  </a:cubicBezTo>
                  <a:cubicBezTo>
                    <a:pt x="744" y="1037"/>
                    <a:pt x="533" y="930"/>
                    <a:pt x="412" y="930"/>
                  </a:cubicBezTo>
                  <a:cubicBezTo>
                    <a:pt x="375" y="930"/>
                    <a:pt x="346" y="940"/>
                    <a:pt x="328" y="962"/>
                  </a:cubicBezTo>
                  <a:cubicBezTo>
                    <a:pt x="196" y="1144"/>
                    <a:pt x="363" y="1415"/>
                    <a:pt x="565" y="1630"/>
                  </a:cubicBezTo>
                  <a:cubicBezTo>
                    <a:pt x="774" y="1848"/>
                    <a:pt x="1011" y="2006"/>
                    <a:pt x="1011" y="2006"/>
                  </a:cubicBezTo>
                  <a:cubicBezTo>
                    <a:pt x="1011" y="2006"/>
                    <a:pt x="816" y="1903"/>
                    <a:pt x="607" y="1826"/>
                  </a:cubicBezTo>
                  <a:cubicBezTo>
                    <a:pt x="487" y="1783"/>
                    <a:pt x="362" y="1749"/>
                    <a:pt x="262" y="1749"/>
                  </a:cubicBezTo>
                  <a:cubicBezTo>
                    <a:pt x="182" y="1749"/>
                    <a:pt x="118" y="1770"/>
                    <a:pt x="84" y="1826"/>
                  </a:cubicBezTo>
                  <a:cubicBezTo>
                    <a:pt x="1" y="1958"/>
                    <a:pt x="238" y="2208"/>
                    <a:pt x="488" y="2424"/>
                  </a:cubicBezTo>
                  <a:cubicBezTo>
                    <a:pt x="620" y="2529"/>
                    <a:pt x="752" y="2626"/>
                    <a:pt x="851" y="2696"/>
                  </a:cubicBezTo>
                  <a:cubicBezTo>
                    <a:pt x="954" y="2758"/>
                    <a:pt x="1024" y="2799"/>
                    <a:pt x="1024" y="2799"/>
                  </a:cubicBezTo>
                  <a:cubicBezTo>
                    <a:pt x="1024" y="2799"/>
                    <a:pt x="1080" y="2975"/>
                    <a:pt x="1212" y="3148"/>
                  </a:cubicBezTo>
                  <a:cubicBezTo>
                    <a:pt x="1337" y="3322"/>
                    <a:pt x="1554" y="3496"/>
                    <a:pt x="1824" y="3518"/>
                  </a:cubicBezTo>
                  <a:cubicBezTo>
                    <a:pt x="1832" y="3518"/>
                    <a:pt x="1840" y="3518"/>
                    <a:pt x="1848" y="3518"/>
                  </a:cubicBezTo>
                  <a:cubicBezTo>
                    <a:pt x="2396" y="3518"/>
                    <a:pt x="3182" y="2605"/>
                    <a:pt x="3209" y="2090"/>
                  </a:cubicBezTo>
                  <a:cubicBezTo>
                    <a:pt x="3209" y="2090"/>
                    <a:pt x="3299" y="1749"/>
                    <a:pt x="3376" y="1402"/>
                  </a:cubicBezTo>
                  <a:cubicBezTo>
                    <a:pt x="3446" y="1054"/>
                    <a:pt x="3488" y="705"/>
                    <a:pt x="3341" y="679"/>
                  </a:cubicBezTo>
                  <a:cubicBezTo>
                    <a:pt x="3328" y="675"/>
                    <a:pt x="3315" y="674"/>
                    <a:pt x="3303" y="674"/>
                  </a:cubicBezTo>
                  <a:cubicBezTo>
                    <a:pt x="3170" y="674"/>
                    <a:pt x="3039" y="833"/>
                    <a:pt x="2945" y="997"/>
                  </a:cubicBezTo>
                  <a:cubicBezTo>
                    <a:pt x="2840" y="1186"/>
                    <a:pt x="2778" y="1373"/>
                    <a:pt x="2778" y="1373"/>
                  </a:cubicBezTo>
                  <a:cubicBezTo>
                    <a:pt x="2778" y="1373"/>
                    <a:pt x="2743" y="1290"/>
                    <a:pt x="2688" y="1151"/>
                  </a:cubicBezTo>
                  <a:cubicBezTo>
                    <a:pt x="2631" y="1019"/>
                    <a:pt x="2556" y="846"/>
                    <a:pt x="2472" y="670"/>
                  </a:cubicBezTo>
                  <a:cubicBezTo>
                    <a:pt x="2312" y="329"/>
                    <a:pt x="2118" y="1"/>
                    <a:pt x="1930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0" name="Google Shape;1740;p45"/>
            <p:cNvSpPr/>
            <p:nvPr/>
          </p:nvSpPr>
          <p:spPr>
            <a:xfrm>
              <a:off x="4727750" y="1928825"/>
              <a:ext cx="158175" cy="145825"/>
            </a:xfrm>
            <a:custGeom>
              <a:avLst/>
              <a:gdLst/>
              <a:ahLst/>
              <a:cxnLst/>
              <a:rect l="l" t="t" r="r" b="b"/>
              <a:pathLst>
                <a:path w="6327" h="5833" extrusionOk="0">
                  <a:moveTo>
                    <a:pt x="1323" y="1"/>
                  </a:moveTo>
                  <a:cubicBezTo>
                    <a:pt x="1031" y="251"/>
                    <a:pt x="745" y="509"/>
                    <a:pt x="453" y="759"/>
                  </a:cubicBezTo>
                  <a:cubicBezTo>
                    <a:pt x="321" y="871"/>
                    <a:pt x="189" y="990"/>
                    <a:pt x="56" y="1106"/>
                  </a:cubicBezTo>
                  <a:cubicBezTo>
                    <a:pt x="42" y="1115"/>
                    <a:pt x="0" y="1142"/>
                    <a:pt x="0" y="1157"/>
                  </a:cubicBezTo>
                  <a:cubicBezTo>
                    <a:pt x="0" y="1183"/>
                    <a:pt x="97" y="1282"/>
                    <a:pt x="106" y="1295"/>
                  </a:cubicBezTo>
                  <a:cubicBezTo>
                    <a:pt x="154" y="1357"/>
                    <a:pt x="202" y="1414"/>
                    <a:pt x="251" y="1476"/>
                  </a:cubicBezTo>
                  <a:cubicBezTo>
                    <a:pt x="780" y="2130"/>
                    <a:pt x="1336" y="2770"/>
                    <a:pt x="1949" y="3354"/>
                  </a:cubicBezTo>
                  <a:cubicBezTo>
                    <a:pt x="2554" y="3925"/>
                    <a:pt x="3187" y="4503"/>
                    <a:pt x="3897" y="4947"/>
                  </a:cubicBezTo>
                  <a:cubicBezTo>
                    <a:pt x="4134" y="5094"/>
                    <a:pt x="4364" y="5248"/>
                    <a:pt x="4606" y="5387"/>
                  </a:cubicBezTo>
                  <a:cubicBezTo>
                    <a:pt x="4683" y="5428"/>
                    <a:pt x="4760" y="5470"/>
                    <a:pt x="4837" y="5512"/>
                  </a:cubicBezTo>
                  <a:cubicBezTo>
                    <a:pt x="5052" y="5624"/>
                    <a:pt x="5261" y="5727"/>
                    <a:pt x="5476" y="5833"/>
                  </a:cubicBezTo>
                  <a:cubicBezTo>
                    <a:pt x="5511" y="5749"/>
                    <a:pt x="5546" y="5666"/>
                    <a:pt x="5582" y="5582"/>
                  </a:cubicBezTo>
                  <a:cubicBezTo>
                    <a:pt x="5832" y="4983"/>
                    <a:pt x="6083" y="4391"/>
                    <a:pt x="6326" y="3800"/>
                  </a:cubicBezTo>
                  <a:cubicBezTo>
                    <a:pt x="5964" y="3640"/>
                    <a:pt x="5602" y="3480"/>
                    <a:pt x="5248" y="3292"/>
                  </a:cubicBezTo>
                  <a:cubicBezTo>
                    <a:pt x="5212" y="3271"/>
                    <a:pt x="5177" y="3257"/>
                    <a:pt x="5142" y="3236"/>
                  </a:cubicBezTo>
                  <a:cubicBezTo>
                    <a:pt x="3674" y="2429"/>
                    <a:pt x="2409" y="1260"/>
                    <a:pt x="1323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1" name="Google Shape;1741;p45"/>
            <p:cNvSpPr/>
            <p:nvPr/>
          </p:nvSpPr>
          <p:spPr>
            <a:xfrm>
              <a:off x="4792800" y="2007625"/>
              <a:ext cx="240450" cy="331375"/>
            </a:xfrm>
            <a:custGeom>
              <a:avLst/>
              <a:gdLst/>
              <a:ahLst/>
              <a:cxnLst/>
              <a:rect l="l" t="t" r="r" b="b"/>
              <a:pathLst>
                <a:path w="9618" h="13255" extrusionOk="0">
                  <a:moveTo>
                    <a:pt x="2687" y="0"/>
                  </a:moveTo>
                  <a:lnTo>
                    <a:pt x="2687" y="0"/>
                  </a:lnTo>
                  <a:cubicBezTo>
                    <a:pt x="2687" y="0"/>
                    <a:pt x="2430" y="2200"/>
                    <a:pt x="2806" y="2839"/>
                  </a:cubicBezTo>
                  <a:cubicBezTo>
                    <a:pt x="2569" y="4120"/>
                    <a:pt x="2290" y="5581"/>
                    <a:pt x="2138" y="6381"/>
                  </a:cubicBezTo>
                  <a:cubicBezTo>
                    <a:pt x="2096" y="6590"/>
                    <a:pt x="2068" y="6757"/>
                    <a:pt x="2046" y="6862"/>
                  </a:cubicBezTo>
                  <a:cubicBezTo>
                    <a:pt x="2033" y="6939"/>
                    <a:pt x="2026" y="6981"/>
                    <a:pt x="2026" y="6981"/>
                  </a:cubicBezTo>
                  <a:lnTo>
                    <a:pt x="578" y="10508"/>
                  </a:lnTo>
                  <a:lnTo>
                    <a:pt x="0" y="11907"/>
                  </a:lnTo>
                  <a:lnTo>
                    <a:pt x="418" y="12226"/>
                  </a:lnTo>
                  <a:lnTo>
                    <a:pt x="1024" y="12679"/>
                  </a:lnTo>
                  <a:cubicBezTo>
                    <a:pt x="1198" y="12769"/>
                    <a:pt x="1386" y="12846"/>
                    <a:pt x="1580" y="12894"/>
                  </a:cubicBezTo>
                  <a:lnTo>
                    <a:pt x="1587" y="12894"/>
                  </a:lnTo>
                  <a:cubicBezTo>
                    <a:pt x="1838" y="12965"/>
                    <a:pt x="2097" y="13001"/>
                    <a:pt x="2357" y="13001"/>
                  </a:cubicBezTo>
                  <a:cubicBezTo>
                    <a:pt x="2581" y="13001"/>
                    <a:pt x="2806" y="12974"/>
                    <a:pt x="3028" y="12923"/>
                  </a:cubicBezTo>
                  <a:lnTo>
                    <a:pt x="4050" y="12686"/>
                  </a:lnTo>
                  <a:cubicBezTo>
                    <a:pt x="4267" y="12638"/>
                    <a:pt x="4488" y="12614"/>
                    <a:pt x="4709" y="12614"/>
                  </a:cubicBezTo>
                  <a:cubicBezTo>
                    <a:pt x="4906" y="12614"/>
                    <a:pt x="5102" y="12633"/>
                    <a:pt x="5296" y="12672"/>
                  </a:cubicBezTo>
                  <a:cubicBezTo>
                    <a:pt x="5553" y="12721"/>
                    <a:pt x="5812" y="12811"/>
                    <a:pt x="6047" y="12929"/>
                  </a:cubicBezTo>
                  <a:cubicBezTo>
                    <a:pt x="6388" y="13103"/>
                    <a:pt x="6750" y="13208"/>
                    <a:pt x="7120" y="13243"/>
                  </a:cubicBezTo>
                  <a:cubicBezTo>
                    <a:pt x="7206" y="13251"/>
                    <a:pt x="7292" y="13254"/>
                    <a:pt x="7378" y="13254"/>
                  </a:cubicBezTo>
                  <a:cubicBezTo>
                    <a:pt x="7787" y="13254"/>
                    <a:pt x="8195" y="13172"/>
                    <a:pt x="8574" y="13000"/>
                  </a:cubicBezTo>
                  <a:lnTo>
                    <a:pt x="9618" y="12540"/>
                  </a:lnTo>
                  <a:lnTo>
                    <a:pt x="8526" y="8658"/>
                  </a:lnTo>
                  <a:lnTo>
                    <a:pt x="8163" y="7357"/>
                  </a:lnTo>
                  <a:cubicBezTo>
                    <a:pt x="8163" y="7348"/>
                    <a:pt x="8157" y="7335"/>
                    <a:pt x="8157" y="7315"/>
                  </a:cubicBezTo>
                  <a:cubicBezTo>
                    <a:pt x="8150" y="7231"/>
                    <a:pt x="8135" y="7056"/>
                    <a:pt x="8108" y="6821"/>
                  </a:cubicBezTo>
                  <a:cubicBezTo>
                    <a:pt x="8025" y="6069"/>
                    <a:pt x="7871" y="4663"/>
                    <a:pt x="7829" y="3404"/>
                  </a:cubicBezTo>
                  <a:lnTo>
                    <a:pt x="9005" y="2103"/>
                  </a:lnTo>
                  <a:cubicBezTo>
                    <a:pt x="9005" y="2103"/>
                    <a:pt x="8359" y="1163"/>
                    <a:pt x="7203" y="1017"/>
                  </a:cubicBezTo>
                  <a:cubicBezTo>
                    <a:pt x="6570" y="934"/>
                    <a:pt x="4663" y="641"/>
                    <a:pt x="4663" y="641"/>
                  </a:cubicBezTo>
                  <a:cubicBezTo>
                    <a:pt x="4037" y="543"/>
                    <a:pt x="3417" y="356"/>
                    <a:pt x="2848" y="77"/>
                  </a:cubicBezTo>
                  <a:lnTo>
                    <a:pt x="2687" y="0"/>
                  </a:ln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742" name="Google Shape;1742;p45"/>
            <p:cNvSpPr/>
            <p:nvPr/>
          </p:nvSpPr>
          <p:spPr>
            <a:xfrm>
              <a:off x="4792800" y="2224050"/>
              <a:ext cx="240450" cy="114950"/>
            </a:xfrm>
            <a:custGeom>
              <a:avLst/>
              <a:gdLst/>
              <a:ahLst/>
              <a:cxnLst/>
              <a:rect l="l" t="t" r="r" b="b"/>
              <a:pathLst>
                <a:path w="9618" h="4598" extrusionOk="0">
                  <a:moveTo>
                    <a:pt x="8526" y="1"/>
                  </a:moveTo>
                  <a:cubicBezTo>
                    <a:pt x="7825" y="1294"/>
                    <a:pt x="6465" y="2900"/>
                    <a:pt x="4143" y="2900"/>
                  </a:cubicBezTo>
                  <a:cubicBezTo>
                    <a:pt x="3141" y="2900"/>
                    <a:pt x="1961" y="2601"/>
                    <a:pt x="578" y="1851"/>
                  </a:cubicBezTo>
                  <a:lnTo>
                    <a:pt x="0" y="3250"/>
                  </a:lnTo>
                  <a:lnTo>
                    <a:pt x="418" y="3569"/>
                  </a:lnTo>
                  <a:lnTo>
                    <a:pt x="1024" y="4022"/>
                  </a:lnTo>
                  <a:cubicBezTo>
                    <a:pt x="1198" y="4112"/>
                    <a:pt x="1386" y="4189"/>
                    <a:pt x="1580" y="4237"/>
                  </a:cubicBezTo>
                  <a:lnTo>
                    <a:pt x="1587" y="4237"/>
                  </a:lnTo>
                  <a:cubicBezTo>
                    <a:pt x="1838" y="4308"/>
                    <a:pt x="2097" y="4344"/>
                    <a:pt x="2357" y="4344"/>
                  </a:cubicBezTo>
                  <a:cubicBezTo>
                    <a:pt x="2581" y="4344"/>
                    <a:pt x="2806" y="4317"/>
                    <a:pt x="3028" y="4266"/>
                  </a:cubicBezTo>
                  <a:lnTo>
                    <a:pt x="4050" y="4029"/>
                  </a:lnTo>
                  <a:cubicBezTo>
                    <a:pt x="4267" y="3981"/>
                    <a:pt x="4488" y="3957"/>
                    <a:pt x="4709" y="3957"/>
                  </a:cubicBezTo>
                  <a:cubicBezTo>
                    <a:pt x="4906" y="3957"/>
                    <a:pt x="5102" y="3976"/>
                    <a:pt x="5296" y="4015"/>
                  </a:cubicBezTo>
                  <a:cubicBezTo>
                    <a:pt x="5553" y="4064"/>
                    <a:pt x="5812" y="4154"/>
                    <a:pt x="6047" y="4272"/>
                  </a:cubicBezTo>
                  <a:cubicBezTo>
                    <a:pt x="6388" y="4446"/>
                    <a:pt x="6750" y="4551"/>
                    <a:pt x="7120" y="4586"/>
                  </a:cubicBezTo>
                  <a:cubicBezTo>
                    <a:pt x="7206" y="4594"/>
                    <a:pt x="7292" y="4597"/>
                    <a:pt x="7378" y="4597"/>
                  </a:cubicBezTo>
                  <a:cubicBezTo>
                    <a:pt x="7787" y="4597"/>
                    <a:pt x="8195" y="4515"/>
                    <a:pt x="8574" y="4343"/>
                  </a:cubicBezTo>
                  <a:lnTo>
                    <a:pt x="9618" y="3883"/>
                  </a:lnTo>
                  <a:lnTo>
                    <a:pt x="8526" y="1"/>
                  </a:ln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3" name="Google Shape;1743;p45"/>
            <p:cNvSpPr/>
            <p:nvPr/>
          </p:nvSpPr>
          <p:spPr>
            <a:xfrm>
              <a:off x="4881525" y="2011750"/>
              <a:ext cx="105000" cy="46800"/>
            </a:xfrm>
            <a:custGeom>
              <a:avLst/>
              <a:gdLst/>
              <a:ahLst/>
              <a:cxnLst/>
              <a:rect l="l" t="t" r="r" b="b"/>
              <a:pathLst>
                <a:path w="4200" h="1872" extrusionOk="0">
                  <a:moveTo>
                    <a:pt x="1532" y="0"/>
                  </a:moveTo>
                  <a:cubicBezTo>
                    <a:pt x="982" y="0"/>
                    <a:pt x="514" y="142"/>
                    <a:pt x="327" y="560"/>
                  </a:cubicBezTo>
                  <a:cubicBezTo>
                    <a:pt x="0" y="1301"/>
                    <a:pt x="19" y="1469"/>
                    <a:pt x="110" y="1469"/>
                  </a:cubicBezTo>
                  <a:cubicBezTo>
                    <a:pt x="130" y="1469"/>
                    <a:pt x="152" y="1461"/>
                    <a:pt x="175" y="1450"/>
                  </a:cubicBezTo>
                  <a:cubicBezTo>
                    <a:pt x="311" y="1382"/>
                    <a:pt x="864" y="1327"/>
                    <a:pt x="1253" y="1327"/>
                  </a:cubicBezTo>
                  <a:cubicBezTo>
                    <a:pt x="1417" y="1327"/>
                    <a:pt x="1553" y="1337"/>
                    <a:pt x="1615" y="1360"/>
                  </a:cubicBezTo>
                  <a:cubicBezTo>
                    <a:pt x="1837" y="1443"/>
                    <a:pt x="2067" y="1443"/>
                    <a:pt x="2067" y="1443"/>
                  </a:cubicBezTo>
                  <a:cubicBezTo>
                    <a:pt x="2067" y="1443"/>
                    <a:pt x="2938" y="1457"/>
                    <a:pt x="3487" y="1868"/>
                  </a:cubicBezTo>
                  <a:cubicBezTo>
                    <a:pt x="3491" y="1870"/>
                    <a:pt x="3495" y="1872"/>
                    <a:pt x="3500" y="1872"/>
                  </a:cubicBezTo>
                  <a:cubicBezTo>
                    <a:pt x="3643" y="1872"/>
                    <a:pt x="4199" y="564"/>
                    <a:pt x="3201" y="281"/>
                  </a:cubicBezTo>
                  <a:cubicBezTo>
                    <a:pt x="2691" y="136"/>
                    <a:pt x="2072" y="0"/>
                    <a:pt x="153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4" name="Google Shape;1744;p45"/>
            <p:cNvSpPr/>
            <p:nvPr/>
          </p:nvSpPr>
          <p:spPr>
            <a:xfrm>
              <a:off x="4904675" y="1993725"/>
              <a:ext cx="56900" cy="54400"/>
            </a:xfrm>
            <a:custGeom>
              <a:avLst/>
              <a:gdLst/>
              <a:ahLst/>
              <a:cxnLst/>
              <a:rect l="l" t="t" r="r" b="b"/>
              <a:pathLst>
                <a:path w="2276" h="2176" extrusionOk="0">
                  <a:moveTo>
                    <a:pt x="230" y="0"/>
                  </a:moveTo>
                  <a:lnTo>
                    <a:pt x="230" y="0"/>
                  </a:lnTo>
                  <a:cubicBezTo>
                    <a:pt x="243" y="139"/>
                    <a:pt x="1" y="1336"/>
                    <a:pt x="1" y="1336"/>
                  </a:cubicBezTo>
                  <a:lnTo>
                    <a:pt x="605" y="2017"/>
                  </a:lnTo>
                  <a:cubicBezTo>
                    <a:pt x="722" y="2122"/>
                    <a:pt x="872" y="2176"/>
                    <a:pt x="1023" y="2176"/>
                  </a:cubicBezTo>
                  <a:cubicBezTo>
                    <a:pt x="1134" y="2176"/>
                    <a:pt x="1246" y="2146"/>
                    <a:pt x="1344" y="2088"/>
                  </a:cubicBezTo>
                  <a:lnTo>
                    <a:pt x="2192" y="1573"/>
                  </a:lnTo>
                  <a:lnTo>
                    <a:pt x="2275" y="105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5" name="Google Shape;1745;p45"/>
            <p:cNvSpPr/>
            <p:nvPr/>
          </p:nvSpPr>
          <p:spPr>
            <a:xfrm>
              <a:off x="4813875" y="1914900"/>
              <a:ext cx="50800" cy="46400"/>
            </a:xfrm>
            <a:custGeom>
              <a:avLst/>
              <a:gdLst/>
              <a:ahLst/>
              <a:cxnLst/>
              <a:rect l="l" t="t" r="r" b="b"/>
              <a:pathLst>
                <a:path w="2032" h="1856" extrusionOk="0">
                  <a:moveTo>
                    <a:pt x="885" y="1"/>
                  </a:moveTo>
                  <a:cubicBezTo>
                    <a:pt x="588" y="1"/>
                    <a:pt x="322" y="158"/>
                    <a:pt x="194" y="439"/>
                  </a:cubicBezTo>
                  <a:cubicBezTo>
                    <a:pt x="1" y="879"/>
                    <a:pt x="209" y="1448"/>
                    <a:pt x="660" y="1720"/>
                  </a:cubicBezTo>
                  <a:cubicBezTo>
                    <a:pt x="820" y="1812"/>
                    <a:pt x="986" y="1856"/>
                    <a:pt x="1145" y="1856"/>
                  </a:cubicBezTo>
                  <a:cubicBezTo>
                    <a:pt x="1443" y="1856"/>
                    <a:pt x="1710" y="1700"/>
                    <a:pt x="1838" y="1413"/>
                  </a:cubicBezTo>
                  <a:cubicBezTo>
                    <a:pt x="2031" y="975"/>
                    <a:pt x="1823" y="404"/>
                    <a:pt x="1370" y="140"/>
                  </a:cubicBezTo>
                  <a:cubicBezTo>
                    <a:pt x="1210" y="46"/>
                    <a:pt x="1043" y="1"/>
                    <a:pt x="885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6" name="Google Shape;1746;p45"/>
            <p:cNvSpPr/>
            <p:nvPr/>
          </p:nvSpPr>
          <p:spPr>
            <a:xfrm>
              <a:off x="5018100" y="1950050"/>
              <a:ext cx="50250" cy="42975"/>
            </a:xfrm>
            <a:custGeom>
              <a:avLst/>
              <a:gdLst/>
              <a:ahLst/>
              <a:cxnLst/>
              <a:rect l="l" t="t" r="r" b="b"/>
              <a:pathLst>
                <a:path w="2010" h="1719" extrusionOk="0">
                  <a:moveTo>
                    <a:pt x="1105" y="0"/>
                  </a:moveTo>
                  <a:cubicBezTo>
                    <a:pt x="1101" y="0"/>
                    <a:pt x="1096" y="0"/>
                    <a:pt x="1092" y="0"/>
                  </a:cubicBezTo>
                  <a:cubicBezTo>
                    <a:pt x="564" y="7"/>
                    <a:pt x="98" y="398"/>
                    <a:pt x="48" y="870"/>
                  </a:cubicBezTo>
                  <a:cubicBezTo>
                    <a:pt x="0" y="1338"/>
                    <a:pt x="374" y="1719"/>
                    <a:pt x="895" y="1719"/>
                  </a:cubicBezTo>
                  <a:cubicBezTo>
                    <a:pt x="900" y="1719"/>
                    <a:pt x="906" y="1719"/>
                    <a:pt x="911" y="1719"/>
                  </a:cubicBezTo>
                  <a:cubicBezTo>
                    <a:pt x="1441" y="1719"/>
                    <a:pt x="1907" y="1330"/>
                    <a:pt x="1955" y="850"/>
                  </a:cubicBezTo>
                  <a:cubicBezTo>
                    <a:pt x="2010" y="380"/>
                    <a:pt x="1628" y="0"/>
                    <a:pt x="1105" y="0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7" name="Google Shape;1747;p45"/>
            <p:cNvSpPr/>
            <p:nvPr/>
          </p:nvSpPr>
          <p:spPr>
            <a:xfrm>
              <a:off x="4842725" y="1782450"/>
              <a:ext cx="224275" cy="233700"/>
            </a:xfrm>
            <a:custGeom>
              <a:avLst/>
              <a:gdLst/>
              <a:ahLst/>
              <a:cxnLst/>
              <a:rect l="l" t="t" r="r" b="b"/>
              <a:pathLst>
                <a:path w="8971" h="9348" extrusionOk="0">
                  <a:moveTo>
                    <a:pt x="4360" y="1"/>
                  </a:moveTo>
                  <a:cubicBezTo>
                    <a:pt x="2405" y="1"/>
                    <a:pt x="662" y="1364"/>
                    <a:pt x="209" y="3296"/>
                  </a:cubicBezTo>
                  <a:cubicBezTo>
                    <a:pt x="64" y="3914"/>
                    <a:pt x="64" y="4527"/>
                    <a:pt x="183" y="5098"/>
                  </a:cubicBezTo>
                  <a:cubicBezTo>
                    <a:pt x="266" y="5535"/>
                    <a:pt x="244" y="5988"/>
                    <a:pt x="161" y="6427"/>
                  </a:cubicBezTo>
                  <a:cubicBezTo>
                    <a:pt x="1" y="7240"/>
                    <a:pt x="321" y="8667"/>
                    <a:pt x="3543" y="9203"/>
                  </a:cubicBezTo>
                  <a:cubicBezTo>
                    <a:pt x="4152" y="9303"/>
                    <a:pt x="4674" y="9347"/>
                    <a:pt x="5122" y="9347"/>
                  </a:cubicBezTo>
                  <a:cubicBezTo>
                    <a:pt x="7213" y="9347"/>
                    <a:pt x="7663" y="8381"/>
                    <a:pt x="7698" y="7693"/>
                  </a:cubicBezTo>
                  <a:cubicBezTo>
                    <a:pt x="7718" y="7220"/>
                    <a:pt x="7856" y="6753"/>
                    <a:pt x="8087" y="6335"/>
                  </a:cubicBezTo>
                  <a:cubicBezTo>
                    <a:pt x="8324" y="5926"/>
                    <a:pt x="8483" y="5458"/>
                    <a:pt x="8566" y="4966"/>
                  </a:cubicBezTo>
                  <a:cubicBezTo>
                    <a:pt x="8970" y="2536"/>
                    <a:pt x="7230" y="248"/>
                    <a:pt x="4733" y="18"/>
                  </a:cubicBezTo>
                  <a:cubicBezTo>
                    <a:pt x="4608" y="6"/>
                    <a:pt x="4483" y="1"/>
                    <a:pt x="4360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8" name="Google Shape;1748;p45"/>
            <p:cNvSpPr/>
            <p:nvPr/>
          </p:nvSpPr>
          <p:spPr>
            <a:xfrm>
              <a:off x="4824825" y="1789075"/>
              <a:ext cx="118500" cy="140825"/>
            </a:xfrm>
            <a:custGeom>
              <a:avLst/>
              <a:gdLst/>
              <a:ahLst/>
              <a:cxnLst/>
              <a:rect l="l" t="t" r="r" b="b"/>
              <a:pathLst>
                <a:path w="4740" h="5633" extrusionOk="0">
                  <a:moveTo>
                    <a:pt x="3121" y="1"/>
                  </a:moveTo>
                  <a:cubicBezTo>
                    <a:pt x="2254" y="1"/>
                    <a:pt x="1225" y="445"/>
                    <a:pt x="745" y="1680"/>
                  </a:cubicBezTo>
                  <a:cubicBezTo>
                    <a:pt x="738" y="1708"/>
                    <a:pt x="723" y="1728"/>
                    <a:pt x="717" y="1750"/>
                  </a:cubicBezTo>
                  <a:cubicBezTo>
                    <a:pt x="0" y="3732"/>
                    <a:pt x="932" y="5633"/>
                    <a:pt x="932" y="5633"/>
                  </a:cubicBezTo>
                  <a:cubicBezTo>
                    <a:pt x="932" y="5633"/>
                    <a:pt x="1782" y="4046"/>
                    <a:pt x="1754" y="2620"/>
                  </a:cubicBezTo>
                  <a:cubicBezTo>
                    <a:pt x="1754" y="2620"/>
                    <a:pt x="3925" y="2187"/>
                    <a:pt x="4496" y="1075"/>
                  </a:cubicBezTo>
                  <a:cubicBezTo>
                    <a:pt x="4740" y="594"/>
                    <a:pt x="4259" y="170"/>
                    <a:pt x="3549" y="38"/>
                  </a:cubicBezTo>
                  <a:cubicBezTo>
                    <a:pt x="3413" y="14"/>
                    <a:pt x="3269" y="1"/>
                    <a:pt x="3121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9" name="Google Shape;1749;p45"/>
            <p:cNvSpPr/>
            <p:nvPr/>
          </p:nvSpPr>
          <p:spPr>
            <a:xfrm>
              <a:off x="4904825" y="1772000"/>
              <a:ext cx="166175" cy="186950"/>
            </a:xfrm>
            <a:custGeom>
              <a:avLst/>
              <a:gdLst/>
              <a:ahLst/>
              <a:cxnLst/>
              <a:rect l="l" t="t" r="r" b="b"/>
              <a:pathLst>
                <a:path w="6647" h="7478" extrusionOk="0">
                  <a:moveTo>
                    <a:pt x="2080" y="0"/>
                  </a:moveTo>
                  <a:cubicBezTo>
                    <a:pt x="933" y="0"/>
                    <a:pt x="1" y="424"/>
                    <a:pt x="37" y="1145"/>
                  </a:cubicBezTo>
                  <a:cubicBezTo>
                    <a:pt x="43" y="1215"/>
                    <a:pt x="50" y="1292"/>
                    <a:pt x="78" y="1361"/>
                  </a:cubicBezTo>
                  <a:cubicBezTo>
                    <a:pt x="586" y="3101"/>
                    <a:pt x="5311" y="3852"/>
                    <a:pt x="5311" y="3852"/>
                  </a:cubicBezTo>
                  <a:cubicBezTo>
                    <a:pt x="4851" y="5760"/>
                    <a:pt x="5220" y="7478"/>
                    <a:pt x="5220" y="7478"/>
                  </a:cubicBezTo>
                  <a:cubicBezTo>
                    <a:pt x="5790" y="6929"/>
                    <a:pt x="6249" y="6219"/>
                    <a:pt x="6431" y="5362"/>
                  </a:cubicBezTo>
                  <a:cubicBezTo>
                    <a:pt x="6647" y="4373"/>
                    <a:pt x="6493" y="3204"/>
                    <a:pt x="5721" y="1848"/>
                  </a:cubicBezTo>
                  <a:cubicBezTo>
                    <a:pt x="4979" y="554"/>
                    <a:pt x="3390" y="0"/>
                    <a:pt x="2080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0" name="Google Shape;1750;p45"/>
            <p:cNvSpPr/>
            <p:nvPr/>
          </p:nvSpPr>
          <p:spPr>
            <a:xfrm>
              <a:off x="4904825" y="1772000"/>
              <a:ext cx="166175" cy="134075"/>
            </a:xfrm>
            <a:custGeom>
              <a:avLst/>
              <a:gdLst/>
              <a:ahLst/>
              <a:cxnLst/>
              <a:rect l="l" t="t" r="r" b="b"/>
              <a:pathLst>
                <a:path w="6647" h="5363" extrusionOk="0">
                  <a:moveTo>
                    <a:pt x="2080" y="0"/>
                  </a:moveTo>
                  <a:cubicBezTo>
                    <a:pt x="933" y="0"/>
                    <a:pt x="1" y="424"/>
                    <a:pt x="37" y="1145"/>
                  </a:cubicBezTo>
                  <a:cubicBezTo>
                    <a:pt x="394" y="871"/>
                    <a:pt x="1018" y="514"/>
                    <a:pt x="1852" y="514"/>
                  </a:cubicBezTo>
                  <a:cubicBezTo>
                    <a:pt x="2414" y="514"/>
                    <a:pt x="3071" y="676"/>
                    <a:pt x="3808" y="1132"/>
                  </a:cubicBezTo>
                  <a:cubicBezTo>
                    <a:pt x="5631" y="2259"/>
                    <a:pt x="6236" y="4151"/>
                    <a:pt x="6431" y="5362"/>
                  </a:cubicBezTo>
                  <a:cubicBezTo>
                    <a:pt x="6647" y="4373"/>
                    <a:pt x="6493" y="3204"/>
                    <a:pt x="5721" y="1848"/>
                  </a:cubicBezTo>
                  <a:cubicBezTo>
                    <a:pt x="4979" y="554"/>
                    <a:pt x="3390" y="0"/>
                    <a:pt x="2080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1" name="Google Shape;1751;p45"/>
            <p:cNvSpPr/>
            <p:nvPr/>
          </p:nvSpPr>
          <p:spPr>
            <a:xfrm>
              <a:off x="4843425" y="1789075"/>
              <a:ext cx="70125" cy="42000"/>
            </a:xfrm>
            <a:custGeom>
              <a:avLst/>
              <a:gdLst/>
              <a:ahLst/>
              <a:cxnLst/>
              <a:rect l="l" t="t" r="r" b="b"/>
              <a:pathLst>
                <a:path w="2805" h="1680" extrusionOk="0">
                  <a:moveTo>
                    <a:pt x="2377" y="1"/>
                  </a:moveTo>
                  <a:cubicBezTo>
                    <a:pt x="1510" y="1"/>
                    <a:pt x="481" y="445"/>
                    <a:pt x="1" y="1680"/>
                  </a:cubicBezTo>
                  <a:cubicBezTo>
                    <a:pt x="155" y="1471"/>
                    <a:pt x="335" y="1277"/>
                    <a:pt x="544" y="1117"/>
                  </a:cubicBezTo>
                  <a:cubicBezTo>
                    <a:pt x="1056" y="707"/>
                    <a:pt x="1709" y="480"/>
                    <a:pt x="2365" y="480"/>
                  </a:cubicBezTo>
                  <a:cubicBezTo>
                    <a:pt x="2412" y="480"/>
                    <a:pt x="2459" y="482"/>
                    <a:pt x="2506" y="484"/>
                  </a:cubicBezTo>
                  <a:lnTo>
                    <a:pt x="2805" y="38"/>
                  </a:lnTo>
                  <a:cubicBezTo>
                    <a:pt x="2669" y="14"/>
                    <a:pt x="2525" y="1"/>
                    <a:pt x="2377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2" name="Google Shape;1752;p45"/>
            <p:cNvSpPr/>
            <p:nvPr/>
          </p:nvSpPr>
          <p:spPr>
            <a:xfrm>
              <a:off x="4843950" y="2167150"/>
              <a:ext cx="152775" cy="23750"/>
            </a:xfrm>
            <a:custGeom>
              <a:avLst/>
              <a:gdLst/>
              <a:ahLst/>
              <a:cxnLst/>
              <a:rect l="l" t="t" r="r" b="b"/>
              <a:pathLst>
                <a:path w="6111" h="950" extrusionOk="0">
                  <a:moveTo>
                    <a:pt x="92" y="0"/>
                  </a:moveTo>
                  <a:cubicBezTo>
                    <a:pt x="50" y="209"/>
                    <a:pt x="22" y="376"/>
                    <a:pt x="0" y="481"/>
                  </a:cubicBezTo>
                  <a:cubicBezTo>
                    <a:pt x="1705" y="793"/>
                    <a:pt x="3425" y="950"/>
                    <a:pt x="5154" y="950"/>
                  </a:cubicBezTo>
                  <a:cubicBezTo>
                    <a:pt x="5473" y="950"/>
                    <a:pt x="5791" y="945"/>
                    <a:pt x="6111" y="934"/>
                  </a:cubicBezTo>
                  <a:cubicBezTo>
                    <a:pt x="6104" y="850"/>
                    <a:pt x="6089" y="675"/>
                    <a:pt x="6062" y="440"/>
                  </a:cubicBezTo>
                  <a:cubicBezTo>
                    <a:pt x="5734" y="451"/>
                    <a:pt x="5406" y="456"/>
                    <a:pt x="5078" y="456"/>
                  </a:cubicBezTo>
                  <a:cubicBezTo>
                    <a:pt x="3406" y="456"/>
                    <a:pt x="1744" y="309"/>
                    <a:pt x="92" y="0"/>
                  </a:cubicBezTo>
                  <a:close/>
                </a:path>
              </a:pathLst>
            </a:custGeom>
            <a:solidFill>
              <a:srgbClr val="FFC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3" name="Google Shape;1753;p45"/>
            <p:cNvSpPr/>
            <p:nvPr/>
          </p:nvSpPr>
          <p:spPr>
            <a:xfrm>
              <a:off x="4921550" y="2060025"/>
              <a:ext cx="11675" cy="11650"/>
            </a:xfrm>
            <a:custGeom>
              <a:avLst/>
              <a:gdLst/>
              <a:ahLst/>
              <a:cxnLst/>
              <a:rect l="l" t="t" r="r" b="b"/>
              <a:pathLst>
                <a:path w="467" h="466" extrusionOk="0">
                  <a:moveTo>
                    <a:pt x="229" y="0"/>
                  </a:moveTo>
                  <a:cubicBezTo>
                    <a:pt x="104" y="0"/>
                    <a:pt x="1" y="104"/>
                    <a:pt x="1" y="229"/>
                  </a:cubicBezTo>
                  <a:cubicBezTo>
                    <a:pt x="1" y="361"/>
                    <a:pt x="104" y="466"/>
                    <a:pt x="229" y="466"/>
                  </a:cubicBezTo>
                  <a:cubicBezTo>
                    <a:pt x="361" y="466"/>
                    <a:pt x="466" y="361"/>
                    <a:pt x="466" y="229"/>
                  </a:cubicBezTo>
                  <a:cubicBezTo>
                    <a:pt x="466" y="104"/>
                    <a:pt x="361" y="0"/>
                    <a:pt x="229" y="0"/>
                  </a:cubicBezTo>
                  <a:close/>
                </a:path>
              </a:pathLst>
            </a:custGeom>
            <a:solidFill>
              <a:srgbClr val="FFC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4" name="Google Shape;1754;p45"/>
            <p:cNvSpPr/>
            <p:nvPr/>
          </p:nvSpPr>
          <p:spPr>
            <a:xfrm>
              <a:off x="4919975" y="2084025"/>
              <a:ext cx="11675" cy="11675"/>
            </a:xfrm>
            <a:custGeom>
              <a:avLst/>
              <a:gdLst/>
              <a:ahLst/>
              <a:cxnLst/>
              <a:rect l="l" t="t" r="r" b="b"/>
              <a:pathLst>
                <a:path w="467" h="467" extrusionOk="0">
                  <a:moveTo>
                    <a:pt x="237" y="0"/>
                  </a:moveTo>
                  <a:cubicBezTo>
                    <a:pt x="105" y="0"/>
                    <a:pt x="0" y="104"/>
                    <a:pt x="0" y="236"/>
                  </a:cubicBezTo>
                  <a:cubicBezTo>
                    <a:pt x="0" y="361"/>
                    <a:pt x="105" y="466"/>
                    <a:pt x="237" y="466"/>
                  </a:cubicBezTo>
                  <a:cubicBezTo>
                    <a:pt x="362" y="466"/>
                    <a:pt x="466" y="361"/>
                    <a:pt x="466" y="236"/>
                  </a:cubicBezTo>
                  <a:cubicBezTo>
                    <a:pt x="466" y="104"/>
                    <a:pt x="362" y="0"/>
                    <a:pt x="237" y="0"/>
                  </a:cubicBezTo>
                  <a:close/>
                </a:path>
              </a:pathLst>
            </a:custGeom>
            <a:solidFill>
              <a:srgbClr val="FFC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5" name="Google Shape;1755;p45"/>
            <p:cNvSpPr/>
            <p:nvPr/>
          </p:nvSpPr>
          <p:spPr>
            <a:xfrm>
              <a:off x="5031650" y="2377325"/>
              <a:ext cx="32050" cy="66450"/>
            </a:xfrm>
            <a:custGeom>
              <a:avLst/>
              <a:gdLst/>
              <a:ahLst/>
              <a:cxnLst/>
              <a:rect l="l" t="t" r="r" b="b"/>
              <a:pathLst>
                <a:path w="1282" h="2658" extrusionOk="0">
                  <a:moveTo>
                    <a:pt x="892" y="0"/>
                  </a:moveTo>
                  <a:cubicBezTo>
                    <a:pt x="870" y="14"/>
                    <a:pt x="864" y="14"/>
                    <a:pt x="864" y="14"/>
                  </a:cubicBezTo>
                  <a:cubicBezTo>
                    <a:pt x="864" y="14"/>
                    <a:pt x="675" y="403"/>
                    <a:pt x="475" y="793"/>
                  </a:cubicBezTo>
                  <a:cubicBezTo>
                    <a:pt x="273" y="1183"/>
                    <a:pt x="57" y="1572"/>
                    <a:pt x="57" y="1572"/>
                  </a:cubicBezTo>
                  <a:cubicBezTo>
                    <a:pt x="57" y="1572"/>
                    <a:pt x="0" y="2066"/>
                    <a:pt x="15" y="2657"/>
                  </a:cubicBezTo>
                  <a:cubicBezTo>
                    <a:pt x="780" y="2233"/>
                    <a:pt x="1281" y="451"/>
                    <a:pt x="892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6" name="Google Shape;1756;p45"/>
            <p:cNvSpPr/>
            <p:nvPr/>
          </p:nvSpPr>
          <p:spPr>
            <a:xfrm>
              <a:off x="4969400" y="1872275"/>
              <a:ext cx="44700" cy="20875"/>
            </a:xfrm>
            <a:custGeom>
              <a:avLst/>
              <a:gdLst/>
              <a:ahLst/>
              <a:cxnLst/>
              <a:rect l="l" t="t" r="r" b="b"/>
              <a:pathLst>
                <a:path w="1788" h="835" extrusionOk="0">
                  <a:moveTo>
                    <a:pt x="579" y="0"/>
                  </a:moveTo>
                  <a:cubicBezTo>
                    <a:pt x="560" y="0"/>
                    <a:pt x="541" y="1"/>
                    <a:pt x="521" y="2"/>
                  </a:cubicBezTo>
                  <a:cubicBezTo>
                    <a:pt x="451" y="2"/>
                    <a:pt x="368" y="8"/>
                    <a:pt x="278" y="28"/>
                  </a:cubicBezTo>
                  <a:lnTo>
                    <a:pt x="258" y="28"/>
                  </a:lnTo>
                  <a:cubicBezTo>
                    <a:pt x="187" y="50"/>
                    <a:pt x="84" y="70"/>
                    <a:pt x="27" y="154"/>
                  </a:cubicBezTo>
                  <a:cubicBezTo>
                    <a:pt x="7" y="189"/>
                    <a:pt x="0" y="230"/>
                    <a:pt x="14" y="272"/>
                  </a:cubicBezTo>
                  <a:cubicBezTo>
                    <a:pt x="20" y="314"/>
                    <a:pt x="56" y="349"/>
                    <a:pt x="97" y="362"/>
                  </a:cubicBezTo>
                  <a:cubicBezTo>
                    <a:pt x="129" y="380"/>
                    <a:pt x="162" y="386"/>
                    <a:pt x="195" y="386"/>
                  </a:cubicBezTo>
                  <a:cubicBezTo>
                    <a:pt x="227" y="386"/>
                    <a:pt x="257" y="381"/>
                    <a:pt x="284" y="377"/>
                  </a:cubicBezTo>
                  <a:cubicBezTo>
                    <a:pt x="299" y="377"/>
                    <a:pt x="313" y="371"/>
                    <a:pt x="326" y="371"/>
                  </a:cubicBezTo>
                  <a:cubicBezTo>
                    <a:pt x="403" y="362"/>
                    <a:pt x="466" y="362"/>
                    <a:pt x="515" y="362"/>
                  </a:cubicBezTo>
                  <a:cubicBezTo>
                    <a:pt x="647" y="371"/>
                    <a:pt x="772" y="391"/>
                    <a:pt x="884" y="426"/>
                  </a:cubicBezTo>
                  <a:cubicBezTo>
                    <a:pt x="1002" y="461"/>
                    <a:pt x="1113" y="516"/>
                    <a:pt x="1218" y="580"/>
                  </a:cubicBezTo>
                  <a:cubicBezTo>
                    <a:pt x="1245" y="600"/>
                    <a:pt x="1273" y="621"/>
                    <a:pt x="1301" y="641"/>
                  </a:cubicBezTo>
                  <a:cubicBezTo>
                    <a:pt x="1328" y="655"/>
                    <a:pt x="1356" y="676"/>
                    <a:pt x="1378" y="690"/>
                  </a:cubicBezTo>
                  <a:cubicBezTo>
                    <a:pt x="1398" y="705"/>
                    <a:pt x="1420" y="718"/>
                    <a:pt x="1433" y="738"/>
                  </a:cubicBezTo>
                  <a:cubicBezTo>
                    <a:pt x="1468" y="767"/>
                    <a:pt x="1510" y="802"/>
                    <a:pt x="1559" y="822"/>
                  </a:cubicBezTo>
                  <a:cubicBezTo>
                    <a:pt x="1576" y="831"/>
                    <a:pt x="1592" y="834"/>
                    <a:pt x="1610" y="834"/>
                  </a:cubicBezTo>
                  <a:cubicBezTo>
                    <a:pt x="1622" y="834"/>
                    <a:pt x="1635" y="833"/>
                    <a:pt x="1649" y="830"/>
                  </a:cubicBezTo>
                  <a:cubicBezTo>
                    <a:pt x="1670" y="822"/>
                    <a:pt x="1697" y="815"/>
                    <a:pt x="1719" y="795"/>
                  </a:cubicBezTo>
                  <a:cubicBezTo>
                    <a:pt x="1767" y="753"/>
                    <a:pt x="1787" y="690"/>
                    <a:pt x="1774" y="635"/>
                  </a:cubicBezTo>
                  <a:cubicBezTo>
                    <a:pt x="1746" y="558"/>
                    <a:pt x="1697" y="503"/>
                    <a:pt x="1649" y="454"/>
                  </a:cubicBezTo>
                  <a:cubicBezTo>
                    <a:pt x="1642" y="446"/>
                    <a:pt x="1635" y="433"/>
                    <a:pt x="1629" y="426"/>
                  </a:cubicBezTo>
                  <a:cubicBezTo>
                    <a:pt x="1579" y="371"/>
                    <a:pt x="1517" y="321"/>
                    <a:pt x="1440" y="266"/>
                  </a:cubicBezTo>
                  <a:cubicBezTo>
                    <a:pt x="1301" y="175"/>
                    <a:pt x="1154" y="105"/>
                    <a:pt x="994" y="63"/>
                  </a:cubicBezTo>
                  <a:cubicBezTo>
                    <a:pt x="855" y="21"/>
                    <a:pt x="715" y="0"/>
                    <a:pt x="579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7" name="Google Shape;1757;p45"/>
            <p:cNvSpPr/>
            <p:nvPr/>
          </p:nvSpPr>
          <p:spPr>
            <a:xfrm>
              <a:off x="4883800" y="1864950"/>
              <a:ext cx="46300" cy="14600"/>
            </a:xfrm>
            <a:custGeom>
              <a:avLst/>
              <a:gdLst/>
              <a:ahLst/>
              <a:cxnLst/>
              <a:rect l="l" t="t" r="r" b="b"/>
              <a:pathLst>
                <a:path w="1852" h="584" extrusionOk="0">
                  <a:moveTo>
                    <a:pt x="972" y="1"/>
                  </a:moveTo>
                  <a:cubicBezTo>
                    <a:pt x="945" y="1"/>
                    <a:pt x="918" y="1"/>
                    <a:pt x="891" y="2"/>
                  </a:cubicBezTo>
                  <a:cubicBezTo>
                    <a:pt x="724" y="9"/>
                    <a:pt x="564" y="44"/>
                    <a:pt x="425" y="93"/>
                  </a:cubicBezTo>
                  <a:cubicBezTo>
                    <a:pt x="362" y="121"/>
                    <a:pt x="278" y="154"/>
                    <a:pt x="201" y="196"/>
                  </a:cubicBezTo>
                  <a:lnTo>
                    <a:pt x="181" y="211"/>
                  </a:lnTo>
                  <a:cubicBezTo>
                    <a:pt x="118" y="253"/>
                    <a:pt x="34" y="301"/>
                    <a:pt x="8" y="398"/>
                  </a:cubicBezTo>
                  <a:cubicBezTo>
                    <a:pt x="1" y="440"/>
                    <a:pt x="8" y="482"/>
                    <a:pt x="28" y="517"/>
                  </a:cubicBezTo>
                  <a:cubicBezTo>
                    <a:pt x="56" y="552"/>
                    <a:pt x="91" y="572"/>
                    <a:pt x="139" y="580"/>
                  </a:cubicBezTo>
                  <a:cubicBezTo>
                    <a:pt x="150" y="582"/>
                    <a:pt x="160" y="583"/>
                    <a:pt x="171" y="583"/>
                  </a:cubicBezTo>
                  <a:cubicBezTo>
                    <a:pt x="228" y="583"/>
                    <a:pt x="279" y="554"/>
                    <a:pt x="320" y="530"/>
                  </a:cubicBezTo>
                  <a:cubicBezTo>
                    <a:pt x="335" y="523"/>
                    <a:pt x="348" y="517"/>
                    <a:pt x="362" y="510"/>
                  </a:cubicBezTo>
                  <a:cubicBezTo>
                    <a:pt x="432" y="482"/>
                    <a:pt x="487" y="462"/>
                    <a:pt x="544" y="447"/>
                  </a:cubicBezTo>
                  <a:cubicBezTo>
                    <a:pt x="661" y="405"/>
                    <a:pt x="786" y="385"/>
                    <a:pt x="904" y="385"/>
                  </a:cubicBezTo>
                  <a:cubicBezTo>
                    <a:pt x="926" y="384"/>
                    <a:pt x="947" y="383"/>
                    <a:pt x="968" y="383"/>
                  </a:cubicBezTo>
                  <a:cubicBezTo>
                    <a:pt x="1072" y="383"/>
                    <a:pt x="1174" y="396"/>
                    <a:pt x="1267" y="420"/>
                  </a:cubicBezTo>
                  <a:cubicBezTo>
                    <a:pt x="1302" y="427"/>
                    <a:pt x="1337" y="440"/>
                    <a:pt x="1370" y="447"/>
                  </a:cubicBezTo>
                  <a:cubicBezTo>
                    <a:pt x="1399" y="462"/>
                    <a:pt x="1434" y="468"/>
                    <a:pt x="1462" y="475"/>
                  </a:cubicBezTo>
                  <a:cubicBezTo>
                    <a:pt x="1482" y="482"/>
                    <a:pt x="1504" y="488"/>
                    <a:pt x="1524" y="497"/>
                  </a:cubicBezTo>
                  <a:cubicBezTo>
                    <a:pt x="1566" y="517"/>
                    <a:pt x="1614" y="539"/>
                    <a:pt x="1671" y="539"/>
                  </a:cubicBezTo>
                  <a:cubicBezTo>
                    <a:pt x="1678" y="540"/>
                    <a:pt x="1686" y="541"/>
                    <a:pt x="1693" y="541"/>
                  </a:cubicBezTo>
                  <a:cubicBezTo>
                    <a:pt x="1715" y="541"/>
                    <a:pt x="1738" y="535"/>
                    <a:pt x="1754" y="523"/>
                  </a:cubicBezTo>
                  <a:cubicBezTo>
                    <a:pt x="1781" y="510"/>
                    <a:pt x="1803" y="488"/>
                    <a:pt x="1816" y="462"/>
                  </a:cubicBezTo>
                  <a:cubicBezTo>
                    <a:pt x="1851" y="405"/>
                    <a:pt x="1845" y="343"/>
                    <a:pt x="1816" y="295"/>
                  </a:cubicBezTo>
                  <a:cubicBezTo>
                    <a:pt x="1768" y="225"/>
                    <a:pt x="1698" y="189"/>
                    <a:pt x="1642" y="163"/>
                  </a:cubicBezTo>
                  <a:cubicBezTo>
                    <a:pt x="1629" y="154"/>
                    <a:pt x="1621" y="148"/>
                    <a:pt x="1607" y="141"/>
                  </a:cubicBezTo>
                  <a:cubicBezTo>
                    <a:pt x="1546" y="106"/>
                    <a:pt x="1469" y="79"/>
                    <a:pt x="1379" y="51"/>
                  </a:cubicBezTo>
                  <a:cubicBezTo>
                    <a:pt x="1250" y="16"/>
                    <a:pt x="1112" y="1"/>
                    <a:pt x="972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8" name="Google Shape;1758;p45"/>
            <p:cNvSpPr/>
            <p:nvPr/>
          </p:nvSpPr>
          <p:spPr>
            <a:xfrm>
              <a:off x="4928325" y="1922275"/>
              <a:ext cx="24400" cy="23550"/>
            </a:xfrm>
            <a:custGeom>
              <a:avLst/>
              <a:gdLst/>
              <a:ahLst/>
              <a:cxnLst/>
              <a:rect l="l" t="t" r="r" b="b"/>
              <a:pathLst>
                <a:path w="976" h="942" extrusionOk="0">
                  <a:moveTo>
                    <a:pt x="489" y="0"/>
                  </a:moveTo>
                  <a:cubicBezTo>
                    <a:pt x="284" y="0"/>
                    <a:pt x="110" y="126"/>
                    <a:pt x="42" y="325"/>
                  </a:cubicBezTo>
                  <a:cubicBezTo>
                    <a:pt x="0" y="458"/>
                    <a:pt x="7" y="604"/>
                    <a:pt x="77" y="722"/>
                  </a:cubicBezTo>
                  <a:cubicBezTo>
                    <a:pt x="157" y="860"/>
                    <a:pt x="318" y="941"/>
                    <a:pt x="479" y="941"/>
                  </a:cubicBezTo>
                  <a:cubicBezTo>
                    <a:pt x="529" y="941"/>
                    <a:pt x="579" y="934"/>
                    <a:pt x="626" y="918"/>
                  </a:cubicBezTo>
                  <a:cubicBezTo>
                    <a:pt x="822" y="847"/>
                    <a:pt x="960" y="645"/>
                    <a:pt x="967" y="437"/>
                  </a:cubicBezTo>
                  <a:cubicBezTo>
                    <a:pt x="975" y="208"/>
                    <a:pt x="773" y="41"/>
                    <a:pt x="565" y="6"/>
                  </a:cubicBezTo>
                  <a:cubicBezTo>
                    <a:pt x="539" y="2"/>
                    <a:pt x="514" y="0"/>
                    <a:pt x="489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9" name="Google Shape;1759;p45"/>
            <p:cNvSpPr/>
            <p:nvPr/>
          </p:nvSpPr>
          <p:spPr>
            <a:xfrm>
              <a:off x="4960625" y="1908125"/>
              <a:ext cx="38725" cy="19650"/>
            </a:xfrm>
            <a:custGeom>
              <a:avLst/>
              <a:gdLst/>
              <a:ahLst/>
              <a:cxnLst/>
              <a:rect l="l" t="t" r="r" b="b"/>
              <a:pathLst>
                <a:path w="1549" h="786" extrusionOk="0">
                  <a:moveTo>
                    <a:pt x="826" y="0"/>
                  </a:moveTo>
                  <a:cubicBezTo>
                    <a:pt x="554" y="0"/>
                    <a:pt x="264" y="145"/>
                    <a:pt x="79" y="418"/>
                  </a:cubicBezTo>
                  <a:cubicBezTo>
                    <a:pt x="0" y="524"/>
                    <a:pt x="79" y="646"/>
                    <a:pt x="176" y="646"/>
                  </a:cubicBezTo>
                  <a:cubicBezTo>
                    <a:pt x="206" y="646"/>
                    <a:pt x="238" y="634"/>
                    <a:pt x="268" y="607"/>
                  </a:cubicBezTo>
                  <a:cubicBezTo>
                    <a:pt x="393" y="481"/>
                    <a:pt x="587" y="412"/>
                    <a:pt x="778" y="412"/>
                  </a:cubicBezTo>
                  <a:cubicBezTo>
                    <a:pt x="999" y="412"/>
                    <a:pt x="1217" y="505"/>
                    <a:pt x="1318" y="710"/>
                  </a:cubicBezTo>
                  <a:cubicBezTo>
                    <a:pt x="1342" y="762"/>
                    <a:pt x="1382" y="785"/>
                    <a:pt x="1421" y="785"/>
                  </a:cubicBezTo>
                  <a:cubicBezTo>
                    <a:pt x="1486" y="785"/>
                    <a:pt x="1549" y="723"/>
                    <a:pt x="1527" y="627"/>
                  </a:cubicBezTo>
                  <a:cubicBezTo>
                    <a:pt x="1457" y="238"/>
                    <a:pt x="1206" y="14"/>
                    <a:pt x="844" y="1"/>
                  </a:cubicBezTo>
                  <a:cubicBezTo>
                    <a:pt x="838" y="0"/>
                    <a:pt x="832" y="0"/>
                    <a:pt x="826" y="0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0" name="Google Shape;1760;p45"/>
            <p:cNvSpPr/>
            <p:nvPr/>
          </p:nvSpPr>
          <p:spPr>
            <a:xfrm>
              <a:off x="4886400" y="1897575"/>
              <a:ext cx="38525" cy="20700"/>
            </a:xfrm>
            <a:custGeom>
              <a:avLst/>
              <a:gdLst/>
              <a:ahLst/>
              <a:cxnLst/>
              <a:rect l="l" t="t" r="r" b="b"/>
              <a:pathLst>
                <a:path w="1541" h="828" extrusionOk="0">
                  <a:moveTo>
                    <a:pt x="677" y="0"/>
                  </a:moveTo>
                  <a:cubicBezTo>
                    <a:pt x="411" y="0"/>
                    <a:pt x="189" y="151"/>
                    <a:pt x="49" y="436"/>
                  </a:cubicBezTo>
                  <a:cubicBezTo>
                    <a:pt x="0" y="536"/>
                    <a:pt x="63" y="625"/>
                    <a:pt x="139" y="625"/>
                  </a:cubicBezTo>
                  <a:cubicBezTo>
                    <a:pt x="170" y="625"/>
                    <a:pt x="203" y="610"/>
                    <a:pt x="231" y="576"/>
                  </a:cubicBezTo>
                  <a:cubicBezTo>
                    <a:pt x="334" y="457"/>
                    <a:pt x="478" y="406"/>
                    <a:pt x="627" y="406"/>
                  </a:cubicBezTo>
                  <a:cubicBezTo>
                    <a:pt x="880" y="406"/>
                    <a:pt x="1149" y="551"/>
                    <a:pt x="1266" y="757"/>
                  </a:cubicBezTo>
                  <a:cubicBezTo>
                    <a:pt x="1296" y="807"/>
                    <a:pt x="1338" y="828"/>
                    <a:pt x="1378" y="828"/>
                  </a:cubicBezTo>
                  <a:cubicBezTo>
                    <a:pt x="1462" y="828"/>
                    <a:pt x="1541" y="737"/>
                    <a:pt x="1503" y="625"/>
                  </a:cubicBezTo>
                  <a:cubicBezTo>
                    <a:pt x="1392" y="311"/>
                    <a:pt x="1149" y="89"/>
                    <a:pt x="877" y="27"/>
                  </a:cubicBezTo>
                  <a:cubicBezTo>
                    <a:pt x="808" y="9"/>
                    <a:pt x="741" y="0"/>
                    <a:pt x="677" y="0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1" name="Google Shape;1761;p45"/>
            <p:cNvSpPr/>
            <p:nvPr/>
          </p:nvSpPr>
          <p:spPr>
            <a:xfrm>
              <a:off x="4893125" y="1947575"/>
              <a:ext cx="92600" cy="28375"/>
            </a:xfrm>
            <a:custGeom>
              <a:avLst/>
              <a:gdLst/>
              <a:ahLst/>
              <a:cxnLst/>
              <a:rect l="l" t="t" r="r" b="b"/>
              <a:pathLst>
                <a:path w="3704" h="1135" extrusionOk="0">
                  <a:moveTo>
                    <a:pt x="181" y="1"/>
                  </a:moveTo>
                  <a:cubicBezTo>
                    <a:pt x="81" y="1"/>
                    <a:pt x="1" y="106"/>
                    <a:pt x="79" y="211"/>
                  </a:cubicBezTo>
                  <a:cubicBezTo>
                    <a:pt x="455" y="719"/>
                    <a:pt x="1026" y="1060"/>
                    <a:pt x="1645" y="1123"/>
                  </a:cubicBezTo>
                  <a:cubicBezTo>
                    <a:pt x="1723" y="1131"/>
                    <a:pt x="1802" y="1135"/>
                    <a:pt x="1881" y="1135"/>
                  </a:cubicBezTo>
                  <a:cubicBezTo>
                    <a:pt x="2473" y="1135"/>
                    <a:pt x="3087" y="920"/>
                    <a:pt x="3566" y="649"/>
                  </a:cubicBezTo>
                  <a:cubicBezTo>
                    <a:pt x="3703" y="574"/>
                    <a:pt x="3633" y="399"/>
                    <a:pt x="3497" y="399"/>
                  </a:cubicBezTo>
                  <a:cubicBezTo>
                    <a:pt x="3482" y="399"/>
                    <a:pt x="3465" y="401"/>
                    <a:pt x="3447" y="407"/>
                  </a:cubicBezTo>
                  <a:cubicBezTo>
                    <a:pt x="2949" y="551"/>
                    <a:pt x="2579" y="627"/>
                    <a:pt x="2168" y="627"/>
                  </a:cubicBezTo>
                  <a:cubicBezTo>
                    <a:pt x="2029" y="627"/>
                    <a:pt x="1884" y="618"/>
                    <a:pt x="1729" y="600"/>
                  </a:cubicBezTo>
                  <a:cubicBezTo>
                    <a:pt x="1186" y="545"/>
                    <a:pt x="852" y="475"/>
                    <a:pt x="281" y="37"/>
                  </a:cubicBezTo>
                  <a:cubicBezTo>
                    <a:pt x="249" y="12"/>
                    <a:pt x="214" y="1"/>
                    <a:pt x="181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62" name="Google Shape;1762;p45"/>
          <p:cNvGrpSpPr/>
          <p:nvPr/>
        </p:nvGrpSpPr>
        <p:grpSpPr>
          <a:xfrm>
            <a:off x="8744190" y="5056720"/>
            <a:ext cx="3470723" cy="1848245"/>
            <a:chOff x="6705057" y="3790702"/>
            <a:chExt cx="2603042" cy="1386184"/>
          </a:xfrm>
        </p:grpSpPr>
        <p:sp>
          <p:nvSpPr>
            <p:cNvPr id="1763" name="Google Shape;1763;p45"/>
            <p:cNvSpPr/>
            <p:nvPr/>
          </p:nvSpPr>
          <p:spPr>
            <a:xfrm>
              <a:off x="6705057" y="4233701"/>
              <a:ext cx="1746789" cy="943185"/>
            </a:xfrm>
            <a:custGeom>
              <a:avLst/>
              <a:gdLst/>
              <a:ahLst/>
              <a:cxnLst/>
              <a:rect l="l" t="t" r="r" b="b"/>
              <a:pathLst>
                <a:path w="21550" h="11636" extrusionOk="0">
                  <a:moveTo>
                    <a:pt x="8175" y="1"/>
                  </a:moveTo>
                  <a:cubicBezTo>
                    <a:pt x="5636" y="1"/>
                    <a:pt x="3575" y="2053"/>
                    <a:pt x="3575" y="4593"/>
                  </a:cubicBezTo>
                  <a:cubicBezTo>
                    <a:pt x="3575" y="5116"/>
                    <a:pt x="3666" y="5624"/>
                    <a:pt x="3833" y="6090"/>
                  </a:cubicBezTo>
                  <a:cubicBezTo>
                    <a:pt x="1593" y="6931"/>
                    <a:pt x="0" y="9089"/>
                    <a:pt x="0" y="11614"/>
                  </a:cubicBezTo>
                  <a:lnTo>
                    <a:pt x="0" y="11636"/>
                  </a:lnTo>
                  <a:lnTo>
                    <a:pt x="21550" y="11636"/>
                  </a:lnTo>
                  <a:cubicBezTo>
                    <a:pt x="21299" y="10098"/>
                    <a:pt x="20291" y="8824"/>
                    <a:pt x="18920" y="8197"/>
                  </a:cubicBezTo>
                  <a:cubicBezTo>
                    <a:pt x="19289" y="7538"/>
                    <a:pt x="19497" y="6771"/>
                    <a:pt x="19497" y="5958"/>
                  </a:cubicBezTo>
                  <a:cubicBezTo>
                    <a:pt x="19497" y="3424"/>
                    <a:pt x="17443" y="1365"/>
                    <a:pt x="14905" y="1365"/>
                  </a:cubicBezTo>
                  <a:cubicBezTo>
                    <a:pt x="13868" y="1365"/>
                    <a:pt x="12914" y="1706"/>
                    <a:pt x="12149" y="2284"/>
                  </a:cubicBezTo>
                  <a:cubicBezTo>
                    <a:pt x="11495" y="1163"/>
                    <a:pt x="10381" y="342"/>
                    <a:pt x="9066" y="84"/>
                  </a:cubicBezTo>
                  <a:cubicBezTo>
                    <a:pt x="8774" y="29"/>
                    <a:pt x="8482" y="1"/>
                    <a:pt x="8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4" name="Google Shape;1764;p45"/>
            <p:cNvSpPr/>
            <p:nvPr/>
          </p:nvSpPr>
          <p:spPr>
            <a:xfrm>
              <a:off x="7509271" y="3790702"/>
              <a:ext cx="1798828" cy="1367278"/>
            </a:xfrm>
            <a:custGeom>
              <a:avLst/>
              <a:gdLst/>
              <a:ahLst/>
              <a:cxnLst/>
              <a:rect l="l" t="t" r="r" b="b"/>
              <a:pathLst>
                <a:path w="22192" h="16868" extrusionOk="0">
                  <a:moveTo>
                    <a:pt x="18050" y="1"/>
                  </a:moveTo>
                  <a:cubicBezTo>
                    <a:pt x="15775" y="1"/>
                    <a:pt x="13785" y="1232"/>
                    <a:pt x="12714" y="3075"/>
                  </a:cubicBezTo>
                  <a:cubicBezTo>
                    <a:pt x="11684" y="2297"/>
                    <a:pt x="10396" y="1838"/>
                    <a:pt x="9005" y="1838"/>
                  </a:cubicBezTo>
                  <a:cubicBezTo>
                    <a:pt x="6562" y="1838"/>
                    <a:pt x="4454" y="3257"/>
                    <a:pt x="3452" y="5316"/>
                  </a:cubicBezTo>
                  <a:cubicBezTo>
                    <a:pt x="3055" y="6131"/>
                    <a:pt x="2833" y="7042"/>
                    <a:pt x="2833" y="8010"/>
                  </a:cubicBezTo>
                  <a:cubicBezTo>
                    <a:pt x="2833" y="9102"/>
                    <a:pt x="3118" y="10131"/>
                    <a:pt x="3619" y="11023"/>
                  </a:cubicBezTo>
                  <a:cubicBezTo>
                    <a:pt x="1484" y="11990"/>
                    <a:pt x="1" y="14139"/>
                    <a:pt x="1" y="16637"/>
                  </a:cubicBezTo>
                  <a:cubicBezTo>
                    <a:pt x="1" y="16714"/>
                    <a:pt x="1" y="16791"/>
                    <a:pt x="7" y="16868"/>
                  </a:cubicBezTo>
                  <a:lnTo>
                    <a:pt x="22192" y="16868"/>
                  </a:lnTo>
                  <a:lnTo>
                    <a:pt x="22192" y="1594"/>
                  </a:lnTo>
                  <a:cubicBezTo>
                    <a:pt x="21098" y="599"/>
                    <a:pt x="19645" y="1"/>
                    <a:pt x="18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65" name="Google Shape;1765;p45"/>
          <p:cNvGrpSpPr/>
          <p:nvPr/>
        </p:nvGrpSpPr>
        <p:grpSpPr>
          <a:xfrm>
            <a:off x="10661502" y="6079963"/>
            <a:ext cx="564920" cy="524608"/>
            <a:chOff x="7806882" y="4508558"/>
            <a:chExt cx="423690" cy="393456"/>
          </a:xfrm>
        </p:grpSpPr>
        <p:sp>
          <p:nvSpPr>
            <p:cNvPr id="1766" name="Google Shape;1766;p45"/>
            <p:cNvSpPr/>
            <p:nvPr/>
          </p:nvSpPr>
          <p:spPr>
            <a:xfrm>
              <a:off x="7997532" y="4685266"/>
              <a:ext cx="204832" cy="168113"/>
            </a:xfrm>
            <a:custGeom>
              <a:avLst/>
              <a:gdLst/>
              <a:ahLst/>
              <a:cxnLst/>
              <a:rect l="l" t="t" r="r" b="b"/>
              <a:pathLst>
                <a:path w="2527" h="2074" extrusionOk="0">
                  <a:moveTo>
                    <a:pt x="620" y="0"/>
                  </a:moveTo>
                  <a:lnTo>
                    <a:pt x="0" y="501"/>
                  </a:lnTo>
                  <a:cubicBezTo>
                    <a:pt x="25" y="526"/>
                    <a:pt x="672" y="2073"/>
                    <a:pt x="1318" y="2073"/>
                  </a:cubicBezTo>
                  <a:cubicBezTo>
                    <a:pt x="1410" y="2073"/>
                    <a:pt x="1503" y="2041"/>
                    <a:pt x="1593" y="1969"/>
                  </a:cubicBezTo>
                  <a:cubicBezTo>
                    <a:pt x="2527" y="1239"/>
                    <a:pt x="620" y="0"/>
                    <a:pt x="620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7" name="Google Shape;1767;p45"/>
            <p:cNvSpPr/>
            <p:nvPr/>
          </p:nvSpPr>
          <p:spPr>
            <a:xfrm>
              <a:off x="7984482" y="4508558"/>
              <a:ext cx="175571" cy="175165"/>
            </a:xfrm>
            <a:custGeom>
              <a:avLst/>
              <a:gdLst/>
              <a:ahLst/>
              <a:cxnLst/>
              <a:rect l="l" t="t" r="r" b="b"/>
              <a:pathLst>
                <a:path w="2166" h="2161" extrusionOk="0">
                  <a:moveTo>
                    <a:pt x="1027" y="0"/>
                  </a:moveTo>
                  <a:cubicBezTo>
                    <a:pt x="204" y="0"/>
                    <a:pt x="1" y="1833"/>
                    <a:pt x="1" y="1833"/>
                  </a:cubicBezTo>
                  <a:lnTo>
                    <a:pt x="726" y="2160"/>
                  </a:lnTo>
                  <a:cubicBezTo>
                    <a:pt x="739" y="2125"/>
                    <a:pt x="2165" y="468"/>
                    <a:pt x="1323" y="73"/>
                  </a:cubicBezTo>
                  <a:cubicBezTo>
                    <a:pt x="1216" y="23"/>
                    <a:pt x="1118" y="0"/>
                    <a:pt x="1027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8" name="Google Shape;1768;p45"/>
            <p:cNvSpPr/>
            <p:nvPr/>
          </p:nvSpPr>
          <p:spPr>
            <a:xfrm>
              <a:off x="7806882" y="4656571"/>
              <a:ext cx="195186" cy="113237"/>
            </a:xfrm>
            <a:custGeom>
              <a:avLst/>
              <a:gdLst/>
              <a:ahLst/>
              <a:cxnLst/>
              <a:rect l="l" t="t" r="r" b="b"/>
              <a:pathLst>
                <a:path w="2408" h="1397" extrusionOk="0">
                  <a:moveTo>
                    <a:pt x="2220" y="75"/>
                  </a:moveTo>
                  <a:cubicBezTo>
                    <a:pt x="2185" y="84"/>
                    <a:pt x="1" y="0"/>
                    <a:pt x="209" y="897"/>
                  </a:cubicBezTo>
                  <a:cubicBezTo>
                    <a:pt x="297" y="1270"/>
                    <a:pt x="557" y="1397"/>
                    <a:pt x="870" y="1397"/>
                  </a:cubicBezTo>
                  <a:cubicBezTo>
                    <a:pt x="1524" y="1397"/>
                    <a:pt x="2407" y="842"/>
                    <a:pt x="2407" y="842"/>
                  </a:cubicBezTo>
                  <a:lnTo>
                    <a:pt x="2220" y="75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9" name="Google Shape;1769;p45"/>
            <p:cNvSpPr/>
            <p:nvPr/>
          </p:nvSpPr>
          <p:spPr>
            <a:xfrm>
              <a:off x="8001990" y="4571054"/>
              <a:ext cx="228582" cy="162763"/>
            </a:xfrm>
            <a:custGeom>
              <a:avLst/>
              <a:gdLst/>
              <a:ahLst/>
              <a:cxnLst/>
              <a:rect l="l" t="t" r="r" b="b"/>
              <a:pathLst>
                <a:path w="2820" h="2008" extrusionOk="0">
                  <a:moveTo>
                    <a:pt x="1952" y="1"/>
                  </a:moveTo>
                  <a:cubicBezTo>
                    <a:pt x="1392" y="1"/>
                    <a:pt x="0" y="1069"/>
                    <a:pt x="0" y="1069"/>
                  </a:cubicBezTo>
                  <a:lnTo>
                    <a:pt x="161" y="1743"/>
                  </a:lnTo>
                  <a:cubicBezTo>
                    <a:pt x="161" y="1743"/>
                    <a:pt x="1088" y="2007"/>
                    <a:pt x="1766" y="2007"/>
                  </a:cubicBezTo>
                  <a:cubicBezTo>
                    <a:pt x="1988" y="2007"/>
                    <a:pt x="2184" y="1979"/>
                    <a:pt x="2312" y="1904"/>
                  </a:cubicBezTo>
                  <a:cubicBezTo>
                    <a:pt x="2819" y="1598"/>
                    <a:pt x="1670" y="1069"/>
                    <a:pt x="1670" y="1069"/>
                  </a:cubicBezTo>
                  <a:cubicBezTo>
                    <a:pt x="1670" y="1069"/>
                    <a:pt x="2430" y="539"/>
                    <a:pt x="2145" y="87"/>
                  </a:cubicBezTo>
                  <a:cubicBezTo>
                    <a:pt x="2106" y="27"/>
                    <a:pt x="2039" y="1"/>
                    <a:pt x="195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0" name="Google Shape;1770;p45"/>
            <p:cNvSpPr/>
            <p:nvPr/>
          </p:nvSpPr>
          <p:spPr>
            <a:xfrm>
              <a:off x="7820419" y="4516663"/>
              <a:ext cx="214964" cy="201428"/>
            </a:xfrm>
            <a:custGeom>
              <a:avLst/>
              <a:gdLst/>
              <a:ahLst/>
              <a:cxnLst/>
              <a:rect l="l" t="t" r="r" b="b"/>
              <a:pathLst>
                <a:path w="2652" h="2485" extrusionOk="0">
                  <a:moveTo>
                    <a:pt x="1642" y="0"/>
                  </a:moveTo>
                  <a:cubicBezTo>
                    <a:pt x="1289" y="0"/>
                    <a:pt x="1350" y="1008"/>
                    <a:pt x="1350" y="1008"/>
                  </a:cubicBezTo>
                  <a:cubicBezTo>
                    <a:pt x="1350" y="1008"/>
                    <a:pt x="1004" y="830"/>
                    <a:pt x="689" y="830"/>
                  </a:cubicBezTo>
                  <a:cubicBezTo>
                    <a:pt x="519" y="830"/>
                    <a:pt x="357" y="882"/>
                    <a:pt x="265" y="1043"/>
                  </a:cubicBezTo>
                  <a:cubicBezTo>
                    <a:pt x="1" y="1509"/>
                    <a:pt x="2130" y="2484"/>
                    <a:pt x="2130" y="2484"/>
                  </a:cubicBezTo>
                  <a:lnTo>
                    <a:pt x="2651" y="2025"/>
                  </a:lnTo>
                  <a:cubicBezTo>
                    <a:pt x="2651" y="2025"/>
                    <a:pt x="2297" y="362"/>
                    <a:pt x="1789" y="48"/>
                  </a:cubicBezTo>
                  <a:cubicBezTo>
                    <a:pt x="1734" y="15"/>
                    <a:pt x="1685" y="0"/>
                    <a:pt x="164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1" name="Google Shape;1771;p45"/>
            <p:cNvSpPr/>
            <p:nvPr/>
          </p:nvSpPr>
          <p:spPr>
            <a:xfrm>
              <a:off x="7862650" y="4691993"/>
              <a:ext cx="172734" cy="210020"/>
            </a:xfrm>
            <a:custGeom>
              <a:avLst/>
              <a:gdLst/>
              <a:ahLst/>
              <a:cxnLst/>
              <a:rect l="l" t="t" r="r" b="b"/>
              <a:pathLst>
                <a:path w="2131" h="2591" extrusionOk="0">
                  <a:moveTo>
                    <a:pt x="1510" y="1"/>
                  </a:moveTo>
                  <a:cubicBezTo>
                    <a:pt x="1510" y="1"/>
                    <a:pt x="113" y="974"/>
                    <a:pt x="29" y="1567"/>
                  </a:cubicBezTo>
                  <a:cubicBezTo>
                    <a:pt x="0" y="1772"/>
                    <a:pt x="117" y="1839"/>
                    <a:pt x="283" y="1839"/>
                  </a:cubicBezTo>
                  <a:cubicBezTo>
                    <a:pt x="595" y="1839"/>
                    <a:pt x="1079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09" y="2519"/>
                    <a:pt x="1539" y="2589"/>
                  </a:cubicBezTo>
                  <a:cubicBezTo>
                    <a:pt x="1546" y="2590"/>
                    <a:pt x="1553" y="2590"/>
                    <a:pt x="1560" y="2590"/>
                  </a:cubicBezTo>
                  <a:cubicBezTo>
                    <a:pt x="2070" y="2590"/>
                    <a:pt x="2130" y="306"/>
                    <a:pt x="2130" y="306"/>
                  </a:cubicBezTo>
                  <a:lnTo>
                    <a:pt x="1510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2" name="Google Shape;1772;p45"/>
            <p:cNvSpPr/>
            <p:nvPr/>
          </p:nvSpPr>
          <p:spPr>
            <a:xfrm>
              <a:off x="7958624" y="4635009"/>
              <a:ext cx="114453" cy="114048"/>
            </a:xfrm>
            <a:custGeom>
              <a:avLst/>
              <a:gdLst/>
              <a:ahLst/>
              <a:cxnLst/>
              <a:rect l="l" t="t" r="r" b="b"/>
              <a:pathLst>
                <a:path w="1412" h="1407" extrusionOk="0">
                  <a:moveTo>
                    <a:pt x="702" y="1"/>
                  </a:moveTo>
                  <a:cubicBezTo>
                    <a:pt x="313" y="1"/>
                    <a:pt x="1" y="315"/>
                    <a:pt x="1" y="704"/>
                  </a:cubicBezTo>
                  <a:cubicBezTo>
                    <a:pt x="1" y="1093"/>
                    <a:pt x="313" y="1407"/>
                    <a:pt x="702" y="1407"/>
                  </a:cubicBezTo>
                  <a:cubicBezTo>
                    <a:pt x="1093" y="1407"/>
                    <a:pt x="1412" y="1093"/>
                    <a:pt x="1412" y="704"/>
                  </a:cubicBezTo>
                  <a:cubicBezTo>
                    <a:pt x="1412" y="315"/>
                    <a:pt x="1093" y="1"/>
                    <a:pt x="702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73" name="Google Shape;1773;p45"/>
          <p:cNvGrpSpPr/>
          <p:nvPr/>
        </p:nvGrpSpPr>
        <p:grpSpPr>
          <a:xfrm>
            <a:off x="11247264" y="5063347"/>
            <a:ext cx="843221" cy="692669"/>
            <a:chOff x="8226523" y="3797510"/>
            <a:chExt cx="632416" cy="519502"/>
          </a:xfrm>
        </p:grpSpPr>
        <p:sp>
          <p:nvSpPr>
            <p:cNvPr id="1774" name="Google Shape;1774;p45"/>
            <p:cNvSpPr/>
            <p:nvPr/>
          </p:nvSpPr>
          <p:spPr>
            <a:xfrm>
              <a:off x="8440275" y="4064842"/>
              <a:ext cx="247144" cy="252170"/>
            </a:xfrm>
            <a:custGeom>
              <a:avLst/>
              <a:gdLst/>
              <a:ahLst/>
              <a:cxnLst/>
              <a:rect l="l" t="t" r="r" b="b"/>
              <a:pathLst>
                <a:path w="3049" h="3111" extrusionOk="0">
                  <a:moveTo>
                    <a:pt x="891" y="1"/>
                  </a:moveTo>
                  <a:cubicBezTo>
                    <a:pt x="891" y="49"/>
                    <a:pt x="1" y="3090"/>
                    <a:pt x="1343" y="3110"/>
                  </a:cubicBezTo>
                  <a:cubicBezTo>
                    <a:pt x="1349" y="3110"/>
                    <a:pt x="1355" y="3110"/>
                    <a:pt x="1361" y="3110"/>
                  </a:cubicBezTo>
                  <a:cubicBezTo>
                    <a:pt x="3048" y="3110"/>
                    <a:pt x="2040" y="1"/>
                    <a:pt x="2040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5" name="Google Shape;1775;p45"/>
            <p:cNvSpPr/>
            <p:nvPr/>
          </p:nvSpPr>
          <p:spPr>
            <a:xfrm>
              <a:off x="8561052" y="3872733"/>
              <a:ext cx="297886" cy="204508"/>
            </a:xfrm>
            <a:custGeom>
              <a:avLst/>
              <a:gdLst/>
              <a:ahLst/>
              <a:cxnLst/>
              <a:rect l="l" t="t" r="r" b="b"/>
              <a:pathLst>
                <a:path w="3675" h="2523" extrusionOk="0">
                  <a:moveTo>
                    <a:pt x="2355" y="0"/>
                  </a:moveTo>
                  <a:cubicBezTo>
                    <a:pt x="1375" y="0"/>
                    <a:pt x="0" y="1494"/>
                    <a:pt x="0" y="1494"/>
                  </a:cubicBezTo>
                  <a:lnTo>
                    <a:pt x="508" y="2522"/>
                  </a:lnTo>
                  <a:cubicBezTo>
                    <a:pt x="556" y="2496"/>
                    <a:pt x="3674" y="1709"/>
                    <a:pt x="3090" y="498"/>
                  </a:cubicBezTo>
                  <a:cubicBezTo>
                    <a:pt x="2915" y="138"/>
                    <a:pt x="2653" y="0"/>
                    <a:pt x="2355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6" name="Google Shape;1776;p45"/>
            <p:cNvSpPr/>
            <p:nvPr/>
          </p:nvSpPr>
          <p:spPr>
            <a:xfrm>
              <a:off x="8253597" y="3881893"/>
              <a:ext cx="304695" cy="204427"/>
            </a:xfrm>
            <a:custGeom>
              <a:avLst/>
              <a:gdLst/>
              <a:ahLst/>
              <a:cxnLst/>
              <a:rect l="l" t="t" r="r" b="b"/>
              <a:pathLst>
                <a:path w="3759" h="2522" extrusionOk="0">
                  <a:moveTo>
                    <a:pt x="1302" y="0"/>
                  </a:moveTo>
                  <a:cubicBezTo>
                    <a:pt x="1064" y="0"/>
                    <a:pt x="867" y="100"/>
                    <a:pt x="746" y="350"/>
                  </a:cubicBezTo>
                  <a:cubicBezTo>
                    <a:pt x="1" y="1895"/>
                    <a:pt x="3271" y="2521"/>
                    <a:pt x="3271" y="2521"/>
                  </a:cubicBezTo>
                  <a:lnTo>
                    <a:pt x="3758" y="1478"/>
                  </a:lnTo>
                  <a:cubicBezTo>
                    <a:pt x="3720" y="1462"/>
                    <a:pt x="2215" y="0"/>
                    <a:pt x="1302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7" name="Google Shape;1777;p45"/>
            <p:cNvSpPr/>
            <p:nvPr/>
          </p:nvSpPr>
          <p:spPr>
            <a:xfrm>
              <a:off x="8544111" y="4010127"/>
              <a:ext cx="310774" cy="247631"/>
            </a:xfrm>
            <a:custGeom>
              <a:avLst/>
              <a:gdLst/>
              <a:ahLst/>
              <a:cxnLst/>
              <a:rect l="l" t="t" r="r" b="b"/>
              <a:pathLst>
                <a:path w="3834" h="3055" extrusionOk="0">
                  <a:moveTo>
                    <a:pt x="445" y="1"/>
                  </a:moveTo>
                  <a:lnTo>
                    <a:pt x="1" y="904"/>
                  </a:lnTo>
                  <a:cubicBezTo>
                    <a:pt x="1" y="904"/>
                    <a:pt x="1420" y="2923"/>
                    <a:pt x="2275" y="3049"/>
                  </a:cubicBezTo>
                  <a:cubicBezTo>
                    <a:pt x="2305" y="3053"/>
                    <a:pt x="2332" y="3055"/>
                    <a:pt x="2358" y="3055"/>
                  </a:cubicBezTo>
                  <a:cubicBezTo>
                    <a:pt x="3077" y="3055"/>
                    <a:pt x="2317" y="1524"/>
                    <a:pt x="2317" y="1524"/>
                  </a:cubicBezTo>
                  <a:lnTo>
                    <a:pt x="2317" y="1524"/>
                  </a:lnTo>
                  <a:cubicBezTo>
                    <a:pt x="2317" y="1524"/>
                    <a:pt x="2371" y="1528"/>
                    <a:pt x="2459" y="1528"/>
                  </a:cubicBezTo>
                  <a:cubicBezTo>
                    <a:pt x="2806" y="1528"/>
                    <a:pt x="3671" y="1466"/>
                    <a:pt x="3743" y="856"/>
                  </a:cubicBezTo>
                  <a:cubicBezTo>
                    <a:pt x="3833" y="91"/>
                    <a:pt x="445" y="1"/>
                    <a:pt x="445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8" name="Google Shape;1778;p45"/>
            <p:cNvSpPr/>
            <p:nvPr/>
          </p:nvSpPr>
          <p:spPr>
            <a:xfrm>
              <a:off x="8392369" y="3797510"/>
              <a:ext cx="294482" cy="271867"/>
            </a:xfrm>
            <a:custGeom>
              <a:avLst/>
              <a:gdLst/>
              <a:ahLst/>
              <a:cxnLst/>
              <a:rect l="l" t="t" r="r" b="b"/>
              <a:pathLst>
                <a:path w="3633" h="3354" extrusionOk="0">
                  <a:moveTo>
                    <a:pt x="933" y="1"/>
                  </a:moveTo>
                  <a:cubicBezTo>
                    <a:pt x="863" y="1"/>
                    <a:pt x="791" y="13"/>
                    <a:pt x="717" y="42"/>
                  </a:cubicBezTo>
                  <a:cubicBezTo>
                    <a:pt x="1" y="319"/>
                    <a:pt x="1510" y="3354"/>
                    <a:pt x="1510" y="3354"/>
                  </a:cubicBezTo>
                  <a:lnTo>
                    <a:pt x="2519" y="3325"/>
                  </a:lnTo>
                  <a:cubicBezTo>
                    <a:pt x="2519" y="3325"/>
                    <a:pt x="3633" y="1128"/>
                    <a:pt x="3341" y="313"/>
                  </a:cubicBezTo>
                  <a:cubicBezTo>
                    <a:pt x="3278" y="138"/>
                    <a:pt x="3179" y="69"/>
                    <a:pt x="3063" y="69"/>
                  </a:cubicBezTo>
                  <a:cubicBezTo>
                    <a:pt x="2637" y="69"/>
                    <a:pt x="1976" y="987"/>
                    <a:pt x="1976" y="987"/>
                  </a:cubicBezTo>
                  <a:cubicBezTo>
                    <a:pt x="1976" y="987"/>
                    <a:pt x="1544" y="1"/>
                    <a:pt x="93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9" name="Google Shape;1779;p45"/>
            <p:cNvSpPr/>
            <p:nvPr/>
          </p:nvSpPr>
          <p:spPr>
            <a:xfrm>
              <a:off x="8226523" y="4031203"/>
              <a:ext cx="336794" cy="246415"/>
            </a:xfrm>
            <a:custGeom>
              <a:avLst/>
              <a:gdLst/>
              <a:ahLst/>
              <a:cxnLst/>
              <a:rect l="l" t="t" r="r" b="b"/>
              <a:pathLst>
                <a:path w="4155" h="3040" extrusionOk="0">
                  <a:moveTo>
                    <a:pt x="2942" y="1"/>
                  </a:moveTo>
                  <a:cubicBezTo>
                    <a:pt x="2164" y="1"/>
                    <a:pt x="1039" y="70"/>
                    <a:pt x="640" y="442"/>
                  </a:cubicBezTo>
                  <a:cubicBezTo>
                    <a:pt x="1" y="1027"/>
                    <a:pt x="1789" y="1438"/>
                    <a:pt x="1789" y="1438"/>
                  </a:cubicBezTo>
                  <a:cubicBezTo>
                    <a:pt x="1789" y="1438"/>
                    <a:pt x="871" y="2405"/>
                    <a:pt x="1405" y="2962"/>
                  </a:cubicBezTo>
                  <a:cubicBezTo>
                    <a:pt x="1457" y="3015"/>
                    <a:pt x="1524" y="3039"/>
                    <a:pt x="1604" y="3039"/>
                  </a:cubicBezTo>
                  <a:cubicBezTo>
                    <a:pt x="2348" y="3039"/>
                    <a:pt x="4154" y="943"/>
                    <a:pt x="4154" y="943"/>
                  </a:cubicBezTo>
                  <a:lnTo>
                    <a:pt x="3737" y="25"/>
                  </a:lnTo>
                  <a:cubicBezTo>
                    <a:pt x="3737" y="25"/>
                    <a:pt x="3399" y="1"/>
                    <a:pt x="294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0" name="Google Shape;1780;p45"/>
            <p:cNvSpPr/>
            <p:nvPr/>
          </p:nvSpPr>
          <p:spPr>
            <a:xfrm>
              <a:off x="8470753" y="3978758"/>
              <a:ext cx="186189" cy="165682"/>
            </a:xfrm>
            <a:custGeom>
              <a:avLst/>
              <a:gdLst/>
              <a:ahLst/>
              <a:cxnLst/>
              <a:rect l="l" t="t" r="r" b="b"/>
              <a:pathLst>
                <a:path w="2297" h="2044" extrusionOk="0">
                  <a:moveTo>
                    <a:pt x="1153" y="0"/>
                  </a:moveTo>
                  <a:cubicBezTo>
                    <a:pt x="854" y="0"/>
                    <a:pt x="557" y="130"/>
                    <a:pt x="354" y="379"/>
                  </a:cubicBezTo>
                  <a:cubicBezTo>
                    <a:pt x="0" y="819"/>
                    <a:pt x="71" y="1458"/>
                    <a:pt x="508" y="1814"/>
                  </a:cubicBezTo>
                  <a:cubicBezTo>
                    <a:pt x="699" y="1968"/>
                    <a:pt x="928" y="2043"/>
                    <a:pt x="1154" y="2043"/>
                  </a:cubicBezTo>
                  <a:cubicBezTo>
                    <a:pt x="1449" y="2043"/>
                    <a:pt x="1741" y="1915"/>
                    <a:pt x="1941" y="1667"/>
                  </a:cubicBezTo>
                  <a:cubicBezTo>
                    <a:pt x="2297" y="1230"/>
                    <a:pt x="2233" y="582"/>
                    <a:pt x="1796" y="228"/>
                  </a:cubicBezTo>
                  <a:cubicBezTo>
                    <a:pt x="1607" y="74"/>
                    <a:pt x="1379" y="0"/>
                    <a:pt x="1153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82" name="Google Shape;1782;p45"/>
          <p:cNvGrpSpPr/>
          <p:nvPr/>
        </p:nvGrpSpPr>
        <p:grpSpPr>
          <a:xfrm>
            <a:off x="-11180" y="5015476"/>
            <a:ext cx="3710736" cy="1889489"/>
            <a:chOff x="-5071" y="3769221"/>
            <a:chExt cx="2783052" cy="1417117"/>
          </a:xfrm>
        </p:grpSpPr>
        <p:sp>
          <p:nvSpPr>
            <p:cNvPr id="1783" name="Google Shape;1783;p45"/>
            <p:cNvSpPr/>
            <p:nvPr/>
          </p:nvSpPr>
          <p:spPr>
            <a:xfrm>
              <a:off x="1098875" y="4375682"/>
              <a:ext cx="1679106" cy="810656"/>
            </a:xfrm>
            <a:custGeom>
              <a:avLst/>
              <a:gdLst/>
              <a:ahLst/>
              <a:cxnLst/>
              <a:rect l="l" t="t" r="r" b="b"/>
              <a:pathLst>
                <a:path w="20715" h="10001" extrusionOk="0">
                  <a:moveTo>
                    <a:pt x="12769" y="1"/>
                  </a:moveTo>
                  <a:cubicBezTo>
                    <a:pt x="12044" y="1"/>
                    <a:pt x="11363" y="168"/>
                    <a:pt x="10750" y="467"/>
                  </a:cubicBezTo>
                  <a:cubicBezTo>
                    <a:pt x="9930" y="864"/>
                    <a:pt x="9255" y="1504"/>
                    <a:pt x="8796" y="2290"/>
                  </a:cubicBezTo>
                  <a:cubicBezTo>
                    <a:pt x="8030" y="1713"/>
                    <a:pt x="7069" y="1365"/>
                    <a:pt x="6041" y="1365"/>
                  </a:cubicBezTo>
                  <a:cubicBezTo>
                    <a:pt x="3500" y="1365"/>
                    <a:pt x="1440" y="3424"/>
                    <a:pt x="1440" y="5964"/>
                  </a:cubicBezTo>
                  <a:cubicBezTo>
                    <a:pt x="1440" y="6779"/>
                    <a:pt x="1657" y="7538"/>
                    <a:pt x="2024" y="8206"/>
                  </a:cubicBezTo>
                  <a:cubicBezTo>
                    <a:pt x="1182" y="8588"/>
                    <a:pt x="479" y="9214"/>
                    <a:pt x="0" y="10001"/>
                  </a:cubicBezTo>
                  <a:lnTo>
                    <a:pt x="20715" y="10001"/>
                  </a:lnTo>
                  <a:cubicBezTo>
                    <a:pt x="20201" y="8199"/>
                    <a:pt x="18849" y="6744"/>
                    <a:pt x="17111" y="6096"/>
                  </a:cubicBezTo>
                  <a:cubicBezTo>
                    <a:pt x="17278" y="5624"/>
                    <a:pt x="17362" y="5123"/>
                    <a:pt x="17362" y="4593"/>
                  </a:cubicBezTo>
                  <a:cubicBezTo>
                    <a:pt x="17362" y="2053"/>
                    <a:pt x="15309" y="1"/>
                    <a:pt x="1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4" name="Google Shape;1784;p45"/>
            <p:cNvSpPr/>
            <p:nvPr/>
          </p:nvSpPr>
          <p:spPr>
            <a:xfrm>
              <a:off x="-5071" y="3769221"/>
              <a:ext cx="1834980" cy="1388758"/>
            </a:xfrm>
            <a:custGeom>
              <a:avLst/>
              <a:gdLst/>
              <a:ahLst/>
              <a:cxnLst/>
              <a:rect l="l" t="t" r="r" b="b"/>
              <a:pathLst>
                <a:path w="22638" h="17133" extrusionOk="0">
                  <a:moveTo>
                    <a:pt x="4586" y="0"/>
                  </a:moveTo>
                  <a:cubicBezTo>
                    <a:pt x="2764" y="0"/>
                    <a:pt x="1128" y="787"/>
                    <a:pt x="0" y="2039"/>
                  </a:cubicBezTo>
                  <a:cubicBezTo>
                    <a:pt x="15" y="10112"/>
                    <a:pt x="42" y="17133"/>
                    <a:pt x="42" y="17133"/>
                  </a:cubicBezTo>
                  <a:lnTo>
                    <a:pt x="22616" y="17133"/>
                  </a:lnTo>
                  <a:cubicBezTo>
                    <a:pt x="22629" y="16966"/>
                    <a:pt x="22637" y="16806"/>
                    <a:pt x="22637" y="16639"/>
                  </a:cubicBezTo>
                  <a:cubicBezTo>
                    <a:pt x="22637" y="14140"/>
                    <a:pt x="21154" y="11991"/>
                    <a:pt x="19018" y="11016"/>
                  </a:cubicBezTo>
                  <a:cubicBezTo>
                    <a:pt x="19519" y="10126"/>
                    <a:pt x="19805" y="9102"/>
                    <a:pt x="19805" y="8010"/>
                  </a:cubicBezTo>
                  <a:cubicBezTo>
                    <a:pt x="19805" y="7871"/>
                    <a:pt x="19798" y="7732"/>
                    <a:pt x="19790" y="7599"/>
                  </a:cubicBezTo>
                  <a:cubicBezTo>
                    <a:pt x="19581" y="4377"/>
                    <a:pt x="16903" y="1837"/>
                    <a:pt x="13633" y="1837"/>
                  </a:cubicBezTo>
                  <a:cubicBezTo>
                    <a:pt x="12242" y="1837"/>
                    <a:pt x="10954" y="2296"/>
                    <a:pt x="9924" y="3076"/>
                  </a:cubicBezTo>
                  <a:cubicBezTo>
                    <a:pt x="8851" y="1233"/>
                    <a:pt x="6869" y="0"/>
                    <a:pt x="4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85" name="Google Shape;1785;p45"/>
          <p:cNvGrpSpPr/>
          <p:nvPr/>
        </p:nvGrpSpPr>
        <p:grpSpPr>
          <a:xfrm>
            <a:off x="330228" y="5656266"/>
            <a:ext cx="850785" cy="788857"/>
            <a:chOff x="247670" y="4242199"/>
            <a:chExt cx="638089" cy="591643"/>
          </a:xfrm>
        </p:grpSpPr>
        <p:sp>
          <p:nvSpPr>
            <p:cNvPr id="1786" name="Google Shape;1786;p45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7" name="Google Shape;1787;p45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8" name="Google Shape;1788;p45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9" name="Google Shape;1789;p45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0" name="Google Shape;1790;p45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1" name="Google Shape;1791;p45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2" name="Google Shape;1792;p45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93" name="Google Shape;1793;p45"/>
          <p:cNvGrpSpPr/>
          <p:nvPr/>
        </p:nvGrpSpPr>
        <p:grpSpPr>
          <a:xfrm>
            <a:off x="1665859" y="6352181"/>
            <a:ext cx="395672" cy="367355"/>
            <a:chOff x="1249394" y="4764136"/>
            <a:chExt cx="296754" cy="275516"/>
          </a:xfrm>
        </p:grpSpPr>
        <p:sp>
          <p:nvSpPr>
            <p:cNvPr id="1794" name="Google Shape;1794;p45"/>
            <p:cNvSpPr/>
            <p:nvPr/>
          </p:nvSpPr>
          <p:spPr>
            <a:xfrm>
              <a:off x="1383141" y="4887750"/>
              <a:ext cx="143310" cy="117614"/>
            </a:xfrm>
            <a:custGeom>
              <a:avLst/>
              <a:gdLst/>
              <a:ahLst/>
              <a:cxnLst/>
              <a:rect l="l" t="t" r="r" b="b"/>
              <a:pathLst>
                <a:path w="1768" h="1451" extrusionOk="0">
                  <a:moveTo>
                    <a:pt x="431" y="1"/>
                  </a:moveTo>
                  <a:lnTo>
                    <a:pt x="0" y="348"/>
                  </a:lnTo>
                  <a:cubicBezTo>
                    <a:pt x="12" y="367"/>
                    <a:pt x="466" y="1451"/>
                    <a:pt x="920" y="1451"/>
                  </a:cubicBezTo>
                  <a:cubicBezTo>
                    <a:pt x="984" y="1451"/>
                    <a:pt x="1049" y="1429"/>
                    <a:pt x="1113" y="1378"/>
                  </a:cubicBezTo>
                  <a:cubicBezTo>
                    <a:pt x="1767" y="871"/>
                    <a:pt x="431" y="1"/>
                    <a:pt x="431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5" name="Google Shape;1795;p45"/>
            <p:cNvSpPr/>
            <p:nvPr/>
          </p:nvSpPr>
          <p:spPr>
            <a:xfrm>
              <a:off x="1374062" y="4764136"/>
              <a:ext cx="122478" cy="122640"/>
            </a:xfrm>
            <a:custGeom>
              <a:avLst/>
              <a:gdLst/>
              <a:ahLst/>
              <a:cxnLst/>
              <a:rect l="l" t="t" r="r" b="b"/>
              <a:pathLst>
                <a:path w="1511" h="1513" extrusionOk="0">
                  <a:moveTo>
                    <a:pt x="718" y="1"/>
                  </a:moveTo>
                  <a:cubicBezTo>
                    <a:pt x="141" y="1"/>
                    <a:pt x="0" y="1282"/>
                    <a:pt x="0" y="1282"/>
                  </a:cubicBezTo>
                  <a:lnTo>
                    <a:pt x="501" y="1512"/>
                  </a:lnTo>
                  <a:cubicBezTo>
                    <a:pt x="515" y="1490"/>
                    <a:pt x="1510" y="328"/>
                    <a:pt x="926" y="51"/>
                  </a:cubicBezTo>
                  <a:cubicBezTo>
                    <a:pt x="851" y="16"/>
                    <a:pt x="782" y="1"/>
                    <a:pt x="718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6" name="Google Shape;1796;p45"/>
            <p:cNvSpPr/>
            <p:nvPr/>
          </p:nvSpPr>
          <p:spPr>
            <a:xfrm>
              <a:off x="1249394" y="4867486"/>
              <a:ext cx="136501" cy="79517"/>
            </a:xfrm>
            <a:custGeom>
              <a:avLst/>
              <a:gdLst/>
              <a:ahLst/>
              <a:cxnLst/>
              <a:rect l="l" t="t" r="r" b="b"/>
              <a:pathLst>
                <a:path w="1684" h="981" extrusionOk="0">
                  <a:moveTo>
                    <a:pt x="1552" y="55"/>
                  </a:moveTo>
                  <a:cubicBezTo>
                    <a:pt x="1532" y="62"/>
                    <a:pt x="0" y="0"/>
                    <a:pt x="147" y="633"/>
                  </a:cubicBezTo>
                  <a:cubicBezTo>
                    <a:pt x="210" y="893"/>
                    <a:pt x="391" y="981"/>
                    <a:pt x="609" y="981"/>
                  </a:cubicBezTo>
                  <a:cubicBezTo>
                    <a:pt x="1067" y="981"/>
                    <a:pt x="1684" y="591"/>
                    <a:pt x="1684" y="591"/>
                  </a:cubicBezTo>
                  <a:lnTo>
                    <a:pt x="1552" y="55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7" name="Google Shape;1797;p45"/>
            <p:cNvSpPr/>
            <p:nvPr/>
          </p:nvSpPr>
          <p:spPr>
            <a:xfrm>
              <a:off x="1385816" y="4807826"/>
              <a:ext cx="160332" cy="114129"/>
            </a:xfrm>
            <a:custGeom>
              <a:avLst/>
              <a:gdLst/>
              <a:ahLst/>
              <a:cxnLst/>
              <a:rect l="l" t="t" r="r" b="b"/>
              <a:pathLst>
                <a:path w="1978" h="1408" extrusionOk="0">
                  <a:moveTo>
                    <a:pt x="1368" y="0"/>
                  </a:moveTo>
                  <a:cubicBezTo>
                    <a:pt x="974" y="0"/>
                    <a:pt x="1" y="749"/>
                    <a:pt x="1" y="749"/>
                  </a:cubicBezTo>
                  <a:lnTo>
                    <a:pt x="113" y="1224"/>
                  </a:lnTo>
                  <a:cubicBezTo>
                    <a:pt x="113" y="1224"/>
                    <a:pt x="761" y="1408"/>
                    <a:pt x="1237" y="1408"/>
                  </a:cubicBezTo>
                  <a:cubicBezTo>
                    <a:pt x="1394" y="1408"/>
                    <a:pt x="1533" y="1387"/>
                    <a:pt x="1622" y="1334"/>
                  </a:cubicBezTo>
                  <a:cubicBezTo>
                    <a:pt x="1978" y="1118"/>
                    <a:pt x="1170" y="749"/>
                    <a:pt x="1170" y="749"/>
                  </a:cubicBezTo>
                  <a:cubicBezTo>
                    <a:pt x="1170" y="749"/>
                    <a:pt x="1699" y="374"/>
                    <a:pt x="1504" y="61"/>
                  </a:cubicBezTo>
                  <a:cubicBezTo>
                    <a:pt x="1477" y="19"/>
                    <a:pt x="1429" y="0"/>
                    <a:pt x="1368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8" name="Google Shape;1798;p45"/>
            <p:cNvSpPr/>
            <p:nvPr/>
          </p:nvSpPr>
          <p:spPr>
            <a:xfrm>
              <a:off x="1258959" y="4769972"/>
              <a:ext cx="150605" cy="140473"/>
            </a:xfrm>
            <a:custGeom>
              <a:avLst/>
              <a:gdLst/>
              <a:ahLst/>
              <a:cxnLst/>
              <a:rect l="l" t="t" r="r" b="b"/>
              <a:pathLst>
                <a:path w="1858" h="1733" extrusionOk="0">
                  <a:moveTo>
                    <a:pt x="1149" y="0"/>
                  </a:moveTo>
                  <a:cubicBezTo>
                    <a:pt x="901" y="0"/>
                    <a:pt x="939" y="702"/>
                    <a:pt x="939" y="702"/>
                  </a:cubicBezTo>
                  <a:cubicBezTo>
                    <a:pt x="939" y="702"/>
                    <a:pt x="702" y="580"/>
                    <a:pt x="483" y="580"/>
                  </a:cubicBezTo>
                  <a:cubicBezTo>
                    <a:pt x="363" y="580"/>
                    <a:pt x="248" y="617"/>
                    <a:pt x="181" y="730"/>
                  </a:cubicBezTo>
                  <a:cubicBezTo>
                    <a:pt x="1" y="1049"/>
                    <a:pt x="1491" y="1732"/>
                    <a:pt x="1491" y="1732"/>
                  </a:cubicBezTo>
                  <a:lnTo>
                    <a:pt x="1858" y="1418"/>
                  </a:lnTo>
                  <a:cubicBezTo>
                    <a:pt x="1858" y="1418"/>
                    <a:pt x="1607" y="249"/>
                    <a:pt x="1253" y="34"/>
                  </a:cubicBezTo>
                  <a:cubicBezTo>
                    <a:pt x="1214" y="11"/>
                    <a:pt x="1179" y="0"/>
                    <a:pt x="1149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9" name="Google Shape;1799;p45"/>
            <p:cNvSpPr/>
            <p:nvPr/>
          </p:nvSpPr>
          <p:spPr>
            <a:xfrm>
              <a:off x="1288464" y="4892776"/>
              <a:ext cx="121100" cy="146876"/>
            </a:xfrm>
            <a:custGeom>
              <a:avLst/>
              <a:gdLst/>
              <a:ahLst/>
              <a:cxnLst/>
              <a:rect l="l" t="t" r="r" b="b"/>
              <a:pathLst>
                <a:path w="1494" h="1812" extrusionOk="0">
                  <a:moveTo>
                    <a:pt x="1056" y="0"/>
                  </a:moveTo>
                  <a:cubicBezTo>
                    <a:pt x="1056" y="0"/>
                    <a:pt x="83" y="683"/>
                    <a:pt x="19" y="1094"/>
                  </a:cubicBezTo>
                  <a:cubicBezTo>
                    <a:pt x="0" y="1240"/>
                    <a:pt x="84" y="1287"/>
                    <a:pt x="201" y="1287"/>
                  </a:cubicBezTo>
                  <a:cubicBezTo>
                    <a:pt x="420" y="1287"/>
                    <a:pt x="757" y="1121"/>
                    <a:pt x="757" y="1121"/>
                  </a:cubicBezTo>
                  <a:lnTo>
                    <a:pt x="757" y="1121"/>
                  </a:lnTo>
                  <a:cubicBezTo>
                    <a:pt x="757" y="1121"/>
                    <a:pt x="709" y="1762"/>
                    <a:pt x="1076" y="1811"/>
                  </a:cubicBezTo>
                  <a:cubicBezTo>
                    <a:pt x="1081" y="1811"/>
                    <a:pt x="1086" y="1811"/>
                    <a:pt x="1090" y="1811"/>
                  </a:cubicBezTo>
                  <a:cubicBezTo>
                    <a:pt x="1447" y="1811"/>
                    <a:pt x="1494" y="209"/>
                    <a:pt x="1494" y="209"/>
                  </a:cubicBezTo>
                  <a:lnTo>
                    <a:pt x="1056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0" name="Google Shape;1800;p45"/>
            <p:cNvSpPr/>
            <p:nvPr/>
          </p:nvSpPr>
          <p:spPr>
            <a:xfrm>
              <a:off x="1356067" y="4852814"/>
              <a:ext cx="79517" cy="79517"/>
            </a:xfrm>
            <a:custGeom>
              <a:avLst/>
              <a:gdLst/>
              <a:ahLst/>
              <a:cxnLst/>
              <a:rect l="l" t="t" r="r" b="b"/>
              <a:pathLst>
                <a:path w="981" h="981" extrusionOk="0">
                  <a:moveTo>
                    <a:pt x="486" y="1"/>
                  </a:moveTo>
                  <a:cubicBezTo>
                    <a:pt x="216" y="1"/>
                    <a:pt x="0" y="216"/>
                    <a:pt x="0" y="493"/>
                  </a:cubicBezTo>
                  <a:cubicBezTo>
                    <a:pt x="0" y="766"/>
                    <a:pt x="216" y="981"/>
                    <a:pt x="486" y="981"/>
                  </a:cubicBezTo>
                  <a:cubicBezTo>
                    <a:pt x="765" y="981"/>
                    <a:pt x="981" y="766"/>
                    <a:pt x="981" y="493"/>
                  </a:cubicBezTo>
                  <a:cubicBezTo>
                    <a:pt x="981" y="216"/>
                    <a:pt x="765" y="1"/>
                    <a:pt x="486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01" name="Google Shape;1801;p45"/>
          <p:cNvGrpSpPr/>
          <p:nvPr/>
        </p:nvGrpSpPr>
        <p:grpSpPr>
          <a:xfrm>
            <a:off x="1465158" y="5174236"/>
            <a:ext cx="565569" cy="523960"/>
            <a:chOff x="1098868" y="3880677"/>
            <a:chExt cx="424177" cy="392970"/>
          </a:xfrm>
        </p:grpSpPr>
        <p:sp>
          <p:nvSpPr>
            <p:cNvPr id="1802" name="Google Shape;1802;p45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3" name="Google Shape;1803;p45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4" name="Google Shape;1804;p45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5" name="Google Shape;1805;p45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6" name="Google Shape;1806;p45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7" name="Google Shape;1807;p45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8" name="Google Shape;1808;p45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26305" y="85517"/>
            <a:ext cx="7798425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998145" y="946763"/>
            <a:ext cx="290945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62744" y="1274722"/>
            <a:ext cx="981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SÁCH KẾT NỐI TRI THỨC VỚI CUỘC SỐNG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6489" y="3951234"/>
            <a:ext cx="46915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667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667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560" y="2495412"/>
            <a:ext cx="821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An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8340" y="1014095"/>
            <a:ext cx="8478520" cy="504126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1605" y="40640"/>
            <a:ext cx="1896745" cy="79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Tổng kết</a:t>
            </a:r>
          </a:p>
        </p:txBody>
      </p:sp>
      <p:pic>
        <p:nvPicPr>
          <p:cNvPr id="7" name="1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833257"/>
            <a:ext cx="12192000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2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002125" y="232230"/>
            <a:ext cx="8736458" cy="3207656"/>
            <a:chOff x="7019" y="5598"/>
            <a:chExt cx="6358" cy="1378"/>
          </a:xfrm>
        </p:grpSpPr>
        <p:sp>
          <p:nvSpPr>
            <p:cNvPr id="5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" name="文本框 19"/>
            <p:cNvSpPr txBox="1"/>
            <p:nvPr/>
          </p:nvSpPr>
          <p:spPr>
            <a:xfrm>
              <a:off x="7019" y="5598"/>
              <a:ext cx="6260" cy="355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54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</a:t>
              </a:r>
              <a:r>
                <a:rPr lang="en-US" altLang="zh-CN" sz="54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54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99772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118574" y="116112"/>
            <a:ext cx="11903710" cy="6551295"/>
            <a:chOff x="341926" y="-4238"/>
            <a:chExt cx="11441759" cy="6096191"/>
          </a:xfrm>
        </p:grpSpPr>
        <p:pic>
          <p:nvPicPr>
            <p:cNvPr id="5" name="1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6" name="1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7" name="1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773" y="-4238"/>
              <a:ext cx="10876207" cy="5785605"/>
            </a:xfrm>
            <a:prstGeom prst="rect">
              <a:avLst/>
            </a:prstGeom>
          </p:spPr>
        </p:pic>
        <p:pic>
          <p:nvPicPr>
            <p:cNvPr id="8" name="1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9" name="39"/>
          <p:cNvSpPr txBox="1"/>
          <p:nvPr/>
        </p:nvSpPr>
        <p:spPr>
          <a:xfrm flipH="1">
            <a:off x="2212523" y="644507"/>
            <a:ext cx="7597139" cy="283922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sz="4500" b="1" u="sng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Củng</a:t>
            </a:r>
            <a:r>
              <a:rPr lang="en-US" altLang="zh-CN" sz="4500" b="1" u="sng" dirty="0" smtClean="0">
                <a:solidFill>
                  <a:srgbClr val="79C245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500" b="1" u="sng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cố</a:t>
            </a:r>
            <a:r>
              <a:rPr lang="en-US" altLang="zh-CN" sz="4500" b="1" u="sng" dirty="0" smtClean="0">
                <a:solidFill>
                  <a:srgbClr val="79C245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- </a:t>
            </a:r>
            <a:r>
              <a:rPr lang="en-US" altLang="zh-CN" sz="4500" b="1" u="sng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dặn</a:t>
            </a:r>
            <a:r>
              <a:rPr lang="en-US" altLang="zh-CN" sz="4500" b="1" u="sng" dirty="0" smtClean="0">
                <a:solidFill>
                  <a:srgbClr val="79C245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500" b="1" u="sng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dò</a:t>
            </a:r>
            <a:endParaRPr lang="en-US" altLang="zh-CN" sz="4500" b="1" u="sng" dirty="0">
              <a:solidFill>
                <a:srgbClr val="79C245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  <a:p>
            <a:endParaRPr lang="en-US" altLang="zh-CN" sz="4500" b="1" dirty="0">
              <a:solidFill>
                <a:srgbClr val="79C245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  <a:p>
            <a:pPr algn="ctr"/>
            <a:r>
              <a:rPr lang="en-US" altLang="zh-CN" sz="4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Qua </a:t>
            </a:r>
            <a:r>
              <a:rPr lang="en-US" altLang="zh-CN" sz="45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bài</a:t>
            </a:r>
            <a:r>
              <a:rPr lang="en-US" altLang="zh-CN" sz="4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5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hôm</a:t>
            </a:r>
            <a:r>
              <a:rPr lang="en-US" altLang="zh-CN" sz="4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nay </a:t>
            </a:r>
            <a:r>
              <a:rPr lang="en-US" altLang="zh-CN" sz="45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các</a:t>
            </a:r>
            <a:r>
              <a:rPr lang="en-US" altLang="zh-CN" sz="4500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500" b="1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em</a:t>
            </a:r>
            <a:r>
              <a:rPr lang="en-US" altLang="zh-CN" sz="4500" b="1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500" b="1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đã</a:t>
            </a:r>
            <a:r>
              <a:rPr lang="en-US" altLang="zh-CN" sz="4500" b="1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500" b="1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biết</a:t>
            </a:r>
            <a:r>
              <a:rPr lang="en-US" altLang="zh-CN" sz="4500" b="1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500" b="1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những</a:t>
            </a:r>
            <a:r>
              <a:rPr lang="en-US" altLang="zh-CN" sz="4500" b="1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500" b="1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gì</a:t>
            </a:r>
            <a:r>
              <a:rPr lang="en-US" altLang="zh-CN" sz="4500" b="1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?</a:t>
            </a:r>
            <a:r>
              <a:rPr lang="en-US" altLang="zh-CN" sz="4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.</a:t>
            </a:r>
            <a:endParaRPr lang="en-US" altLang="zh-CN" sz="45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grpSp>
        <p:nvGrpSpPr>
          <p:cNvPr id="10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2" name="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3" name="16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090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Chúc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tốt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81601" y="1373746"/>
            <a:ext cx="8736458" cy="3235510"/>
            <a:chOff x="7019" y="5598"/>
            <a:chExt cx="6358" cy="1378"/>
          </a:xfrm>
        </p:grpSpPr>
        <p:sp>
          <p:nvSpPr>
            <p:cNvPr id="5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" name="文本框 19"/>
            <p:cNvSpPr txBox="1"/>
            <p:nvPr/>
          </p:nvSpPr>
          <p:spPr>
            <a:xfrm>
              <a:off x="7019" y="5598"/>
              <a:ext cx="6260" cy="640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56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khởi</a:t>
              </a:r>
              <a:r>
                <a:rPr lang="en-US" altLang="zh-CN" sz="5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56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endParaRPr kumimoji="0" lang="zh-CN" altLang="en-US" sz="5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83040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833257"/>
            <a:ext cx="12192000" cy="2024743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89580" y="370840"/>
            <a:ext cx="7760335" cy="5164455"/>
          </a:xfrm>
          <a:prstGeom prst="rect">
            <a:avLst/>
          </a:prstGeom>
        </p:spPr>
      </p:pic>
      <p:pic>
        <p:nvPicPr>
          <p:cNvPr id="4" name="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87708" y="2082745"/>
            <a:ext cx="2627036" cy="225813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69055" y="3475355"/>
            <a:ext cx="529526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Bài 8: An toàn khi ở trường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1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4833257"/>
            <a:ext cx="12192000" cy="2024743"/>
          </a:xfrm>
          <a:prstGeom prst="rect">
            <a:avLst/>
          </a:prstGeom>
        </p:spPr>
      </p:pic>
      <p:sp>
        <p:nvSpPr>
          <p:cNvPr id="9" name="Text Box 3"/>
          <p:cNvSpPr txBox="1"/>
          <p:nvPr/>
        </p:nvSpPr>
        <p:spPr>
          <a:xfrm>
            <a:off x="425450" y="192405"/>
            <a:ext cx="106603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Gắn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cánh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hoa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cho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phù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hợp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về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những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điều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nên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và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không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nên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khi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tham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gia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một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số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hoạt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động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ở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trường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.</a:t>
            </a:r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1575" y="1145540"/>
            <a:ext cx="7541895" cy="55689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85490" y="1957705"/>
            <a:ext cx="953770" cy="66865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Vệ sinh lớp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850" y="2880995"/>
            <a:ext cx="953770" cy="66865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Nhặt rác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27500" y="3347085"/>
            <a:ext cx="953770" cy="66865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Giúp đỡ bạn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50155" y="2788920"/>
            <a:ext cx="953770" cy="66865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Lau bảng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68875" y="1800860"/>
            <a:ext cx="1035685" cy="7797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Học chăm chỉ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70650" y="1988185"/>
            <a:ext cx="851535" cy="6896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Nô đùa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500495" y="3084195"/>
            <a:ext cx="972185" cy="6896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Vứt rác bừa bãi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53630" y="3585210"/>
            <a:ext cx="922020" cy="6896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Đánh nhau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336280" y="2956560"/>
            <a:ext cx="1093470" cy="6896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trèo lên bàn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204200" y="1800860"/>
            <a:ext cx="1093470" cy="7797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tường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1631920"/>
            <a:ext cx="8736458" cy="3264539"/>
            <a:chOff x="7019" y="5598"/>
            <a:chExt cx="6358" cy="1378"/>
          </a:xfrm>
        </p:grpSpPr>
        <p:sp>
          <p:nvSpPr>
            <p:cNvPr id="5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1267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606040" y="0"/>
            <a:ext cx="7415530" cy="659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Em sẽ nói và làm gì khi gặp các tình huống sau: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3180" y="577850"/>
            <a:ext cx="7461250" cy="3073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970" y="3650615"/>
            <a:ext cx="7138670" cy="3207385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-142240" y="366395"/>
            <a:ext cx="2707005" cy="27800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Em sẽ nói và khuyên bạn không được tự ý vào bể bơi, sẽ rất nguy hiểm nếu bị ngã xuống đó. 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9747250" y="3569335"/>
            <a:ext cx="2707005" cy="28613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Em sẽ nói với bạn hành động lấy que cắm vào ổ điện như vậy là rất nguy hiểm đến tính mạng.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/>
      </p:par>
    </p:tnLst>
    <p:bldLst>
      <p:bldP spid="9" grpId="1" animBg="1"/>
      <p:bldP spid="13" grpId="1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46500" y="1635221"/>
            <a:ext cx="8736458" cy="3583853"/>
            <a:chOff x="7019" y="5598"/>
            <a:chExt cx="6358" cy="1378"/>
          </a:xfrm>
        </p:grpSpPr>
        <p:sp>
          <p:nvSpPr>
            <p:cNvPr id="5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4842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7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-4" y="42590"/>
            <a:ext cx="12264572" cy="932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227015" y="1281838"/>
            <a:ext cx="7509099" cy="4567419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bãi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88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285</Words>
  <Application>Microsoft Office PowerPoint</Application>
  <PresentationFormat>Widescreen</PresentationFormat>
  <Paragraphs>41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Microsoft YaHei</vt:lpstr>
      <vt:lpstr>宋体</vt:lpstr>
      <vt:lpstr>宋体</vt:lpstr>
      <vt:lpstr>Arial</vt:lpstr>
      <vt:lpstr>Arial Rounded MT Bold</vt:lpstr>
      <vt:lpstr>Calibri</vt:lpstr>
      <vt:lpstr>Calibri Light</vt:lpstr>
      <vt:lpstr>等线</vt:lpstr>
      <vt:lpstr>Times New Roman</vt:lpstr>
      <vt:lpstr>字魂59号-创粗黑</vt:lpstr>
      <vt:lpstr>2_Office Theme</vt:lpstr>
      <vt:lpstr>Office 主题</vt:lpstr>
      <vt:lpstr>2_Office Theme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Vinh</dc:creator>
  <cp:lastModifiedBy>THANH HƯƠNG</cp:lastModifiedBy>
  <cp:revision>16</cp:revision>
  <dcterms:created xsi:type="dcterms:W3CDTF">2021-06-03T04:26:25Z</dcterms:created>
  <dcterms:modified xsi:type="dcterms:W3CDTF">2024-11-02T02:37:20Z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