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</p:sldMasterIdLst>
  <p:notesMasterIdLst>
    <p:notesMasterId r:id="rId25"/>
  </p:notesMasterIdLst>
  <p:sldIdLst>
    <p:sldId id="877" r:id="rId7"/>
    <p:sldId id="282" r:id="rId8"/>
    <p:sldId id="283" r:id="rId9"/>
    <p:sldId id="284" r:id="rId10"/>
    <p:sldId id="285" r:id="rId11"/>
    <p:sldId id="408" r:id="rId12"/>
    <p:sldId id="406" r:id="rId13"/>
    <p:sldId id="296" r:id="rId14"/>
    <p:sldId id="873" r:id="rId15"/>
    <p:sldId id="876" r:id="rId16"/>
    <p:sldId id="407" r:id="rId17"/>
    <p:sldId id="409" r:id="rId18"/>
    <p:sldId id="396" r:id="rId19"/>
    <p:sldId id="410" r:id="rId20"/>
    <p:sldId id="262" r:id="rId21"/>
    <p:sldId id="372" r:id="rId22"/>
    <p:sldId id="373" r:id="rId23"/>
    <p:sldId id="3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265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4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399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37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xmlns="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xmlns="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ư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6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xmlns="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95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xmlns="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xmlns="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xmlns="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xmlns="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xmlns="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xmlns="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xmlns="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xmlns="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xmlns="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xmlns="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xmlns="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xmlns="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xmlns="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xmlns="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xmlns="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xmlns="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xmlns="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xmlns="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xmlns="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xmlns="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xmlns="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xmlns="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xmlns="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xmlns="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xmlns="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xmlns="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xmlns="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xmlns="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xmlns="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xmlns="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xmlns="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xmlns="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xmlns="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xmlns="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ư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6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xmlns="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xmlns="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xmlns="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xmlns="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xmlns="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xmlns="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xmlns="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xmlns="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xmlns="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xmlns="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xmlns="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xmlns="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xmlns="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xmlns="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xmlns="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xmlns="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xmlns="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xmlns="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xmlns="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xmlns="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xmlns="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xmlns="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xmlns="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xmlns="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390</Words>
  <Application>Microsoft Office PowerPoint</Application>
  <PresentationFormat>Widescreen</PresentationFormat>
  <Paragraphs>86</Paragraphs>
  <Slides>18</Slides>
  <Notes>13</Notes>
  <HiddenSlides>0</HiddenSlides>
  <MMClips>15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55" baseType="lpstr"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#9Slide07 HoneyCream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Concert One</vt:lpstr>
      <vt:lpstr>Dekko</vt:lpstr>
      <vt:lpstr>Delius</vt:lpstr>
      <vt:lpstr>Exo</vt:lpstr>
      <vt:lpstr>Lato</vt:lpstr>
      <vt:lpstr>Nunito Black</vt:lpstr>
      <vt:lpstr>Open Sans</vt:lpstr>
      <vt:lpstr>RocknRoll One</vt:lpstr>
      <vt:lpstr>SVN-Newton</vt:lpstr>
      <vt:lpstr>Times New Roman</vt:lpstr>
      <vt:lpstr>字魂36号-正文宋楷</vt:lpstr>
      <vt:lpstr>等线</vt:lpstr>
      <vt:lpstr>迷你简细行楷</vt:lpstr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45</cp:revision>
  <dcterms:created xsi:type="dcterms:W3CDTF">2023-08-13T11:22:07Z</dcterms:created>
  <dcterms:modified xsi:type="dcterms:W3CDTF">2024-11-01T16:03:00Z</dcterms:modified>
</cp:coreProperties>
</file>