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 id="2147483712" r:id="rId4"/>
  </p:sldMasterIdLst>
  <p:notesMasterIdLst>
    <p:notesMasterId r:id="rId29"/>
  </p:notesMasterIdLst>
  <p:sldIdLst>
    <p:sldId id="3233" r:id="rId5"/>
    <p:sldId id="3214" r:id="rId6"/>
    <p:sldId id="260" r:id="rId7"/>
    <p:sldId id="286" r:id="rId8"/>
    <p:sldId id="3215" r:id="rId9"/>
    <p:sldId id="3213" r:id="rId10"/>
    <p:sldId id="3194" r:id="rId11"/>
    <p:sldId id="3212" r:id="rId12"/>
    <p:sldId id="3216" r:id="rId13"/>
    <p:sldId id="3227" r:id="rId14"/>
    <p:sldId id="321" r:id="rId15"/>
    <p:sldId id="311" r:id="rId16"/>
    <p:sldId id="3218" r:id="rId17"/>
    <p:sldId id="3229" r:id="rId18"/>
    <p:sldId id="3230" r:id="rId19"/>
    <p:sldId id="3231" r:id="rId20"/>
    <p:sldId id="3232" r:id="rId21"/>
    <p:sldId id="3228" r:id="rId22"/>
    <p:sldId id="3219" r:id="rId23"/>
    <p:sldId id="3221" r:id="rId24"/>
    <p:sldId id="3222" r:id="rId25"/>
    <p:sldId id="3224" r:id="rId26"/>
    <p:sldId id="3225" r:id="rId27"/>
    <p:sldId id="32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B28E4-83F3-4CF6-9275-3D94D73CD4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85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2024/10/28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2024/10/28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10/28/2024</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278045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553811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53841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275434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066940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05113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569791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565754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75169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24138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84234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2306563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10/28/2024</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18307614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1.xml"/><Relationship Id="rId1" Type="http://schemas.openxmlformats.org/officeDocument/2006/relationships/tags" Target="../tags/tag1.xml"/><Relationship Id="rId5" Type="http://schemas.openxmlformats.org/officeDocument/2006/relationships/image" Target="../media/image13.gif"/><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17.gi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6.emf"/><Relationship Id="rId5" Type="http://schemas.openxmlformats.org/officeDocument/2006/relationships/image" Target="../media/image34.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30.png"/><Relationship Id="rId7" Type="http://schemas.openxmlformats.org/officeDocument/2006/relationships/image" Target="../media/image50.gi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10" Type="http://schemas.openxmlformats.org/officeDocument/2006/relationships/image" Target="../media/image51.png"/><Relationship Id="rId4" Type="http://schemas.openxmlformats.org/officeDocument/2006/relationships/image" Target="../media/image31.png"/><Relationship Id="rId9" Type="http://schemas.openxmlformats.org/officeDocument/2006/relationships/image" Target="../media/image21.gif"/></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0.xml"/><Relationship Id="rId5" Type="http://schemas.openxmlformats.org/officeDocument/2006/relationships/image" Target="../media/image18.png"/><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21.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3.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8" y="-39733"/>
            <a:ext cx="12192000" cy="6858000"/>
          </a:xfrm>
          <a:prstGeom prst="rect">
            <a:avLst/>
          </a:prstGeom>
        </p:spPr>
      </p:pic>
      <p:sp>
        <p:nvSpPr>
          <p:cNvPr id="7" name="Rectangle 5"/>
          <p:cNvSpPr>
            <a:spLocks noChangeArrowheads="1"/>
          </p:cNvSpPr>
          <p:nvPr/>
        </p:nvSpPr>
        <p:spPr bwMode="auto">
          <a:xfrm>
            <a:off x="3226739" y="4328717"/>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712948" y="2207417"/>
            <a:ext cx="107152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TOÁN</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7030A0"/>
                </a:solidFill>
                <a:effectLst/>
                <a:uLnTx/>
                <a:uFillTx/>
                <a:latin typeface="Times New Roman" pitchFamily="18" charset="0"/>
                <a:cs typeface="Times New Roman" pitchFamily="18" charset="0"/>
              </a:rPr>
              <a:t>BÀI 19:</a:t>
            </a:r>
            <a:r>
              <a:rPr kumimoji="0" lang="en-US" sz="2800" b="1" i="0" u="none" strike="noStrike" kern="1200" cap="none" spc="0" normalizeH="0" noProof="0" smtClean="0">
                <a:ln>
                  <a:noFill/>
                </a:ln>
                <a:solidFill>
                  <a:srgbClr val="7030A0"/>
                </a:solidFill>
                <a:effectLst/>
                <a:uLnTx/>
                <a:uFillTx/>
                <a:latin typeface="Times New Roman" pitchFamily="18" charset="0"/>
                <a:cs typeface="Times New Roman" pitchFamily="18" charset="0"/>
              </a:rPr>
              <a:t> GIÂY, THẾ KỈ</a:t>
            </a:r>
            <a:endParaRPr kumimoji="0" lang="en-US" sz="28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QUANG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64675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1EC31DC4-3702-4690-8DFF-33E5D6C7D7E5}:294"/>
</p:tagLst>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626</Words>
  <Application>Microsoft Office PowerPoint</Application>
  <PresentationFormat>Widescreen</PresentationFormat>
  <Paragraphs>99</Paragraphs>
  <Slides>24</Slides>
  <Notes>7</Notes>
  <HiddenSlides>0</HiddenSlides>
  <MMClips>12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24</vt:i4>
      </vt:variant>
    </vt:vector>
  </HeadingPairs>
  <TitlesOfParts>
    <vt:vector size="41" baseType="lpstr">
      <vt:lpstr>微软雅黑</vt:lpstr>
      <vt:lpstr>Arial</vt:lpstr>
      <vt:lpstr>Calibri</vt:lpstr>
      <vt:lpstr>Calibri Light</vt:lpstr>
      <vt:lpstr>Cambria</vt:lpstr>
      <vt:lpstr>等线</vt:lpstr>
      <vt:lpstr>等线 Light</vt:lpstr>
      <vt:lpstr>Lato Regular</vt:lpstr>
      <vt:lpstr>Times New Roman</vt:lpstr>
      <vt:lpstr>UTM Cookies</vt:lpstr>
      <vt:lpstr>Wingdings</vt:lpstr>
      <vt:lpstr>华康少女文字W5(P)</vt:lpstr>
      <vt:lpstr>庞门正道标题体</vt:lpstr>
      <vt:lpstr>千图网海量PPT模板www.58pic.com​​</vt:lpstr>
      <vt:lpstr>Office 主题​​</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STD_MO</cp:lastModifiedBy>
  <cp:revision>23</cp:revision>
  <dcterms:created xsi:type="dcterms:W3CDTF">2023-08-13T14:57:56Z</dcterms:created>
  <dcterms:modified xsi:type="dcterms:W3CDTF">2024-10-28T03:27:34Z</dcterms:modified>
</cp:coreProperties>
</file>