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5" r:id="rId2"/>
  </p:sldMasterIdLst>
  <p:notesMasterIdLst>
    <p:notesMasterId r:id="rId13"/>
  </p:notesMasterIdLst>
  <p:sldIdLst>
    <p:sldId id="733" r:id="rId3"/>
    <p:sldId id="276" r:id="rId4"/>
    <p:sldId id="259" r:id="rId5"/>
    <p:sldId id="729" r:id="rId6"/>
    <p:sldId id="260" r:id="rId7"/>
    <p:sldId id="280" r:id="rId8"/>
    <p:sldId id="281" r:id="rId9"/>
    <p:sldId id="288" r:id="rId10"/>
    <p:sldId id="290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421" autoAdjust="0"/>
  </p:normalViewPr>
  <p:slideViewPr>
    <p:cSldViewPr snapToGrid="0">
      <p:cViewPr varScale="1">
        <p:scale>
          <a:sx n="49" d="100"/>
          <a:sy n="49" d="100"/>
        </p:scale>
        <p:origin x="13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3D6B2-0B9C-4638-80FB-62E1E12D1A1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E364A-F3E5-4420-931C-3DE7BD3BA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98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82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6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2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Title and text 3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10920053" y="5406901"/>
            <a:ext cx="837653" cy="847524"/>
            <a:chOff x="8524094" y="2148425"/>
            <a:chExt cx="387850" cy="392397"/>
          </a:xfrm>
        </p:grpSpPr>
        <p:sp>
          <p:nvSpPr>
            <p:cNvPr id="318" name="Google Shape;318;p26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" name="Google Shape;319;p26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" name="Google Shape;320;p26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21" name="Google Shape;321;p26"/>
          <p:cNvGrpSpPr/>
          <p:nvPr/>
        </p:nvGrpSpPr>
        <p:grpSpPr>
          <a:xfrm rot="-2700000">
            <a:off x="11501237" y="399491"/>
            <a:ext cx="279531" cy="259997"/>
            <a:chOff x="2803325" y="4061175"/>
            <a:chExt cx="209650" cy="195000"/>
          </a:xfrm>
        </p:grpSpPr>
        <p:sp>
          <p:nvSpPr>
            <p:cNvPr id="322" name="Google Shape;322;p2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3" name="Google Shape;323;p2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4" name="Google Shape;324;p2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5" name="Google Shape;325;p2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26" name="Google Shape;326;p26"/>
          <p:cNvSpPr/>
          <p:nvPr/>
        </p:nvSpPr>
        <p:spPr>
          <a:xfrm rot="5093719">
            <a:off x="11073476" y="2204401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7" name="Google Shape;327;p26"/>
          <p:cNvSpPr/>
          <p:nvPr/>
        </p:nvSpPr>
        <p:spPr>
          <a:xfrm>
            <a:off x="3205700" y="6057559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28" name="Google Shape;328;p26"/>
          <p:cNvGrpSpPr/>
          <p:nvPr/>
        </p:nvGrpSpPr>
        <p:grpSpPr>
          <a:xfrm>
            <a:off x="326500" y="4618433"/>
            <a:ext cx="279534" cy="260000"/>
            <a:chOff x="2803325" y="4061175"/>
            <a:chExt cx="209650" cy="195000"/>
          </a:xfrm>
        </p:grpSpPr>
        <p:sp>
          <p:nvSpPr>
            <p:cNvPr id="329" name="Google Shape;329;p2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0" name="Google Shape;330;p2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1" name="Google Shape;331;p2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2" name="Google Shape;332;p2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0145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99733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7033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4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1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97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1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9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03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8"/>
          <p:cNvGrpSpPr/>
          <p:nvPr/>
        </p:nvGrpSpPr>
        <p:grpSpPr>
          <a:xfrm rot="-2700000">
            <a:off x="11596805" y="5052124"/>
            <a:ext cx="279531" cy="259997"/>
            <a:chOff x="2803325" y="4061175"/>
            <a:chExt cx="209650" cy="195000"/>
          </a:xfrm>
        </p:grpSpPr>
        <p:sp>
          <p:nvSpPr>
            <p:cNvPr id="351" name="Google Shape;351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2" name="Google Shape;352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3" name="Google Shape;353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4" name="Google Shape;354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55" name="Google Shape;355;p28"/>
          <p:cNvSpPr/>
          <p:nvPr/>
        </p:nvSpPr>
        <p:spPr>
          <a:xfrm rot="5400000">
            <a:off x="11316352" y="2327790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Google Shape;356;p28"/>
          <p:cNvSpPr/>
          <p:nvPr/>
        </p:nvSpPr>
        <p:spPr>
          <a:xfrm>
            <a:off x="-656733" y="37041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57" name="Google Shape;357;p28"/>
          <p:cNvGrpSpPr/>
          <p:nvPr/>
        </p:nvGrpSpPr>
        <p:grpSpPr>
          <a:xfrm>
            <a:off x="421167" y="6239600"/>
            <a:ext cx="279534" cy="260000"/>
            <a:chOff x="2803325" y="4061175"/>
            <a:chExt cx="209650" cy="195000"/>
          </a:xfrm>
        </p:grpSpPr>
        <p:sp>
          <p:nvSpPr>
            <p:cNvPr id="358" name="Google Shape;358;p28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9" name="Google Shape;359;p28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0" name="Google Shape;360;p28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1" name="Google Shape;361;p28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22786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414699" y="-811867"/>
            <a:ext cx="4316300" cy="3087733"/>
          </a:xfrm>
          <a:custGeom>
            <a:avLst/>
            <a:gdLst/>
            <a:ahLst/>
            <a:cxnLst/>
            <a:rect l="l" t="t" r="r" b="b"/>
            <a:pathLst>
              <a:path w="129489" h="92632" extrusionOk="0">
                <a:moveTo>
                  <a:pt x="0" y="92632"/>
                </a:moveTo>
                <a:cubicBezTo>
                  <a:pt x="5896" y="84525"/>
                  <a:pt x="10017" y="74524"/>
                  <a:pt x="18136" y="68645"/>
                </a:cubicBezTo>
                <a:cubicBezTo>
                  <a:pt x="25365" y="63410"/>
                  <a:pt x="39735" y="59578"/>
                  <a:pt x="44853" y="66890"/>
                </a:cubicBezTo>
                <a:cubicBezTo>
                  <a:pt x="47220" y="70272"/>
                  <a:pt x="46102" y="76151"/>
                  <a:pt x="43293" y="79176"/>
                </a:cubicBezTo>
                <a:cubicBezTo>
                  <a:pt x="40942" y="81708"/>
                  <a:pt x="36406" y="82483"/>
                  <a:pt x="33152" y="81321"/>
                </a:cubicBezTo>
                <a:cubicBezTo>
                  <a:pt x="25935" y="78744"/>
                  <a:pt x="23931" y="64395"/>
                  <a:pt x="29057" y="58699"/>
                </a:cubicBezTo>
                <a:cubicBezTo>
                  <a:pt x="41489" y="44886"/>
                  <a:pt x="64232" y="46643"/>
                  <a:pt x="82101" y="41538"/>
                </a:cubicBezTo>
                <a:cubicBezTo>
                  <a:pt x="102298" y="35768"/>
                  <a:pt x="129489" y="21005"/>
                  <a:pt x="129489" y="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" name="Google Shape;20;p3"/>
          <p:cNvSpPr/>
          <p:nvPr/>
        </p:nvSpPr>
        <p:spPr>
          <a:xfrm>
            <a:off x="362567" y="60926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21;p3"/>
          <p:cNvSpPr/>
          <p:nvPr/>
        </p:nvSpPr>
        <p:spPr>
          <a:xfrm>
            <a:off x="8576278" y="619102"/>
            <a:ext cx="840452" cy="118131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2" name="Google Shape;22;p3"/>
          <p:cNvGrpSpPr/>
          <p:nvPr/>
        </p:nvGrpSpPr>
        <p:grpSpPr>
          <a:xfrm>
            <a:off x="11157892" y="5779789"/>
            <a:ext cx="673867" cy="800076"/>
            <a:chOff x="3251850" y="687425"/>
            <a:chExt cx="266519" cy="316436"/>
          </a:xfrm>
        </p:grpSpPr>
        <p:sp>
          <p:nvSpPr>
            <p:cNvPr id="23" name="Google Shape;23;p3"/>
            <p:cNvSpPr/>
            <p:nvPr/>
          </p:nvSpPr>
          <p:spPr>
            <a:xfrm>
              <a:off x="3251850" y="687425"/>
              <a:ext cx="169200" cy="160800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597945">
              <a:off x="3391630" y="882406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83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5093719">
            <a:off x="11315410" y="2422401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" name="Google Shape;27;p4"/>
          <p:cNvGrpSpPr/>
          <p:nvPr/>
        </p:nvGrpSpPr>
        <p:grpSpPr>
          <a:xfrm>
            <a:off x="326500" y="3349900"/>
            <a:ext cx="279534" cy="260000"/>
            <a:chOff x="2803325" y="4061175"/>
            <a:chExt cx="209650" cy="195000"/>
          </a:xfrm>
        </p:grpSpPr>
        <p:sp>
          <p:nvSpPr>
            <p:cNvPr id="28" name="Google Shape;28;p4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9;p4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30;p4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31;p4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" name="Google Shape;34;p4"/>
          <p:cNvSpPr/>
          <p:nvPr/>
        </p:nvSpPr>
        <p:spPr>
          <a:xfrm rot="597038">
            <a:off x="11484046" y="5610352"/>
            <a:ext cx="254631" cy="242072"/>
          </a:xfrm>
          <a:prstGeom prst="star5">
            <a:avLst>
              <a:gd name="adj" fmla="val 28062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106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501237" y="399491"/>
            <a:ext cx="279531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220786" y="3102290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95134" y="63032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6500" y="1787267"/>
            <a:ext cx="279534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562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 rot="10800000" flipH="1">
            <a:off x="9148901" y="4520484"/>
            <a:ext cx="4019220" cy="2723751"/>
          </a:xfrm>
          <a:custGeom>
            <a:avLst/>
            <a:gdLst/>
            <a:ahLst/>
            <a:cxnLst/>
            <a:rect l="l" t="t" r="r" b="b"/>
            <a:pathLst>
              <a:path w="95947" h="58504" extrusionOk="0">
                <a:moveTo>
                  <a:pt x="95947" y="58504"/>
                </a:moveTo>
                <a:cubicBezTo>
                  <a:pt x="95193" y="47952"/>
                  <a:pt x="81683" y="40797"/>
                  <a:pt x="71375" y="38418"/>
                </a:cubicBezTo>
                <a:cubicBezTo>
                  <a:pt x="59730" y="35731"/>
                  <a:pt x="45114" y="37898"/>
                  <a:pt x="36663" y="29447"/>
                </a:cubicBezTo>
                <a:cubicBezTo>
                  <a:pt x="35058" y="27842"/>
                  <a:pt x="33783" y="24664"/>
                  <a:pt x="35103" y="22817"/>
                </a:cubicBezTo>
                <a:cubicBezTo>
                  <a:pt x="36689" y="20597"/>
                  <a:pt x="40916" y="19423"/>
                  <a:pt x="43098" y="21061"/>
                </a:cubicBezTo>
                <a:cubicBezTo>
                  <a:pt x="45055" y="22530"/>
                  <a:pt x="46256" y="25854"/>
                  <a:pt x="45243" y="28082"/>
                </a:cubicBezTo>
                <a:cubicBezTo>
                  <a:pt x="43979" y="30864"/>
                  <a:pt x="39907" y="31584"/>
                  <a:pt x="36858" y="31787"/>
                </a:cubicBezTo>
                <a:cubicBezTo>
                  <a:pt x="28329" y="32356"/>
                  <a:pt x="25203" y="19145"/>
                  <a:pt x="20672" y="11896"/>
                </a:cubicBezTo>
                <a:cubicBezTo>
                  <a:pt x="16458" y="5154"/>
                  <a:pt x="7950" y="0"/>
                  <a:pt x="0" y="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9"/>
          <p:cNvSpPr/>
          <p:nvPr/>
        </p:nvSpPr>
        <p:spPr>
          <a:xfrm rot="10800000" flipH="1">
            <a:off x="-782233" y="-360876"/>
            <a:ext cx="4491800" cy="1428733"/>
          </a:xfrm>
          <a:custGeom>
            <a:avLst/>
            <a:gdLst/>
            <a:ahLst/>
            <a:cxnLst/>
            <a:rect l="l" t="t" r="r" b="b"/>
            <a:pathLst>
              <a:path w="134754" h="42862" extrusionOk="0">
                <a:moveTo>
                  <a:pt x="0" y="934"/>
                </a:moveTo>
                <a:cubicBezTo>
                  <a:pt x="11088" y="12022"/>
                  <a:pt x="31155" y="14070"/>
                  <a:pt x="46218" y="9710"/>
                </a:cubicBezTo>
                <a:cubicBezTo>
                  <a:pt x="51328" y="8231"/>
                  <a:pt x="62235" y="4971"/>
                  <a:pt x="59284" y="544"/>
                </a:cubicBezTo>
                <a:cubicBezTo>
                  <a:pt x="58014" y="-1361"/>
                  <a:pt x="52669" y="2365"/>
                  <a:pt x="53629" y="4444"/>
                </a:cubicBezTo>
                <a:cubicBezTo>
                  <a:pt x="60035" y="18324"/>
                  <a:pt x="83431" y="11324"/>
                  <a:pt x="98482" y="14000"/>
                </a:cubicBezTo>
                <a:cubicBezTo>
                  <a:pt x="113695" y="16704"/>
                  <a:pt x="134754" y="27411"/>
                  <a:pt x="134754" y="42862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625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6FC374D-E6BF-5C51-22EA-85BB5F1ACB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0603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4" r:id="rId5"/>
    <p:sldLayoutId id="2147483676" r:id="rId6"/>
    <p:sldLayoutId id="2147483677" r:id="rId7"/>
    <p:sldLayoutId id="2147483678" r:id="rId8"/>
    <p:sldLayoutId id="2147483679" r:id="rId9"/>
    <p:sldLayoutId id="2147483681" r:id="rId10"/>
    <p:sldLayoutId id="2147483682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52FA442-0047-DA6B-2646-D7EB6C540EB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4217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130" y="8485"/>
            <a:ext cx="13937023" cy="73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41861" y="2095113"/>
            <a:ext cx="5989378" cy="6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591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vi-VN" altLang="vi-VN" sz="3591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3591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9387" y="1321992"/>
            <a:ext cx="11205457" cy="6226612"/>
          </a:xfrm>
          <a:prstGeom prst="rect">
            <a:avLst/>
          </a:prstGeom>
          <a:noFill/>
        </p:spPr>
        <p:txBody>
          <a:bodyPr spcFirstLastPara="1" wrap="none" lIns="121615" tIns="60807" rIns="121615" bIns="60807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2114"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 – NĂM HỌC 2024 - 2025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8468" y="215937"/>
            <a:ext cx="9296164" cy="736837"/>
          </a:xfrm>
          <a:prstGeom prst="rect">
            <a:avLst/>
          </a:prstGeom>
          <a:noFill/>
        </p:spPr>
        <p:txBody>
          <a:bodyPr wrap="none" lIns="121615" tIns="60807" rIns="121615" bIns="608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2114">
              <a:defRPr/>
            </a:pPr>
            <a:r>
              <a:rPr lang="en-US" sz="3990" b="1" dirty="0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QUANG TRUNG </a:t>
            </a:r>
            <a:endParaRPr lang="en-US" sz="399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7370" y="2955155"/>
            <a:ext cx="9233209" cy="738355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8305" y="4290961"/>
            <a:ext cx="12161838" cy="598421"/>
          </a:xfrm>
          <a:prstGeom prst="rect">
            <a:avLst/>
          </a:prstGeom>
        </p:spPr>
        <p:txBody>
          <a:bodyPr lIns="106158" tIns="53079" rIns="106158" bIns="53079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192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3">
            <a:extLst>
              <a:ext uri="{FF2B5EF4-FFF2-40B4-BE49-F238E27FC236}">
                <a16:creationId xmlns:a16="http://schemas.microsoft.com/office/drawing/2014/main" id="{084DD2B5-C1E5-45DF-9238-1372BAB55C63}"/>
              </a:ext>
            </a:extLst>
          </p:cNvPr>
          <p:cNvGrpSpPr/>
          <p:nvPr/>
        </p:nvGrpSpPr>
        <p:grpSpPr>
          <a:xfrm>
            <a:off x="8035926" y="4230686"/>
            <a:ext cx="1248681" cy="2105079"/>
            <a:chOff x="5921376" y="3316287"/>
            <a:chExt cx="358775" cy="604838"/>
          </a:xfrm>
        </p:grpSpPr>
        <p:sp>
          <p:nvSpPr>
            <p:cNvPr id="3" name="Freeform 293">
              <a:extLst>
                <a:ext uri="{FF2B5EF4-FFF2-40B4-BE49-F238E27FC236}">
                  <a16:creationId xmlns:a16="http://schemas.microsoft.com/office/drawing/2014/main" id="{1AB1A385-0E05-4C7E-8064-11C2D89D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026" y="3316287"/>
              <a:ext cx="77788" cy="66675"/>
            </a:xfrm>
            <a:custGeom>
              <a:avLst/>
              <a:gdLst>
                <a:gd name="T0" fmla="*/ 2 w 51"/>
                <a:gd name="T1" fmla="*/ 24 h 44"/>
                <a:gd name="T2" fmla="*/ 9 w 51"/>
                <a:gd name="T3" fmla="*/ 29 h 44"/>
                <a:gd name="T4" fmla="*/ 12 w 51"/>
                <a:gd name="T5" fmla="*/ 35 h 44"/>
                <a:gd name="T6" fmla="*/ 22 w 51"/>
                <a:gd name="T7" fmla="*/ 36 h 44"/>
                <a:gd name="T8" fmla="*/ 29 w 51"/>
                <a:gd name="T9" fmla="*/ 39 h 44"/>
                <a:gd name="T10" fmla="*/ 35 w 51"/>
                <a:gd name="T11" fmla="*/ 44 h 44"/>
                <a:gd name="T12" fmla="*/ 39 w 51"/>
                <a:gd name="T13" fmla="*/ 42 h 44"/>
                <a:gd name="T14" fmla="*/ 45 w 51"/>
                <a:gd name="T15" fmla="*/ 42 h 44"/>
                <a:gd name="T16" fmla="*/ 46 w 51"/>
                <a:gd name="T17" fmla="*/ 32 h 44"/>
                <a:gd name="T18" fmla="*/ 49 w 51"/>
                <a:gd name="T19" fmla="*/ 30 h 44"/>
                <a:gd name="T20" fmla="*/ 50 w 51"/>
                <a:gd name="T21" fmla="*/ 25 h 44"/>
                <a:gd name="T22" fmla="*/ 51 w 51"/>
                <a:gd name="T23" fmla="*/ 21 h 44"/>
                <a:gd name="T24" fmla="*/ 48 w 51"/>
                <a:gd name="T25" fmla="*/ 16 h 44"/>
                <a:gd name="T26" fmla="*/ 48 w 51"/>
                <a:gd name="T27" fmla="*/ 13 h 44"/>
                <a:gd name="T28" fmla="*/ 40 w 51"/>
                <a:gd name="T29" fmla="*/ 8 h 44"/>
                <a:gd name="T30" fmla="*/ 39 w 51"/>
                <a:gd name="T31" fmla="*/ 7 h 44"/>
                <a:gd name="T32" fmla="*/ 31 w 51"/>
                <a:gd name="T33" fmla="*/ 5 h 44"/>
                <a:gd name="T34" fmla="*/ 24 w 51"/>
                <a:gd name="T35" fmla="*/ 0 h 44"/>
                <a:gd name="T36" fmla="*/ 17 w 51"/>
                <a:gd name="T37" fmla="*/ 7 h 44"/>
                <a:gd name="T38" fmla="*/ 8 w 51"/>
                <a:gd name="T39" fmla="*/ 13 h 44"/>
                <a:gd name="T40" fmla="*/ 2 w 51"/>
                <a:gd name="T41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4">
                  <a:moveTo>
                    <a:pt x="2" y="24"/>
                  </a:moveTo>
                  <a:cubicBezTo>
                    <a:pt x="4" y="28"/>
                    <a:pt x="6" y="29"/>
                    <a:pt x="9" y="29"/>
                  </a:cubicBezTo>
                  <a:cubicBezTo>
                    <a:pt x="9" y="31"/>
                    <a:pt x="10" y="33"/>
                    <a:pt x="12" y="35"/>
                  </a:cubicBezTo>
                  <a:cubicBezTo>
                    <a:pt x="15" y="38"/>
                    <a:pt x="19" y="38"/>
                    <a:pt x="22" y="36"/>
                  </a:cubicBezTo>
                  <a:cubicBezTo>
                    <a:pt x="24" y="38"/>
                    <a:pt x="27" y="39"/>
                    <a:pt x="29" y="39"/>
                  </a:cubicBezTo>
                  <a:cubicBezTo>
                    <a:pt x="30" y="42"/>
                    <a:pt x="32" y="44"/>
                    <a:pt x="35" y="44"/>
                  </a:cubicBezTo>
                  <a:cubicBezTo>
                    <a:pt x="37" y="44"/>
                    <a:pt x="39" y="44"/>
                    <a:pt x="39" y="42"/>
                  </a:cubicBezTo>
                  <a:cubicBezTo>
                    <a:pt x="41" y="43"/>
                    <a:pt x="43" y="44"/>
                    <a:pt x="45" y="42"/>
                  </a:cubicBezTo>
                  <a:cubicBezTo>
                    <a:pt x="48" y="40"/>
                    <a:pt x="48" y="36"/>
                    <a:pt x="46" y="32"/>
                  </a:cubicBezTo>
                  <a:cubicBezTo>
                    <a:pt x="47" y="32"/>
                    <a:pt x="48" y="31"/>
                    <a:pt x="49" y="30"/>
                  </a:cubicBezTo>
                  <a:cubicBezTo>
                    <a:pt x="50" y="29"/>
                    <a:pt x="50" y="27"/>
                    <a:pt x="50" y="25"/>
                  </a:cubicBezTo>
                  <a:cubicBezTo>
                    <a:pt x="50" y="24"/>
                    <a:pt x="51" y="23"/>
                    <a:pt x="51" y="21"/>
                  </a:cubicBezTo>
                  <a:cubicBezTo>
                    <a:pt x="51" y="19"/>
                    <a:pt x="50" y="17"/>
                    <a:pt x="48" y="16"/>
                  </a:cubicBezTo>
                  <a:cubicBezTo>
                    <a:pt x="48" y="15"/>
                    <a:pt x="48" y="14"/>
                    <a:pt x="48" y="13"/>
                  </a:cubicBezTo>
                  <a:cubicBezTo>
                    <a:pt x="46" y="9"/>
                    <a:pt x="43" y="8"/>
                    <a:pt x="40" y="8"/>
                  </a:cubicBezTo>
                  <a:cubicBezTo>
                    <a:pt x="40" y="8"/>
                    <a:pt x="39" y="7"/>
                    <a:pt x="39" y="7"/>
                  </a:cubicBezTo>
                  <a:cubicBezTo>
                    <a:pt x="36" y="4"/>
                    <a:pt x="33" y="4"/>
                    <a:pt x="31" y="5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0" y="1"/>
                    <a:pt x="18" y="3"/>
                    <a:pt x="17" y="7"/>
                  </a:cubicBezTo>
                  <a:cubicBezTo>
                    <a:pt x="11" y="5"/>
                    <a:pt x="7" y="8"/>
                    <a:pt x="8" y="13"/>
                  </a:cubicBezTo>
                  <a:cubicBezTo>
                    <a:pt x="4" y="15"/>
                    <a:pt x="0" y="19"/>
                    <a:pt x="2" y="24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" name="Freeform 294">
              <a:extLst>
                <a:ext uri="{FF2B5EF4-FFF2-40B4-BE49-F238E27FC236}">
                  <a16:creationId xmlns:a16="http://schemas.microsoft.com/office/drawing/2014/main" id="{92C20A8B-4907-4162-A238-48DB8024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67087"/>
              <a:ext cx="9525" cy="7938"/>
            </a:xfrm>
            <a:custGeom>
              <a:avLst/>
              <a:gdLst>
                <a:gd name="T0" fmla="*/ 0 w 6"/>
                <a:gd name="T1" fmla="*/ 4 h 6"/>
                <a:gd name="T2" fmla="*/ 2 w 6"/>
                <a:gd name="T3" fmla="*/ 4 h 6"/>
                <a:gd name="T4" fmla="*/ 4 w 6"/>
                <a:gd name="T5" fmla="*/ 4 h 6"/>
                <a:gd name="T6" fmla="*/ 5 w 6"/>
                <a:gd name="T7" fmla="*/ 0 h 6"/>
                <a:gd name="T8" fmla="*/ 5 w 6"/>
                <a:gd name="T9" fmla="*/ 0 h 6"/>
                <a:gd name="T10" fmla="*/ 5 w 6"/>
                <a:gd name="T11" fmla="*/ 4 h 6"/>
                <a:gd name="T12" fmla="*/ 0 w 6"/>
                <a:gd name="T13" fmla="*/ 5 h 6"/>
                <a:gd name="T14" fmla="*/ 0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3"/>
                    <a:pt x="5" y="4"/>
                  </a:cubicBezTo>
                  <a:cubicBezTo>
                    <a:pt x="4" y="6"/>
                    <a:pt x="1" y="6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Freeform 295">
              <a:extLst>
                <a:ext uri="{FF2B5EF4-FFF2-40B4-BE49-F238E27FC236}">
                  <a16:creationId xmlns:a16="http://schemas.microsoft.com/office/drawing/2014/main" id="{8B052B3F-D2DC-4193-9C7B-58348482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1" y="3351212"/>
              <a:ext cx="9525" cy="12700"/>
            </a:xfrm>
            <a:custGeom>
              <a:avLst/>
              <a:gdLst>
                <a:gd name="T0" fmla="*/ 0 w 7"/>
                <a:gd name="T1" fmla="*/ 6 h 8"/>
                <a:gd name="T2" fmla="*/ 3 w 7"/>
                <a:gd name="T3" fmla="*/ 6 h 8"/>
                <a:gd name="T4" fmla="*/ 5 w 7"/>
                <a:gd name="T5" fmla="*/ 4 h 8"/>
                <a:gd name="T6" fmla="*/ 5 w 7"/>
                <a:gd name="T7" fmla="*/ 2 h 8"/>
                <a:gd name="T8" fmla="*/ 5 w 7"/>
                <a:gd name="T9" fmla="*/ 0 h 8"/>
                <a:gd name="T10" fmla="*/ 7 w 7"/>
                <a:gd name="T11" fmla="*/ 2 h 8"/>
                <a:gd name="T12" fmla="*/ 7 w 7"/>
                <a:gd name="T13" fmla="*/ 5 h 8"/>
                <a:gd name="T14" fmla="*/ 4 w 7"/>
                <a:gd name="T15" fmla="*/ 7 h 8"/>
                <a:gd name="T16" fmla="*/ 0 w 7"/>
                <a:gd name="T17" fmla="*/ 7 h 8"/>
                <a:gd name="T18" fmla="*/ 0 w 7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6"/>
                  </a:move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1"/>
                    <a:pt x="4" y="1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8"/>
                    <a:pt x="1" y="8"/>
                    <a:pt x="0" y="7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296">
              <a:extLst>
                <a:ext uri="{FF2B5EF4-FFF2-40B4-BE49-F238E27FC236}">
                  <a16:creationId xmlns:a16="http://schemas.microsoft.com/office/drawing/2014/main" id="{08656739-B1A4-4D2C-AF61-9A08690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352800"/>
              <a:ext cx="19050" cy="12700"/>
            </a:xfrm>
            <a:custGeom>
              <a:avLst/>
              <a:gdLst>
                <a:gd name="T0" fmla="*/ 3 w 12"/>
                <a:gd name="T1" fmla="*/ 0 h 8"/>
                <a:gd name="T2" fmla="*/ 3 w 12"/>
                <a:gd name="T3" fmla="*/ 1 h 8"/>
                <a:gd name="T4" fmla="*/ 6 w 12"/>
                <a:gd name="T5" fmla="*/ 6 h 8"/>
                <a:gd name="T6" fmla="*/ 11 w 12"/>
                <a:gd name="T7" fmla="*/ 4 h 8"/>
                <a:gd name="T8" fmla="*/ 11 w 12"/>
                <a:gd name="T9" fmla="*/ 4 h 8"/>
                <a:gd name="T10" fmla="*/ 11 w 12"/>
                <a:gd name="T11" fmla="*/ 7 h 8"/>
                <a:gd name="T12" fmla="*/ 6 w 12"/>
                <a:gd name="T13" fmla="*/ 7 h 8"/>
                <a:gd name="T14" fmla="*/ 3 w 1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4" y="5"/>
                    <a:pt x="6" y="6"/>
                  </a:cubicBezTo>
                  <a:cubicBezTo>
                    <a:pt x="7" y="7"/>
                    <a:pt x="12" y="7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7"/>
                    <a:pt x="11" y="7"/>
                  </a:cubicBezTo>
                  <a:cubicBezTo>
                    <a:pt x="10" y="8"/>
                    <a:pt x="8" y="8"/>
                    <a:pt x="6" y="7"/>
                  </a:cubicBezTo>
                  <a:cubicBezTo>
                    <a:pt x="3" y="6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297">
              <a:extLst>
                <a:ext uri="{FF2B5EF4-FFF2-40B4-BE49-F238E27FC236}">
                  <a16:creationId xmlns:a16="http://schemas.microsoft.com/office/drawing/2014/main" id="{0CA95960-82AA-45B9-BC72-A7BA9D24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340100"/>
              <a:ext cx="11113" cy="17463"/>
            </a:xfrm>
            <a:custGeom>
              <a:avLst/>
              <a:gdLst>
                <a:gd name="T0" fmla="*/ 6 w 7"/>
                <a:gd name="T1" fmla="*/ 0 h 11"/>
                <a:gd name="T2" fmla="*/ 6 w 7"/>
                <a:gd name="T3" fmla="*/ 1 h 11"/>
                <a:gd name="T4" fmla="*/ 2 w 7"/>
                <a:gd name="T5" fmla="*/ 5 h 11"/>
                <a:gd name="T6" fmla="*/ 6 w 7"/>
                <a:gd name="T7" fmla="*/ 9 h 11"/>
                <a:gd name="T8" fmla="*/ 7 w 7"/>
                <a:gd name="T9" fmla="*/ 9 h 11"/>
                <a:gd name="T10" fmla="*/ 1 w 7"/>
                <a:gd name="T11" fmla="*/ 6 h 11"/>
                <a:gd name="T12" fmla="*/ 6 w 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6" y="0"/>
                    <a:pt x="7" y="1"/>
                    <a:pt x="6" y="1"/>
                  </a:cubicBezTo>
                  <a:cubicBezTo>
                    <a:pt x="5" y="2"/>
                    <a:pt x="3" y="2"/>
                    <a:pt x="2" y="5"/>
                  </a:cubicBezTo>
                  <a:cubicBezTo>
                    <a:pt x="2" y="7"/>
                    <a:pt x="4" y="8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1"/>
                    <a:pt x="1" y="8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298">
              <a:extLst>
                <a:ext uri="{FF2B5EF4-FFF2-40B4-BE49-F238E27FC236}">
                  <a16:creationId xmlns:a16="http://schemas.microsoft.com/office/drawing/2014/main" id="{4FCFAC47-3103-4778-979C-B2A90E9E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333750"/>
              <a:ext cx="11113" cy="12700"/>
            </a:xfrm>
            <a:custGeom>
              <a:avLst/>
              <a:gdLst>
                <a:gd name="T0" fmla="*/ 1 w 7"/>
                <a:gd name="T1" fmla="*/ 2 h 8"/>
                <a:gd name="T2" fmla="*/ 4 w 7"/>
                <a:gd name="T3" fmla="*/ 0 h 8"/>
                <a:gd name="T4" fmla="*/ 7 w 7"/>
                <a:gd name="T5" fmla="*/ 1 h 8"/>
                <a:gd name="T6" fmla="*/ 7 w 7"/>
                <a:gd name="T7" fmla="*/ 2 h 8"/>
                <a:gd name="T8" fmla="*/ 5 w 7"/>
                <a:gd name="T9" fmla="*/ 2 h 8"/>
                <a:gd name="T10" fmla="*/ 2 w 7"/>
                <a:gd name="T11" fmla="*/ 3 h 8"/>
                <a:gd name="T12" fmla="*/ 2 w 7"/>
                <a:gd name="T13" fmla="*/ 5 h 8"/>
                <a:gd name="T14" fmla="*/ 3 w 7"/>
                <a:gd name="T15" fmla="*/ 8 h 8"/>
                <a:gd name="T16" fmla="*/ 2 w 7"/>
                <a:gd name="T17" fmla="*/ 8 h 8"/>
                <a:gd name="T18" fmla="*/ 1 w 7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Freeform 299">
              <a:extLst>
                <a:ext uri="{FF2B5EF4-FFF2-40B4-BE49-F238E27FC236}">
                  <a16:creationId xmlns:a16="http://schemas.microsoft.com/office/drawing/2014/main" id="{5C43F7E6-AC85-4D1B-A9F3-90C0A15B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33750"/>
              <a:ext cx="11113" cy="17463"/>
            </a:xfrm>
            <a:custGeom>
              <a:avLst/>
              <a:gdLst>
                <a:gd name="T0" fmla="*/ 0 w 8"/>
                <a:gd name="T1" fmla="*/ 8 h 11"/>
                <a:gd name="T2" fmla="*/ 5 w 8"/>
                <a:gd name="T3" fmla="*/ 7 h 11"/>
                <a:gd name="T4" fmla="*/ 3 w 8"/>
                <a:gd name="T5" fmla="*/ 1 h 11"/>
                <a:gd name="T6" fmla="*/ 3 w 8"/>
                <a:gd name="T7" fmla="*/ 0 h 11"/>
                <a:gd name="T8" fmla="*/ 6 w 8"/>
                <a:gd name="T9" fmla="*/ 8 h 11"/>
                <a:gd name="T10" fmla="*/ 0 w 8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0" y="8"/>
                  </a:moveTo>
                  <a:cubicBezTo>
                    <a:pt x="2" y="9"/>
                    <a:pt x="4" y="8"/>
                    <a:pt x="5" y="7"/>
                  </a:cubicBezTo>
                  <a:cubicBezTo>
                    <a:pt x="6" y="5"/>
                    <a:pt x="4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8" y="6"/>
                    <a:pt x="6" y="8"/>
                  </a:cubicBezTo>
                  <a:cubicBezTo>
                    <a:pt x="5" y="10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300">
              <a:extLst>
                <a:ext uri="{FF2B5EF4-FFF2-40B4-BE49-F238E27FC236}">
                  <a16:creationId xmlns:a16="http://schemas.microsoft.com/office/drawing/2014/main" id="{B15C5007-9060-4833-9A2D-BD066DE8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344862"/>
              <a:ext cx="7938" cy="11113"/>
            </a:xfrm>
            <a:custGeom>
              <a:avLst/>
              <a:gdLst>
                <a:gd name="T0" fmla="*/ 0 w 5"/>
                <a:gd name="T1" fmla="*/ 5 h 7"/>
                <a:gd name="T2" fmla="*/ 2 w 5"/>
                <a:gd name="T3" fmla="*/ 4 h 7"/>
                <a:gd name="T4" fmla="*/ 2 w 5"/>
                <a:gd name="T5" fmla="*/ 0 h 7"/>
                <a:gd name="T6" fmla="*/ 3 w 5"/>
                <a:gd name="T7" fmla="*/ 0 h 7"/>
                <a:gd name="T8" fmla="*/ 4 w 5"/>
                <a:gd name="T9" fmla="*/ 6 h 7"/>
                <a:gd name="T10" fmla="*/ 0 w 5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1" y="5"/>
                    <a:pt x="2" y="5"/>
                    <a:pt x="2" y="4"/>
                  </a:cubicBezTo>
                  <a:cubicBezTo>
                    <a:pt x="3" y="3"/>
                    <a:pt x="2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4" y="6"/>
                  </a:cubicBezTo>
                  <a:cubicBezTo>
                    <a:pt x="2" y="7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301">
              <a:extLst>
                <a:ext uri="{FF2B5EF4-FFF2-40B4-BE49-F238E27FC236}">
                  <a16:creationId xmlns:a16="http://schemas.microsoft.com/office/drawing/2014/main" id="{4AD75F14-D328-46D1-B5C8-3010B3AA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3343275"/>
              <a:ext cx="11113" cy="19050"/>
            </a:xfrm>
            <a:custGeom>
              <a:avLst/>
              <a:gdLst>
                <a:gd name="T0" fmla="*/ 3 w 8"/>
                <a:gd name="T1" fmla="*/ 1 h 12"/>
                <a:gd name="T2" fmla="*/ 4 w 8"/>
                <a:gd name="T3" fmla="*/ 1 h 12"/>
                <a:gd name="T4" fmla="*/ 3 w 8"/>
                <a:gd name="T5" fmla="*/ 6 h 12"/>
                <a:gd name="T6" fmla="*/ 7 w 8"/>
                <a:gd name="T7" fmla="*/ 10 h 12"/>
                <a:gd name="T8" fmla="*/ 8 w 8"/>
                <a:gd name="T9" fmla="*/ 11 h 12"/>
                <a:gd name="T10" fmla="*/ 2 w 8"/>
                <a:gd name="T11" fmla="*/ 8 h 12"/>
                <a:gd name="T12" fmla="*/ 3 w 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3" y="1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8"/>
                    <a:pt x="5" y="10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5" y="12"/>
                    <a:pt x="3" y="10"/>
                    <a:pt x="2" y="8"/>
                  </a:cubicBezTo>
                  <a:cubicBezTo>
                    <a:pt x="0" y="6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302">
              <a:extLst>
                <a:ext uri="{FF2B5EF4-FFF2-40B4-BE49-F238E27FC236}">
                  <a16:creationId xmlns:a16="http://schemas.microsoft.com/office/drawing/2014/main" id="{0DFBA170-E293-4CDC-8A08-F70B40D8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4425"/>
              <a:ext cx="103188" cy="77788"/>
            </a:xfrm>
            <a:custGeom>
              <a:avLst/>
              <a:gdLst>
                <a:gd name="T0" fmla="*/ 2 w 67"/>
                <a:gd name="T1" fmla="*/ 14 h 51"/>
                <a:gd name="T2" fmla="*/ 13 w 67"/>
                <a:gd name="T3" fmla="*/ 37 h 51"/>
                <a:gd name="T4" fmla="*/ 52 w 67"/>
                <a:gd name="T5" fmla="*/ 41 h 51"/>
                <a:gd name="T6" fmla="*/ 53 w 67"/>
                <a:gd name="T7" fmla="*/ 13 h 51"/>
                <a:gd name="T8" fmla="*/ 49 w 67"/>
                <a:gd name="T9" fmla="*/ 15 h 51"/>
                <a:gd name="T10" fmla="*/ 41 w 67"/>
                <a:gd name="T11" fmla="*/ 20 h 51"/>
                <a:gd name="T12" fmla="*/ 35 w 67"/>
                <a:gd name="T13" fmla="*/ 19 h 51"/>
                <a:gd name="T14" fmla="*/ 29 w 67"/>
                <a:gd name="T15" fmla="*/ 14 h 51"/>
                <a:gd name="T16" fmla="*/ 23 w 67"/>
                <a:gd name="T17" fmla="*/ 3 h 51"/>
                <a:gd name="T18" fmla="*/ 11 w 67"/>
                <a:gd name="T19" fmla="*/ 3 h 51"/>
                <a:gd name="T20" fmla="*/ 2 w 67"/>
                <a:gd name="T21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1">
                  <a:moveTo>
                    <a:pt x="2" y="14"/>
                  </a:moveTo>
                  <a:cubicBezTo>
                    <a:pt x="4" y="22"/>
                    <a:pt x="8" y="31"/>
                    <a:pt x="13" y="37"/>
                  </a:cubicBezTo>
                  <a:cubicBezTo>
                    <a:pt x="23" y="50"/>
                    <a:pt x="40" y="51"/>
                    <a:pt x="52" y="41"/>
                  </a:cubicBezTo>
                  <a:cubicBezTo>
                    <a:pt x="60" y="35"/>
                    <a:pt x="67" y="16"/>
                    <a:pt x="53" y="13"/>
                  </a:cubicBezTo>
                  <a:cubicBezTo>
                    <a:pt x="51" y="12"/>
                    <a:pt x="49" y="13"/>
                    <a:pt x="49" y="15"/>
                  </a:cubicBezTo>
                  <a:cubicBezTo>
                    <a:pt x="48" y="18"/>
                    <a:pt x="43" y="20"/>
                    <a:pt x="41" y="20"/>
                  </a:cubicBezTo>
                  <a:cubicBezTo>
                    <a:pt x="39" y="20"/>
                    <a:pt x="37" y="20"/>
                    <a:pt x="35" y="19"/>
                  </a:cubicBezTo>
                  <a:cubicBezTo>
                    <a:pt x="33" y="18"/>
                    <a:pt x="31" y="16"/>
                    <a:pt x="29" y="14"/>
                  </a:cubicBezTo>
                  <a:cubicBezTo>
                    <a:pt x="26" y="11"/>
                    <a:pt x="27" y="6"/>
                    <a:pt x="23" y="3"/>
                  </a:cubicBezTo>
                  <a:cubicBezTo>
                    <a:pt x="20" y="0"/>
                    <a:pt x="15" y="1"/>
                    <a:pt x="11" y="3"/>
                  </a:cubicBezTo>
                  <a:cubicBezTo>
                    <a:pt x="4" y="5"/>
                    <a:pt x="0" y="7"/>
                    <a:pt x="2" y="14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303">
              <a:extLst>
                <a:ext uri="{FF2B5EF4-FFF2-40B4-BE49-F238E27FC236}">
                  <a16:creationId xmlns:a16="http://schemas.microsoft.com/office/drawing/2014/main" id="{E02CB208-D298-46A5-AE52-E1B4EE1C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3554412"/>
              <a:ext cx="96838" cy="111125"/>
            </a:xfrm>
            <a:custGeom>
              <a:avLst/>
              <a:gdLst>
                <a:gd name="T0" fmla="*/ 11 w 63"/>
                <a:gd name="T1" fmla="*/ 68 h 72"/>
                <a:gd name="T2" fmla="*/ 26 w 63"/>
                <a:gd name="T3" fmla="*/ 62 h 72"/>
                <a:gd name="T4" fmla="*/ 32 w 63"/>
                <a:gd name="T5" fmla="*/ 63 h 72"/>
                <a:gd name="T6" fmla="*/ 41 w 63"/>
                <a:gd name="T7" fmla="*/ 55 h 72"/>
                <a:gd name="T8" fmla="*/ 53 w 63"/>
                <a:gd name="T9" fmla="*/ 56 h 72"/>
                <a:gd name="T10" fmla="*/ 62 w 63"/>
                <a:gd name="T11" fmla="*/ 32 h 72"/>
                <a:gd name="T12" fmla="*/ 63 w 63"/>
                <a:gd name="T13" fmla="*/ 29 h 72"/>
                <a:gd name="T14" fmla="*/ 38 w 63"/>
                <a:gd name="T15" fmla="*/ 1 h 72"/>
                <a:gd name="T16" fmla="*/ 6 w 63"/>
                <a:gd name="T17" fmla="*/ 23 h 72"/>
                <a:gd name="T18" fmla="*/ 11 w 63"/>
                <a:gd name="T19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2">
                  <a:moveTo>
                    <a:pt x="11" y="68"/>
                  </a:moveTo>
                  <a:cubicBezTo>
                    <a:pt x="18" y="72"/>
                    <a:pt x="23" y="68"/>
                    <a:pt x="26" y="62"/>
                  </a:cubicBezTo>
                  <a:cubicBezTo>
                    <a:pt x="27" y="63"/>
                    <a:pt x="29" y="64"/>
                    <a:pt x="32" y="63"/>
                  </a:cubicBezTo>
                  <a:cubicBezTo>
                    <a:pt x="36" y="62"/>
                    <a:pt x="39" y="59"/>
                    <a:pt x="41" y="55"/>
                  </a:cubicBezTo>
                  <a:cubicBezTo>
                    <a:pt x="44" y="59"/>
                    <a:pt x="47" y="62"/>
                    <a:pt x="53" y="56"/>
                  </a:cubicBezTo>
                  <a:cubicBezTo>
                    <a:pt x="60" y="51"/>
                    <a:pt x="62" y="40"/>
                    <a:pt x="62" y="32"/>
                  </a:cubicBezTo>
                  <a:cubicBezTo>
                    <a:pt x="62" y="31"/>
                    <a:pt x="63" y="30"/>
                    <a:pt x="63" y="29"/>
                  </a:cubicBezTo>
                  <a:cubicBezTo>
                    <a:pt x="62" y="15"/>
                    <a:pt x="52" y="1"/>
                    <a:pt x="38" y="1"/>
                  </a:cubicBezTo>
                  <a:cubicBezTo>
                    <a:pt x="22" y="0"/>
                    <a:pt x="10" y="9"/>
                    <a:pt x="6" y="23"/>
                  </a:cubicBezTo>
                  <a:cubicBezTo>
                    <a:pt x="2" y="34"/>
                    <a:pt x="0" y="59"/>
                    <a:pt x="11" y="68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304">
              <a:extLst>
                <a:ext uri="{FF2B5EF4-FFF2-40B4-BE49-F238E27FC236}">
                  <a16:creationId xmlns:a16="http://schemas.microsoft.com/office/drawing/2014/main" id="{B40FCB9A-07F8-4B8D-BE1A-8F7FE858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276" y="3863975"/>
              <a:ext cx="69850" cy="44450"/>
            </a:xfrm>
            <a:custGeom>
              <a:avLst/>
              <a:gdLst>
                <a:gd name="T0" fmla="*/ 1 w 45"/>
                <a:gd name="T1" fmla="*/ 21 h 29"/>
                <a:gd name="T2" fmla="*/ 3 w 45"/>
                <a:gd name="T3" fmla="*/ 23 h 29"/>
                <a:gd name="T4" fmla="*/ 18 w 45"/>
                <a:gd name="T5" fmla="*/ 29 h 29"/>
                <a:gd name="T6" fmla="*/ 26 w 45"/>
                <a:gd name="T7" fmla="*/ 28 h 29"/>
                <a:gd name="T8" fmla="*/ 28 w 45"/>
                <a:gd name="T9" fmla="*/ 27 h 29"/>
                <a:gd name="T10" fmla="*/ 29 w 45"/>
                <a:gd name="T11" fmla="*/ 28 h 29"/>
                <a:gd name="T12" fmla="*/ 38 w 45"/>
                <a:gd name="T13" fmla="*/ 29 h 29"/>
                <a:gd name="T14" fmla="*/ 44 w 45"/>
                <a:gd name="T15" fmla="*/ 25 h 29"/>
                <a:gd name="T16" fmla="*/ 43 w 45"/>
                <a:gd name="T17" fmla="*/ 5 h 29"/>
                <a:gd name="T18" fmla="*/ 43 w 45"/>
                <a:gd name="T19" fmla="*/ 3 h 29"/>
                <a:gd name="T20" fmla="*/ 43 w 45"/>
                <a:gd name="T21" fmla="*/ 3 h 29"/>
                <a:gd name="T22" fmla="*/ 41 w 45"/>
                <a:gd name="T23" fmla="*/ 2 h 29"/>
                <a:gd name="T24" fmla="*/ 22 w 45"/>
                <a:gd name="T25" fmla="*/ 0 h 29"/>
                <a:gd name="T26" fmla="*/ 20 w 45"/>
                <a:gd name="T27" fmla="*/ 2 h 29"/>
                <a:gd name="T28" fmla="*/ 7 w 45"/>
                <a:gd name="T29" fmla="*/ 8 h 29"/>
                <a:gd name="T30" fmla="*/ 5 w 45"/>
                <a:gd name="T31" fmla="*/ 10 h 29"/>
                <a:gd name="T32" fmla="*/ 3 w 45"/>
                <a:gd name="T33" fmla="*/ 10 h 29"/>
                <a:gd name="T34" fmla="*/ 1 w 45"/>
                <a:gd name="T3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9">
                  <a:moveTo>
                    <a:pt x="1" y="21"/>
                  </a:moveTo>
                  <a:cubicBezTo>
                    <a:pt x="1" y="22"/>
                    <a:pt x="2" y="23"/>
                    <a:pt x="3" y="23"/>
                  </a:cubicBezTo>
                  <a:cubicBezTo>
                    <a:pt x="6" y="27"/>
                    <a:pt x="12" y="29"/>
                    <a:pt x="18" y="29"/>
                  </a:cubicBezTo>
                  <a:cubicBezTo>
                    <a:pt x="20" y="29"/>
                    <a:pt x="23" y="28"/>
                    <a:pt x="26" y="28"/>
                  </a:cubicBezTo>
                  <a:cubicBezTo>
                    <a:pt x="28" y="27"/>
                    <a:pt x="29" y="27"/>
                    <a:pt x="28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29"/>
                    <a:pt x="34" y="29"/>
                    <a:pt x="38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1"/>
                    <a:pt x="43" y="5"/>
                  </a:cubicBezTo>
                  <a:cubicBezTo>
                    <a:pt x="43" y="5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1"/>
                    <a:pt x="41" y="1"/>
                    <a:pt x="41" y="2"/>
                  </a:cubicBezTo>
                  <a:cubicBezTo>
                    <a:pt x="35" y="1"/>
                    <a:pt x="28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1" y="6"/>
                    <a:pt x="7" y="8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0" y="12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305">
              <a:extLst>
                <a:ext uri="{FF2B5EF4-FFF2-40B4-BE49-F238E27FC236}">
                  <a16:creationId xmlns:a16="http://schemas.microsoft.com/office/drawing/2014/main" id="{894800D9-0621-4514-A318-18C9C76F8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890962"/>
              <a:ext cx="63500" cy="22225"/>
            </a:xfrm>
            <a:custGeom>
              <a:avLst/>
              <a:gdLst>
                <a:gd name="T0" fmla="*/ 3 w 41"/>
                <a:gd name="T1" fmla="*/ 1 h 15"/>
                <a:gd name="T2" fmla="*/ 29 w 41"/>
                <a:gd name="T3" fmla="*/ 3 h 15"/>
                <a:gd name="T4" fmla="*/ 41 w 41"/>
                <a:gd name="T5" fmla="*/ 4 h 15"/>
                <a:gd name="T6" fmla="*/ 40 w 41"/>
                <a:gd name="T7" fmla="*/ 5 h 15"/>
                <a:gd name="T8" fmla="*/ 1 w 41"/>
                <a:gd name="T9" fmla="*/ 3 h 15"/>
                <a:gd name="T10" fmla="*/ 3 w 41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3" y="1"/>
                  </a:moveTo>
                  <a:cubicBezTo>
                    <a:pt x="10" y="8"/>
                    <a:pt x="20" y="5"/>
                    <a:pt x="29" y="3"/>
                  </a:cubicBezTo>
                  <a:cubicBezTo>
                    <a:pt x="33" y="3"/>
                    <a:pt x="37" y="2"/>
                    <a:pt x="41" y="4"/>
                  </a:cubicBezTo>
                  <a:cubicBezTo>
                    <a:pt x="41" y="5"/>
                    <a:pt x="41" y="5"/>
                    <a:pt x="40" y="5"/>
                  </a:cubicBezTo>
                  <a:cubicBezTo>
                    <a:pt x="27" y="2"/>
                    <a:pt x="12" y="15"/>
                    <a:pt x="1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306">
              <a:extLst>
                <a:ext uri="{FF2B5EF4-FFF2-40B4-BE49-F238E27FC236}">
                  <a16:creationId xmlns:a16="http://schemas.microsoft.com/office/drawing/2014/main" id="{6C3CFF89-5976-4196-B330-CF3369F3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875087"/>
              <a:ext cx="12700" cy="25400"/>
            </a:xfrm>
            <a:custGeom>
              <a:avLst/>
              <a:gdLst>
                <a:gd name="T0" fmla="*/ 2 w 8"/>
                <a:gd name="T1" fmla="*/ 0 h 17"/>
                <a:gd name="T2" fmla="*/ 8 w 8"/>
                <a:gd name="T3" fmla="*/ 15 h 17"/>
                <a:gd name="T4" fmla="*/ 6 w 8"/>
                <a:gd name="T5" fmla="*/ 15 h 17"/>
                <a:gd name="T6" fmla="*/ 1 w 8"/>
                <a:gd name="T7" fmla="*/ 2 h 17"/>
                <a:gd name="T8" fmla="*/ 2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6" y="4"/>
                    <a:pt x="8" y="9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6" y="10"/>
                    <a:pt x="4" y="5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Freeform 307">
              <a:extLst>
                <a:ext uri="{FF2B5EF4-FFF2-40B4-BE49-F238E27FC236}">
                  <a16:creationId xmlns:a16="http://schemas.microsoft.com/office/drawing/2014/main" id="{183F8478-1336-4EC7-B0C2-BD9F7C48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63975"/>
              <a:ext cx="26988" cy="26988"/>
            </a:xfrm>
            <a:custGeom>
              <a:avLst/>
              <a:gdLst>
                <a:gd name="T0" fmla="*/ 1 w 18"/>
                <a:gd name="T1" fmla="*/ 13 h 17"/>
                <a:gd name="T2" fmla="*/ 13 w 18"/>
                <a:gd name="T3" fmla="*/ 12 h 17"/>
                <a:gd name="T4" fmla="*/ 16 w 18"/>
                <a:gd name="T5" fmla="*/ 2 h 17"/>
                <a:gd name="T6" fmla="*/ 18 w 18"/>
                <a:gd name="T7" fmla="*/ 2 h 17"/>
                <a:gd name="T8" fmla="*/ 14 w 18"/>
                <a:gd name="T9" fmla="*/ 14 h 17"/>
                <a:gd name="T10" fmla="*/ 1 w 18"/>
                <a:gd name="T11" fmla="*/ 15 h 17"/>
                <a:gd name="T12" fmla="*/ 1 w 18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" y="13"/>
                  </a:moveTo>
                  <a:cubicBezTo>
                    <a:pt x="5" y="13"/>
                    <a:pt x="9" y="15"/>
                    <a:pt x="13" y="12"/>
                  </a:cubicBezTo>
                  <a:cubicBezTo>
                    <a:pt x="15" y="9"/>
                    <a:pt x="16" y="5"/>
                    <a:pt x="16" y="2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8" y="6"/>
                    <a:pt x="17" y="11"/>
                    <a:pt x="14" y="14"/>
                  </a:cubicBezTo>
                  <a:cubicBezTo>
                    <a:pt x="11" y="17"/>
                    <a:pt x="4" y="17"/>
                    <a:pt x="1" y="15"/>
                  </a:cubicBezTo>
                  <a:cubicBezTo>
                    <a:pt x="0" y="14"/>
                    <a:pt x="1" y="14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308">
              <a:extLst>
                <a:ext uri="{FF2B5EF4-FFF2-40B4-BE49-F238E27FC236}">
                  <a16:creationId xmlns:a16="http://schemas.microsoft.com/office/drawing/2014/main" id="{8A3FDB68-9A6F-4CC3-AC13-A422FD0B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851" y="3870325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5"/>
                    <a:pt x="2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309">
              <a:extLst>
                <a:ext uri="{FF2B5EF4-FFF2-40B4-BE49-F238E27FC236}">
                  <a16:creationId xmlns:a16="http://schemas.microsoft.com/office/drawing/2014/main" id="{F619B623-72EE-4145-A8BA-5CA3FE332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873500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6 w 7"/>
                <a:gd name="T5" fmla="*/ 6 h 8"/>
                <a:gd name="T6" fmla="*/ 6 w 7"/>
                <a:gd name="T7" fmla="*/ 7 h 8"/>
                <a:gd name="T8" fmla="*/ 0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6" y="5"/>
                    <a:pt x="6" y="6"/>
                  </a:cubicBezTo>
                  <a:cubicBezTo>
                    <a:pt x="7" y="7"/>
                    <a:pt x="6" y="8"/>
                    <a:pt x="6" y="7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 310">
              <a:extLst>
                <a:ext uri="{FF2B5EF4-FFF2-40B4-BE49-F238E27FC236}">
                  <a16:creationId xmlns:a16="http://schemas.microsoft.com/office/drawing/2014/main" id="{2770E3DC-7ECE-4B13-B575-93F921D4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75087"/>
              <a:ext cx="11113" cy="12700"/>
            </a:xfrm>
            <a:custGeom>
              <a:avLst/>
              <a:gdLst>
                <a:gd name="T0" fmla="*/ 1 w 7"/>
                <a:gd name="T1" fmla="*/ 0 h 8"/>
                <a:gd name="T2" fmla="*/ 4 w 7"/>
                <a:gd name="T3" fmla="*/ 3 h 8"/>
                <a:gd name="T4" fmla="*/ 7 w 7"/>
                <a:gd name="T5" fmla="*/ 7 h 8"/>
                <a:gd name="T6" fmla="*/ 6 w 7"/>
                <a:gd name="T7" fmla="*/ 8 h 8"/>
                <a:gd name="T8" fmla="*/ 3 w 7"/>
                <a:gd name="T9" fmla="*/ 4 h 8"/>
                <a:gd name="T10" fmla="*/ 0 w 7"/>
                <a:gd name="T11" fmla="*/ 1 h 8"/>
                <a:gd name="T12" fmla="*/ 1 w 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6"/>
                    <a:pt x="7" y="7"/>
                  </a:cubicBezTo>
                  <a:cubicBezTo>
                    <a:pt x="7" y="7"/>
                    <a:pt x="7" y="8"/>
                    <a:pt x="6" y="8"/>
                  </a:cubicBezTo>
                  <a:cubicBezTo>
                    <a:pt x="5" y="7"/>
                    <a:pt x="4" y="6"/>
                    <a:pt x="3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 311">
              <a:extLst>
                <a:ext uri="{FF2B5EF4-FFF2-40B4-BE49-F238E27FC236}">
                  <a16:creationId xmlns:a16="http://schemas.microsoft.com/office/drawing/2014/main" id="{C1A26D8A-0E3C-442D-9270-08C5C1BB4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884612"/>
              <a:ext cx="14288" cy="12700"/>
            </a:xfrm>
            <a:custGeom>
              <a:avLst/>
              <a:gdLst>
                <a:gd name="T0" fmla="*/ 3 w 9"/>
                <a:gd name="T1" fmla="*/ 2 h 9"/>
                <a:gd name="T2" fmla="*/ 9 w 9"/>
                <a:gd name="T3" fmla="*/ 0 h 9"/>
                <a:gd name="T4" fmla="*/ 9 w 9"/>
                <a:gd name="T5" fmla="*/ 1 h 9"/>
                <a:gd name="T6" fmla="*/ 4 w 9"/>
                <a:gd name="T7" fmla="*/ 3 h 9"/>
                <a:gd name="T8" fmla="*/ 2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5" y="1"/>
                    <a:pt x="7" y="0"/>
                    <a:pt x="9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6"/>
                    <a:pt x="2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312">
              <a:extLst>
                <a:ext uri="{FF2B5EF4-FFF2-40B4-BE49-F238E27FC236}">
                  <a16:creationId xmlns:a16="http://schemas.microsoft.com/office/drawing/2014/main" id="{DEAB7C70-88CC-41CB-AFCE-62850C954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867150"/>
              <a:ext cx="12700" cy="6350"/>
            </a:xfrm>
            <a:custGeom>
              <a:avLst/>
              <a:gdLst>
                <a:gd name="T0" fmla="*/ 1 w 8"/>
                <a:gd name="T1" fmla="*/ 1 h 4"/>
                <a:gd name="T2" fmla="*/ 5 w 8"/>
                <a:gd name="T3" fmla="*/ 3 h 4"/>
                <a:gd name="T4" fmla="*/ 8 w 8"/>
                <a:gd name="T5" fmla="*/ 4 h 4"/>
                <a:gd name="T6" fmla="*/ 8 w 8"/>
                <a:gd name="T7" fmla="*/ 4 h 4"/>
                <a:gd name="T8" fmla="*/ 5 w 8"/>
                <a:gd name="T9" fmla="*/ 4 h 4"/>
                <a:gd name="T10" fmla="*/ 1 w 8"/>
                <a:gd name="T11" fmla="*/ 2 h 4"/>
                <a:gd name="T12" fmla="*/ 1 w 8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3" y="2"/>
                    <a:pt x="4" y="2"/>
                    <a:pt x="5" y="3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313">
              <a:extLst>
                <a:ext uri="{FF2B5EF4-FFF2-40B4-BE49-F238E27FC236}">
                  <a16:creationId xmlns:a16="http://schemas.microsoft.com/office/drawing/2014/main" id="{F3481C4B-7575-405D-9591-98DB937F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881437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314">
              <a:extLst>
                <a:ext uri="{FF2B5EF4-FFF2-40B4-BE49-F238E27FC236}">
                  <a16:creationId xmlns:a16="http://schemas.microsoft.com/office/drawing/2014/main" id="{F692E72C-2ED1-431E-B8ED-88617116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1" y="3871912"/>
              <a:ext cx="68263" cy="46038"/>
            </a:xfrm>
            <a:custGeom>
              <a:avLst/>
              <a:gdLst>
                <a:gd name="T0" fmla="*/ 1 w 45"/>
                <a:gd name="T1" fmla="*/ 21 h 30"/>
                <a:gd name="T2" fmla="*/ 3 w 45"/>
                <a:gd name="T3" fmla="*/ 23 h 30"/>
                <a:gd name="T4" fmla="*/ 18 w 45"/>
                <a:gd name="T5" fmla="*/ 29 h 30"/>
                <a:gd name="T6" fmla="*/ 26 w 45"/>
                <a:gd name="T7" fmla="*/ 28 h 30"/>
                <a:gd name="T8" fmla="*/ 29 w 45"/>
                <a:gd name="T9" fmla="*/ 27 h 30"/>
                <a:gd name="T10" fmla="*/ 29 w 45"/>
                <a:gd name="T11" fmla="*/ 28 h 30"/>
                <a:gd name="T12" fmla="*/ 39 w 45"/>
                <a:gd name="T13" fmla="*/ 29 h 30"/>
                <a:gd name="T14" fmla="*/ 44 w 45"/>
                <a:gd name="T15" fmla="*/ 25 h 30"/>
                <a:gd name="T16" fmla="*/ 43 w 45"/>
                <a:gd name="T17" fmla="*/ 5 h 30"/>
                <a:gd name="T18" fmla="*/ 43 w 45"/>
                <a:gd name="T19" fmla="*/ 3 h 30"/>
                <a:gd name="T20" fmla="*/ 43 w 45"/>
                <a:gd name="T21" fmla="*/ 3 h 30"/>
                <a:gd name="T22" fmla="*/ 41 w 45"/>
                <a:gd name="T23" fmla="*/ 2 h 30"/>
                <a:gd name="T24" fmla="*/ 23 w 45"/>
                <a:gd name="T25" fmla="*/ 0 h 30"/>
                <a:gd name="T26" fmla="*/ 20 w 45"/>
                <a:gd name="T27" fmla="*/ 2 h 30"/>
                <a:gd name="T28" fmla="*/ 7 w 45"/>
                <a:gd name="T29" fmla="*/ 8 h 30"/>
                <a:gd name="T30" fmla="*/ 5 w 45"/>
                <a:gd name="T31" fmla="*/ 10 h 30"/>
                <a:gd name="T32" fmla="*/ 4 w 45"/>
                <a:gd name="T33" fmla="*/ 10 h 30"/>
                <a:gd name="T34" fmla="*/ 1 w 45"/>
                <a:gd name="T35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30">
                  <a:moveTo>
                    <a:pt x="1" y="21"/>
                  </a:moveTo>
                  <a:cubicBezTo>
                    <a:pt x="2" y="22"/>
                    <a:pt x="2" y="23"/>
                    <a:pt x="3" y="23"/>
                  </a:cubicBezTo>
                  <a:cubicBezTo>
                    <a:pt x="6" y="28"/>
                    <a:pt x="13" y="29"/>
                    <a:pt x="18" y="29"/>
                  </a:cubicBezTo>
                  <a:cubicBezTo>
                    <a:pt x="21" y="29"/>
                    <a:pt x="24" y="28"/>
                    <a:pt x="26" y="28"/>
                  </a:cubicBezTo>
                  <a:cubicBezTo>
                    <a:pt x="29" y="27"/>
                    <a:pt x="30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3" y="29"/>
                    <a:pt x="34" y="30"/>
                    <a:pt x="39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2"/>
                    <a:pt x="43" y="5"/>
                  </a:cubicBezTo>
                  <a:cubicBezTo>
                    <a:pt x="44" y="5"/>
                    <a:pt x="44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2" y="1"/>
                    <a:pt x="41" y="2"/>
                  </a:cubicBezTo>
                  <a:cubicBezTo>
                    <a:pt x="35" y="1"/>
                    <a:pt x="29" y="0"/>
                    <a:pt x="23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2" y="6"/>
                    <a:pt x="7" y="8"/>
                  </a:cubicBezTo>
                  <a:cubicBezTo>
                    <a:pt x="7" y="9"/>
                    <a:pt x="6" y="9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1" y="13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315">
              <a:extLst>
                <a:ext uri="{FF2B5EF4-FFF2-40B4-BE49-F238E27FC236}">
                  <a16:creationId xmlns:a16="http://schemas.microsoft.com/office/drawing/2014/main" id="{DC1CCE64-AB0E-46A1-BB0F-3733E296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897312"/>
              <a:ext cx="63500" cy="23813"/>
            </a:xfrm>
            <a:custGeom>
              <a:avLst/>
              <a:gdLst>
                <a:gd name="T0" fmla="*/ 3 w 42"/>
                <a:gd name="T1" fmla="*/ 1 h 15"/>
                <a:gd name="T2" fmla="*/ 29 w 42"/>
                <a:gd name="T3" fmla="*/ 4 h 15"/>
                <a:gd name="T4" fmla="*/ 41 w 42"/>
                <a:gd name="T5" fmla="*/ 5 h 15"/>
                <a:gd name="T6" fmla="*/ 41 w 42"/>
                <a:gd name="T7" fmla="*/ 5 h 15"/>
                <a:gd name="T8" fmla="*/ 1 w 42"/>
                <a:gd name="T9" fmla="*/ 3 h 15"/>
                <a:gd name="T10" fmla="*/ 3 w 42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5">
                  <a:moveTo>
                    <a:pt x="3" y="1"/>
                  </a:moveTo>
                  <a:cubicBezTo>
                    <a:pt x="10" y="8"/>
                    <a:pt x="20" y="5"/>
                    <a:pt x="29" y="4"/>
                  </a:cubicBezTo>
                  <a:cubicBezTo>
                    <a:pt x="33" y="3"/>
                    <a:pt x="38" y="2"/>
                    <a:pt x="41" y="5"/>
                  </a:cubicBezTo>
                  <a:cubicBezTo>
                    <a:pt x="42" y="5"/>
                    <a:pt x="41" y="6"/>
                    <a:pt x="41" y="5"/>
                  </a:cubicBezTo>
                  <a:cubicBezTo>
                    <a:pt x="28" y="2"/>
                    <a:pt x="13" y="15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316">
              <a:extLst>
                <a:ext uri="{FF2B5EF4-FFF2-40B4-BE49-F238E27FC236}">
                  <a16:creationId xmlns:a16="http://schemas.microsoft.com/office/drawing/2014/main" id="{9C303B43-17AA-4890-BC87-09BBCD12A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883025"/>
              <a:ext cx="12700" cy="25400"/>
            </a:xfrm>
            <a:custGeom>
              <a:avLst/>
              <a:gdLst>
                <a:gd name="T0" fmla="*/ 2 w 9"/>
                <a:gd name="T1" fmla="*/ 1 h 17"/>
                <a:gd name="T2" fmla="*/ 8 w 9"/>
                <a:gd name="T3" fmla="*/ 15 h 17"/>
                <a:gd name="T4" fmla="*/ 6 w 9"/>
                <a:gd name="T5" fmla="*/ 15 h 17"/>
                <a:gd name="T6" fmla="*/ 1 w 9"/>
                <a:gd name="T7" fmla="*/ 2 h 17"/>
                <a:gd name="T8" fmla="*/ 2 w 9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2" y="1"/>
                  </a:moveTo>
                  <a:cubicBezTo>
                    <a:pt x="7" y="4"/>
                    <a:pt x="9" y="10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7" y="10"/>
                    <a:pt x="5" y="5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317">
              <a:extLst>
                <a:ext uri="{FF2B5EF4-FFF2-40B4-BE49-F238E27FC236}">
                  <a16:creationId xmlns:a16="http://schemas.microsoft.com/office/drawing/2014/main" id="{9AA21E81-845B-4F72-98BF-5EFA25FD8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3873500"/>
              <a:ext cx="26988" cy="23813"/>
            </a:xfrm>
            <a:custGeom>
              <a:avLst/>
              <a:gdLst>
                <a:gd name="T0" fmla="*/ 1 w 18"/>
                <a:gd name="T1" fmla="*/ 13 h 16"/>
                <a:gd name="T2" fmla="*/ 12 w 18"/>
                <a:gd name="T3" fmla="*/ 11 h 16"/>
                <a:gd name="T4" fmla="*/ 15 w 18"/>
                <a:gd name="T5" fmla="*/ 1 h 16"/>
                <a:gd name="T6" fmla="*/ 18 w 18"/>
                <a:gd name="T7" fmla="*/ 1 h 16"/>
                <a:gd name="T8" fmla="*/ 13 w 18"/>
                <a:gd name="T9" fmla="*/ 13 h 16"/>
                <a:gd name="T10" fmla="*/ 0 w 18"/>
                <a:gd name="T11" fmla="*/ 14 h 16"/>
                <a:gd name="T12" fmla="*/ 1 w 18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5" y="12"/>
                    <a:pt x="9" y="14"/>
                    <a:pt x="12" y="11"/>
                  </a:cubicBezTo>
                  <a:cubicBezTo>
                    <a:pt x="15" y="9"/>
                    <a:pt x="15" y="4"/>
                    <a:pt x="15" y="1"/>
                  </a:cubicBezTo>
                  <a:cubicBezTo>
                    <a:pt x="16" y="0"/>
                    <a:pt x="18" y="0"/>
                    <a:pt x="18" y="1"/>
                  </a:cubicBezTo>
                  <a:cubicBezTo>
                    <a:pt x="17" y="5"/>
                    <a:pt x="17" y="10"/>
                    <a:pt x="13" y="13"/>
                  </a:cubicBezTo>
                  <a:cubicBezTo>
                    <a:pt x="10" y="16"/>
                    <a:pt x="4" y="16"/>
                    <a:pt x="0" y="14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318">
              <a:extLst>
                <a:ext uri="{FF2B5EF4-FFF2-40B4-BE49-F238E27FC236}">
                  <a16:creationId xmlns:a16="http://schemas.microsoft.com/office/drawing/2014/main" id="{0698BCB7-0878-4191-8BAE-0F3FDD9C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3878262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319">
              <a:extLst>
                <a:ext uri="{FF2B5EF4-FFF2-40B4-BE49-F238E27FC236}">
                  <a16:creationId xmlns:a16="http://schemas.microsoft.com/office/drawing/2014/main" id="{C8E2C83D-5DDE-4072-986F-4035E3658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881437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7 w 7"/>
                <a:gd name="T5" fmla="*/ 6 h 8"/>
                <a:gd name="T6" fmla="*/ 6 w 7"/>
                <a:gd name="T7" fmla="*/ 7 h 8"/>
                <a:gd name="T8" fmla="*/ 1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3" y="2"/>
                    <a:pt x="4" y="3"/>
                    <a:pt x="4" y="4"/>
                  </a:cubicBezTo>
                  <a:cubicBezTo>
                    <a:pt x="5" y="5"/>
                    <a:pt x="6" y="6"/>
                    <a:pt x="7" y="6"/>
                  </a:cubicBezTo>
                  <a:cubicBezTo>
                    <a:pt x="7" y="7"/>
                    <a:pt x="7" y="8"/>
                    <a:pt x="6" y="7"/>
                  </a:cubicBezTo>
                  <a:cubicBezTo>
                    <a:pt x="4" y="6"/>
                    <a:pt x="2" y="4"/>
                    <a:pt x="1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320">
              <a:extLst>
                <a:ext uri="{FF2B5EF4-FFF2-40B4-BE49-F238E27FC236}">
                  <a16:creationId xmlns:a16="http://schemas.microsoft.com/office/drawing/2014/main" id="{B34EF5F5-8C7B-4056-A0A6-20E239D1F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883025"/>
              <a:ext cx="11113" cy="12700"/>
            </a:xfrm>
            <a:custGeom>
              <a:avLst/>
              <a:gdLst>
                <a:gd name="T0" fmla="*/ 1 w 8"/>
                <a:gd name="T1" fmla="*/ 1 h 8"/>
                <a:gd name="T2" fmla="*/ 4 w 8"/>
                <a:gd name="T3" fmla="*/ 3 h 8"/>
                <a:gd name="T4" fmla="*/ 7 w 8"/>
                <a:gd name="T5" fmla="*/ 7 h 8"/>
                <a:gd name="T6" fmla="*/ 7 w 8"/>
                <a:gd name="T7" fmla="*/ 8 h 8"/>
                <a:gd name="T8" fmla="*/ 3 w 8"/>
                <a:gd name="T9" fmla="*/ 5 h 8"/>
                <a:gd name="T10" fmla="*/ 0 w 8"/>
                <a:gd name="T11" fmla="*/ 1 h 8"/>
                <a:gd name="T12" fmla="*/ 1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321">
              <a:extLst>
                <a:ext uri="{FF2B5EF4-FFF2-40B4-BE49-F238E27FC236}">
                  <a16:creationId xmlns:a16="http://schemas.microsoft.com/office/drawing/2014/main" id="{B4FA4CB7-F76C-43FA-B529-A8E9B2EC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6" y="3892550"/>
              <a:ext cx="12700" cy="12700"/>
            </a:xfrm>
            <a:custGeom>
              <a:avLst/>
              <a:gdLst>
                <a:gd name="T0" fmla="*/ 3 w 9"/>
                <a:gd name="T1" fmla="*/ 2 h 9"/>
                <a:gd name="T2" fmla="*/ 8 w 9"/>
                <a:gd name="T3" fmla="*/ 0 h 9"/>
                <a:gd name="T4" fmla="*/ 8 w 9"/>
                <a:gd name="T5" fmla="*/ 1 h 9"/>
                <a:gd name="T6" fmla="*/ 3 w 9"/>
                <a:gd name="T7" fmla="*/ 4 h 9"/>
                <a:gd name="T8" fmla="*/ 1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4" y="1"/>
                    <a:pt x="6" y="0"/>
                    <a:pt x="8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6" y="1"/>
                    <a:pt x="5" y="2"/>
                    <a:pt x="3" y="4"/>
                  </a:cubicBezTo>
                  <a:cubicBezTo>
                    <a:pt x="2" y="5"/>
                    <a:pt x="2" y="7"/>
                    <a:pt x="1" y="8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22">
              <a:extLst>
                <a:ext uri="{FF2B5EF4-FFF2-40B4-BE49-F238E27FC236}">
                  <a16:creationId xmlns:a16="http://schemas.microsoft.com/office/drawing/2014/main" id="{4C58D453-63EC-45F3-A080-0A175D9A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876675"/>
              <a:ext cx="12700" cy="4763"/>
            </a:xfrm>
            <a:custGeom>
              <a:avLst/>
              <a:gdLst>
                <a:gd name="T0" fmla="*/ 1 w 8"/>
                <a:gd name="T1" fmla="*/ 0 h 3"/>
                <a:gd name="T2" fmla="*/ 5 w 8"/>
                <a:gd name="T3" fmla="*/ 2 h 3"/>
                <a:gd name="T4" fmla="*/ 8 w 8"/>
                <a:gd name="T5" fmla="*/ 3 h 3"/>
                <a:gd name="T6" fmla="*/ 8 w 8"/>
                <a:gd name="T7" fmla="*/ 3 h 3"/>
                <a:gd name="T8" fmla="*/ 4 w 8"/>
                <a:gd name="T9" fmla="*/ 3 h 3"/>
                <a:gd name="T10" fmla="*/ 0 w 8"/>
                <a:gd name="T11" fmla="*/ 1 h 3"/>
                <a:gd name="T12" fmla="*/ 1 w 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0"/>
                  </a:moveTo>
                  <a:cubicBezTo>
                    <a:pt x="2" y="1"/>
                    <a:pt x="3" y="1"/>
                    <a:pt x="5" y="2"/>
                  </a:cubicBezTo>
                  <a:cubicBezTo>
                    <a:pt x="6" y="2"/>
                    <a:pt x="7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23">
              <a:extLst>
                <a:ext uri="{FF2B5EF4-FFF2-40B4-BE49-F238E27FC236}">
                  <a16:creationId xmlns:a16="http://schemas.microsoft.com/office/drawing/2014/main" id="{87614450-939E-44B7-AFB5-D70DCB0AE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8893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24">
              <a:extLst>
                <a:ext uri="{FF2B5EF4-FFF2-40B4-BE49-F238E27FC236}">
                  <a16:creationId xmlns:a16="http://schemas.microsoft.com/office/drawing/2014/main" id="{D935F2F3-ED28-4A73-8421-0206C84E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754437"/>
              <a:ext cx="111125" cy="123825"/>
            </a:xfrm>
            <a:custGeom>
              <a:avLst/>
              <a:gdLst>
                <a:gd name="T0" fmla="*/ 3 w 73"/>
                <a:gd name="T1" fmla="*/ 70 h 81"/>
                <a:gd name="T2" fmla="*/ 6 w 73"/>
                <a:gd name="T3" fmla="*/ 73 h 81"/>
                <a:gd name="T4" fmla="*/ 24 w 73"/>
                <a:gd name="T5" fmla="*/ 74 h 81"/>
                <a:gd name="T6" fmla="*/ 29 w 73"/>
                <a:gd name="T7" fmla="*/ 70 h 81"/>
                <a:gd name="T8" fmla="*/ 29 w 73"/>
                <a:gd name="T9" fmla="*/ 33 h 81"/>
                <a:gd name="T10" fmla="*/ 45 w 73"/>
                <a:gd name="T11" fmla="*/ 78 h 81"/>
                <a:gd name="T12" fmla="*/ 48 w 73"/>
                <a:gd name="T13" fmla="*/ 81 h 81"/>
                <a:gd name="T14" fmla="*/ 69 w 73"/>
                <a:gd name="T15" fmla="*/ 81 h 81"/>
                <a:gd name="T16" fmla="*/ 72 w 73"/>
                <a:gd name="T17" fmla="*/ 78 h 81"/>
                <a:gd name="T18" fmla="*/ 70 w 73"/>
                <a:gd name="T19" fmla="*/ 16 h 81"/>
                <a:gd name="T20" fmla="*/ 70 w 73"/>
                <a:gd name="T21" fmla="*/ 11 h 81"/>
                <a:gd name="T22" fmla="*/ 68 w 73"/>
                <a:gd name="T23" fmla="*/ 10 h 81"/>
                <a:gd name="T24" fmla="*/ 67 w 73"/>
                <a:gd name="T25" fmla="*/ 10 h 81"/>
                <a:gd name="T26" fmla="*/ 21 w 73"/>
                <a:gd name="T27" fmla="*/ 4 h 81"/>
                <a:gd name="T28" fmla="*/ 2 w 73"/>
                <a:gd name="T29" fmla="*/ 6 h 81"/>
                <a:gd name="T30" fmla="*/ 0 w 73"/>
                <a:gd name="T31" fmla="*/ 21 h 81"/>
                <a:gd name="T32" fmla="*/ 0 w 73"/>
                <a:gd name="T33" fmla="*/ 45 h 81"/>
                <a:gd name="T34" fmla="*/ 3 w 73"/>
                <a:gd name="T35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1">
                  <a:moveTo>
                    <a:pt x="3" y="70"/>
                  </a:moveTo>
                  <a:cubicBezTo>
                    <a:pt x="3" y="71"/>
                    <a:pt x="5" y="73"/>
                    <a:pt x="6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7" y="74"/>
                    <a:pt x="29" y="72"/>
                    <a:pt x="29" y="70"/>
                  </a:cubicBezTo>
                  <a:cubicBezTo>
                    <a:pt x="28" y="52"/>
                    <a:pt x="27" y="51"/>
                    <a:pt x="29" y="33"/>
                  </a:cubicBezTo>
                  <a:cubicBezTo>
                    <a:pt x="43" y="38"/>
                    <a:pt x="43" y="68"/>
                    <a:pt x="45" y="78"/>
                  </a:cubicBezTo>
                  <a:cubicBezTo>
                    <a:pt x="45" y="79"/>
                    <a:pt x="46" y="81"/>
                    <a:pt x="48" y="81"/>
                  </a:cubicBezTo>
                  <a:cubicBezTo>
                    <a:pt x="55" y="81"/>
                    <a:pt x="62" y="81"/>
                    <a:pt x="69" y="81"/>
                  </a:cubicBezTo>
                  <a:cubicBezTo>
                    <a:pt x="70" y="81"/>
                    <a:pt x="72" y="80"/>
                    <a:pt x="72" y="78"/>
                  </a:cubicBezTo>
                  <a:cubicBezTo>
                    <a:pt x="73" y="55"/>
                    <a:pt x="72" y="40"/>
                    <a:pt x="70" y="16"/>
                  </a:cubicBezTo>
                  <a:cubicBezTo>
                    <a:pt x="71" y="15"/>
                    <a:pt x="71" y="12"/>
                    <a:pt x="70" y="11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52" y="8"/>
                    <a:pt x="36" y="6"/>
                    <a:pt x="21" y="4"/>
                  </a:cubicBezTo>
                  <a:cubicBezTo>
                    <a:pt x="15" y="3"/>
                    <a:pt x="7" y="0"/>
                    <a:pt x="2" y="6"/>
                  </a:cubicBezTo>
                  <a:cubicBezTo>
                    <a:pt x="0" y="9"/>
                    <a:pt x="1" y="17"/>
                    <a:pt x="0" y="21"/>
                  </a:cubicBezTo>
                  <a:cubicBezTo>
                    <a:pt x="0" y="29"/>
                    <a:pt x="0" y="37"/>
                    <a:pt x="0" y="45"/>
                  </a:cubicBezTo>
                  <a:cubicBezTo>
                    <a:pt x="0" y="58"/>
                    <a:pt x="2" y="56"/>
                    <a:pt x="3" y="70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25">
              <a:extLst>
                <a:ext uri="{FF2B5EF4-FFF2-40B4-BE49-F238E27FC236}">
                  <a16:creationId xmlns:a16="http://schemas.microsoft.com/office/drawing/2014/main" id="{49D1B8E0-8FAC-49C6-88EE-476C326D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846512"/>
              <a:ext cx="42863" cy="12700"/>
            </a:xfrm>
            <a:custGeom>
              <a:avLst/>
              <a:gdLst>
                <a:gd name="T0" fmla="*/ 2 w 28"/>
                <a:gd name="T1" fmla="*/ 1 h 9"/>
                <a:gd name="T2" fmla="*/ 15 w 28"/>
                <a:gd name="T3" fmla="*/ 4 h 9"/>
                <a:gd name="T4" fmla="*/ 27 w 28"/>
                <a:gd name="T5" fmla="*/ 4 h 9"/>
                <a:gd name="T6" fmla="*/ 27 w 28"/>
                <a:gd name="T7" fmla="*/ 5 h 9"/>
                <a:gd name="T8" fmla="*/ 1 w 28"/>
                <a:gd name="T9" fmla="*/ 3 h 9"/>
                <a:gd name="T10" fmla="*/ 2 w 28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9">
                  <a:moveTo>
                    <a:pt x="2" y="1"/>
                  </a:moveTo>
                  <a:cubicBezTo>
                    <a:pt x="7" y="3"/>
                    <a:pt x="11" y="4"/>
                    <a:pt x="15" y="4"/>
                  </a:cubicBezTo>
                  <a:cubicBezTo>
                    <a:pt x="19" y="5"/>
                    <a:pt x="23" y="4"/>
                    <a:pt x="27" y="4"/>
                  </a:cubicBezTo>
                  <a:cubicBezTo>
                    <a:pt x="27" y="4"/>
                    <a:pt x="28" y="4"/>
                    <a:pt x="27" y="5"/>
                  </a:cubicBezTo>
                  <a:cubicBezTo>
                    <a:pt x="20" y="9"/>
                    <a:pt x="9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326">
              <a:extLst>
                <a:ext uri="{FF2B5EF4-FFF2-40B4-BE49-F238E27FC236}">
                  <a16:creationId xmlns:a16="http://schemas.microsoft.com/office/drawing/2014/main" id="{A3F76460-D3C8-4D56-9810-D78E817E6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640137"/>
              <a:ext cx="155575" cy="147638"/>
            </a:xfrm>
            <a:custGeom>
              <a:avLst/>
              <a:gdLst>
                <a:gd name="T0" fmla="*/ 11 w 101"/>
                <a:gd name="T1" fmla="*/ 89 h 96"/>
                <a:gd name="T2" fmla="*/ 61 w 101"/>
                <a:gd name="T3" fmla="*/ 93 h 96"/>
                <a:gd name="T4" fmla="*/ 95 w 101"/>
                <a:gd name="T5" fmla="*/ 81 h 96"/>
                <a:gd name="T6" fmla="*/ 98 w 101"/>
                <a:gd name="T7" fmla="*/ 36 h 96"/>
                <a:gd name="T8" fmla="*/ 91 w 101"/>
                <a:gd name="T9" fmla="*/ 9 h 96"/>
                <a:gd name="T10" fmla="*/ 61 w 101"/>
                <a:gd name="T11" fmla="*/ 3 h 96"/>
                <a:gd name="T12" fmla="*/ 23 w 101"/>
                <a:gd name="T13" fmla="*/ 14 h 96"/>
                <a:gd name="T14" fmla="*/ 6 w 101"/>
                <a:gd name="T15" fmla="*/ 59 h 96"/>
                <a:gd name="T16" fmla="*/ 11 w 101"/>
                <a:gd name="T17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96">
                  <a:moveTo>
                    <a:pt x="11" y="89"/>
                  </a:moveTo>
                  <a:cubicBezTo>
                    <a:pt x="25" y="96"/>
                    <a:pt x="47" y="94"/>
                    <a:pt x="61" y="93"/>
                  </a:cubicBezTo>
                  <a:cubicBezTo>
                    <a:pt x="72" y="93"/>
                    <a:pt x="90" y="93"/>
                    <a:pt x="95" y="81"/>
                  </a:cubicBezTo>
                  <a:cubicBezTo>
                    <a:pt x="101" y="67"/>
                    <a:pt x="100" y="51"/>
                    <a:pt x="98" y="36"/>
                  </a:cubicBezTo>
                  <a:cubicBezTo>
                    <a:pt x="98" y="31"/>
                    <a:pt x="99" y="10"/>
                    <a:pt x="91" y="9"/>
                  </a:cubicBezTo>
                  <a:cubicBezTo>
                    <a:pt x="84" y="3"/>
                    <a:pt x="69" y="4"/>
                    <a:pt x="61" y="3"/>
                  </a:cubicBezTo>
                  <a:cubicBezTo>
                    <a:pt x="45" y="2"/>
                    <a:pt x="32" y="0"/>
                    <a:pt x="23" y="14"/>
                  </a:cubicBezTo>
                  <a:cubicBezTo>
                    <a:pt x="14" y="28"/>
                    <a:pt x="9" y="43"/>
                    <a:pt x="6" y="59"/>
                  </a:cubicBezTo>
                  <a:cubicBezTo>
                    <a:pt x="4" y="69"/>
                    <a:pt x="0" y="82"/>
                    <a:pt x="11" y="89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327">
              <a:extLst>
                <a:ext uri="{FF2B5EF4-FFF2-40B4-BE49-F238E27FC236}">
                  <a16:creationId xmlns:a16="http://schemas.microsoft.com/office/drawing/2014/main" id="{D261320B-0714-4A66-8059-9FC416F0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736975"/>
              <a:ext cx="7938" cy="44450"/>
            </a:xfrm>
            <a:custGeom>
              <a:avLst/>
              <a:gdLst>
                <a:gd name="T0" fmla="*/ 4 w 5"/>
                <a:gd name="T1" fmla="*/ 0 h 29"/>
                <a:gd name="T2" fmla="*/ 5 w 5"/>
                <a:gd name="T3" fmla="*/ 1 h 29"/>
                <a:gd name="T4" fmla="*/ 2 w 5"/>
                <a:gd name="T5" fmla="*/ 29 h 29"/>
                <a:gd name="T6" fmla="*/ 2 w 5"/>
                <a:gd name="T7" fmla="*/ 29 h 29"/>
                <a:gd name="T8" fmla="*/ 4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4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2" y="10"/>
                    <a:pt x="2" y="1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0"/>
                    <a:pt x="1" y="9"/>
                    <a:pt x="4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328">
              <a:extLst>
                <a:ext uri="{FF2B5EF4-FFF2-40B4-BE49-F238E27FC236}">
                  <a16:creationId xmlns:a16="http://schemas.microsoft.com/office/drawing/2014/main" id="{A116F836-39C3-44BF-88F4-399142B8D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3413125"/>
              <a:ext cx="315913" cy="249238"/>
            </a:xfrm>
            <a:custGeom>
              <a:avLst/>
              <a:gdLst>
                <a:gd name="T0" fmla="*/ 100 w 207"/>
                <a:gd name="T1" fmla="*/ 161 h 163"/>
                <a:gd name="T2" fmla="*/ 164 w 207"/>
                <a:gd name="T3" fmla="*/ 137 h 163"/>
                <a:gd name="T4" fmla="*/ 167 w 207"/>
                <a:gd name="T5" fmla="*/ 134 h 163"/>
                <a:gd name="T6" fmla="*/ 174 w 207"/>
                <a:gd name="T7" fmla="*/ 126 h 163"/>
                <a:gd name="T8" fmla="*/ 190 w 207"/>
                <a:gd name="T9" fmla="*/ 137 h 163"/>
                <a:gd name="T10" fmla="*/ 207 w 207"/>
                <a:gd name="T11" fmla="*/ 116 h 163"/>
                <a:gd name="T12" fmla="*/ 204 w 207"/>
                <a:gd name="T13" fmla="*/ 100 h 163"/>
                <a:gd name="T14" fmla="*/ 192 w 207"/>
                <a:gd name="T15" fmla="*/ 91 h 163"/>
                <a:gd name="T16" fmla="*/ 188 w 207"/>
                <a:gd name="T17" fmla="*/ 92 h 163"/>
                <a:gd name="T18" fmla="*/ 184 w 207"/>
                <a:gd name="T19" fmla="*/ 93 h 163"/>
                <a:gd name="T20" fmla="*/ 178 w 207"/>
                <a:gd name="T21" fmla="*/ 73 h 163"/>
                <a:gd name="T22" fmla="*/ 177 w 207"/>
                <a:gd name="T23" fmla="*/ 72 h 163"/>
                <a:gd name="T24" fmla="*/ 174 w 207"/>
                <a:gd name="T25" fmla="*/ 67 h 163"/>
                <a:gd name="T26" fmla="*/ 174 w 207"/>
                <a:gd name="T27" fmla="*/ 67 h 163"/>
                <a:gd name="T28" fmla="*/ 151 w 207"/>
                <a:gd name="T29" fmla="*/ 36 h 163"/>
                <a:gd name="T30" fmla="*/ 142 w 207"/>
                <a:gd name="T31" fmla="*/ 30 h 163"/>
                <a:gd name="T32" fmla="*/ 4 w 207"/>
                <a:gd name="T33" fmla="*/ 80 h 163"/>
                <a:gd name="T34" fmla="*/ 100 w 207"/>
                <a:gd name="T35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163">
                  <a:moveTo>
                    <a:pt x="100" y="161"/>
                  </a:moveTo>
                  <a:cubicBezTo>
                    <a:pt x="123" y="163"/>
                    <a:pt x="148" y="156"/>
                    <a:pt x="164" y="137"/>
                  </a:cubicBezTo>
                  <a:cubicBezTo>
                    <a:pt x="165" y="136"/>
                    <a:pt x="166" y="135"/>
                    <a:pt x="167" y="134"/>
                  </a:cubicBezTo>
                  <a:cubicBezTo>
                    <a:pt x="170" y="132"/>
                    <a:pt x="172" y="129"/>
                    <a:pt x="174" y="126"/>
                  </a:cubicBezTo>
                  <a:cubicBezTo>
                    <a:pt x="177" y="132"/>
                    <a:pt x="182" y="137"/>
                    <a:pt x="190" y="137"/>
                  </a:cubicBezTo>
                  <a:cubicBezTo>
                    <a:pt x="201" y="137"/>
                    <a:pt x="205" y="125"/>
                    <a:pt x="207" y="116"/>
                  </a:cubicBezTo>
                  <a:cubicBezTo>
                    <a:pt x="207" y="110"/>
                    <a:pt x="207" y="105"/>
                    <a:pt x="204" y="100"/>
                  </a:cubicBezTo>
                  <a:cubicBezTo>
                    <a:pt x="203" y="95"/>
                    <a:pt x="199" y="91"/>
                    <a:pt x="192" y="91"/>
                  </a:cubicBezTo>
                  <a:cubicBezTo>
                    <a:pt x="191" y="91"/>
                    <a:pt x="189" y="91"/>
                    <a:pt x="188" y="92"/>
                  </a:cubicBezTo>
                  <a:cubicBezTo>
                    <a:pt x="186" y="92"/>
                    <a:pt x="185" y="92"/>
                    <a:pt x="184" y="93"/>
                  </a:cubicBezTo>
                  <a:cubicBezTo>
                    <a:pt x="183" y="86"/>
                    <a:pt x="181" y="79"/>
                    <a:pt x="178" y="73"/>
                  </a:cubicBezTo>
                  <a:cubicBezTo>
                    <a:pt x="178" y="73"/>
                    <a:pt x="177" y="72"/>
                    <a:pt x="177" y="72"/>
                  </a:cubicBezTo>
                  <a:cubicBezTo>
                    <a:pt x="176" y="70"/>
                    <a:pt x="175" y="69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69" y="54"/>
                    <a:pt x="161" y="44"/>
                    <a:pt x="151" y="36"/>
                  </a:cubicBezTo>
                  <a:cubicBezTo>
                    <a:pt x="148" y="33"/>
                    <a:pt x="145" y="31"/>
                    <a:pt x="142" y="30"/>
                  </a:cubicBezTo>
                  <a:cubicBezTo>
                    <a:pt x="92" y="0"/>
                    <a:pt x="10" y="14"/>
                    <a:pt x="4" y="80"/>
                  </a:cubicBezTo>
                  <a:cubicBezTo>
                    <a:pt x="0" y="131"/>
                    <a:pt x="56" y="157"/>
                    <a:pt x="100" y="161"/>
                  </a:cubicBezTo>
                  <a:close/>
                </a:path>
              </a:pathLst>
            </a:custGeom>
            <a:solidFill>
              <a:srgbClr val="EAB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329">
              <a:extLst>
                <a:ext uri="{FF2B5EF4-FFF2-40B4-BE49-F238E27FC236}">
                  <a16:creationId xmlns:a16="http://schemas.microsoft.com/office/drawing/2014/main" id="{5372EB32-FAE8-488D-9546-4FC21982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3524250"/>
              <a:ext cx="79375" cy="73025"/>
            </a:xfrm>
            <a:custGeom>
              <a:avLst/>
              <a:gdLst>
                <a:gd name="T0" fmla="*/ 3 w 52"/>
                <a:gd name="T1" fmla="*/ 20 h 48"/>
                <a:gd name="T2" fmla="*/ 42 w 52"/>
                <a:gd name="T3" fmla="*/ 10 h 48"/>
                <a:gd name="T4" fmla="*/ 49 w 52"/>
                <a:gd name="T5" fmla="*/ 31 h 48"/>
                <a:gd name="T6" fmla="*/ 28 w 52"/>
                <a:gd name="T7" fmla="*/ 46 h 48"/>
                <a:gd name="T8" fmla="*/ 14 w 52"/>
                <a:gd name="T9" fmla="*/ 46 h 48"/>
                <a:gd name="T10" fmla="*/ 7 w 52"/>
                <a:gd name="T11" fmla="*/ 42 h 48"/>
                <a:gd name="T12" fmla="*/ 3 w 52"/>
                <a:gd name="T13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8">
                  <a:moveTo>
                    <a:pt x="3" y="20"/>
                  </a:moveTo>
                  <a:cubicBezTo>
                    <a:pt x="8" y="3"/>
                    <a:pt x="29" y="0"/>
                    <a:pt x="42" y="10"/>
                  </a:cubicBezTo>
                  <a:cubicBezTo>
                    <a:pt x="49" y="15"/>
                    <a:pt x="52" y="23"/>
                    <a:pt x="49" y="31"/>
                  </a:cubicBezTo>
                  <a:cubicBezTo>
                    <a:pt x="46" y="40"/>
                    <a:pt x="37" y="44"/>
                    <a:pt x="28" y="46"/>
                  </a:cubicBezTo>
                  <a:cubicBezTo>
                    <a:pt x="23" y="48"/>
                    <a:pt x="18" y="48"/>
                    <a:pt x="14" y="46"/>
                  </a:cubicBezTo>
                  <a:cubicBezTo>
                    <a:pt x="11" y="45"/>
                    <a:pt x="9" y="44"/>
                    <a:pt x="7" y="42"/>
                  </a:cubicBezTo>
                  <a:cubicBezTo>
                    <a:pt x="1" y="36"/>
                    <a:pt x="0" y="27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330">
              <a:extLst>
                <a:ext uri="{FF2B5EF4-FFF2-40B4-BE49-F238E27FC236}">
                  <a16:creationId xmlns:a16="http://schemas.microsoft.com/office/drawing/2014/main" id="{3D4C7E78-73B6-4AE4-916B-330D4ABB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11550"/>
              <a:ext cx="69850" cy="58738"/>
            </a:xfrm>
            <a:custGeom>
              <a:avLst/>
              <a:gdLst>
                <a:gd name="T0" fmla="*/ 19 w 45"/>
                <a:gd name="T1" fmla="*/ 0 h 38"/>
                <a:gd name="T2" fmla="*/ 25 w 45"/>
                <a:gd name="T3" fmla="*/ 0 h 38"/>
                <a:gd name="T4" fmla="*/ 31 w 45"/>
                <a:gd name="T5" fmla="*/ 1 h 38"/>
                <a:gd name="T6" fmla="*/ 44 w 45"/>
                <a:gd name="T7" fmla="*/ 12 h 38"/>
                <a:gd name="T8" fmla="*/ 44 w 45"/>
                <a:gd name="T9" fmla="*/ 16 h 38"/>
                <a:gd name="T10" fmla="*/ 44 w 45"/>
                <a:gd name="T11" fmla="*/ 20 h 38"/>
                <a:gd name="T12" fmla="*/ 43 w 45"/>
                <a:gd name="T13" fmla="*/ 26 h 38"/>
                <a:gd name="T14" fmla="*/ 41 w 45"/>
                <a:gd name="T15" fmla="*/ 29 h 38"/>
                <a:gd name="T16" fmla="*/ 34 w 45"/>
                <a:gd name="T17" fmla="*/ 34 h 38"/>
                <a:gd name="T18" fmla="*/ 34 w 45"/>
                <a:gd name="T19" fmla="*/ 34 h 38"/>
                <a:gd name="T20" fmla="*/ 20 w 45"/>
                <a:gd name="T21" fmla="*/ 36 h 38"/>
                <a:gd name="T22" fmla="*/ 17 w 45"/>
                <a:gd name="T23" fmla="*/ 35 h 38"/>
                <a:gd name="T24" fmla="*/ 19 w 45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38">
                  <a:moveTo>
                    <a:pt x="19" y="0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37" y="1"/>
                    <a:pt x="43" y="5"/>
                    <a:pt x="44" y="12"/>
                  </a:cubicBezTo>
                  <a:cubicBezTo>
                    <a:pt x="44" y="13"/>
                    <a:pt x="44" y="15"/>
                    <a:pt x="44" y="16"/>
                  </a:cubicBezTo>
                  <a:cubicBezTo>
                    <a:pt x="44" y="17"/>
                    <a:pt x="45" y="19"/>
                    <a:pt x="44" y="20"/>
                  </a:cubicBezTo>
                  <a:cubicBezTo>
                    <a:pt x="44" y="22"/>
                    <a:pt x="44" y="24"/>
                    <a:pt x="43" y="26"/>
                  </a:cubicBezTo>
                  <a:cubicBezTo>
                    <a:pt x="42" y="27"/>
                    <a:pt x="41" y="28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0" y="37"/>
                    <a:pt x="25" y="38"/>
                    <a:pt x="20" y="36"/>
                  </a:cubicBezTo>
                  <a:cubicBezTo>
                    <a:pt x="19" y="36"/>
                    <a:pt x="18" y="35"/>
                    <a:pt x="17" y="35"/>
                  </a:cubicBezTo>
                  <a:cubicBezTo>
                    <a:pt x="0" y="30"/>
                    <a:pt x="2" y="5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331">
              <a:extLst>
                <a:ext uri="{FF2B5EF4-FFF2-40B4-BE49-F238E27FC236}">
                  <a16:creationId xmlns:a16="http://schemas.microsoft.com/office/drawing/2014/main" id="{4071705C-B50F-4445-962F-ADFF305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544887"/>
              <a:ext cx="33338" cy="46038"/>
            </a:xfrm>
            <a:custGeom>
              <a:avLst/>
              <a:gdLst>
                <a:gd name="T0" fmla="*/ 4 w 21"/>
                <a:gd name="T1" fmla="*/ 17 h 30"/>
                <a:gd name="T2" fmla="*/ 12 w 21"/>
                <a:gd name="T3" fmla="*/ 15 h 30"/>
                <a:gd name="T4" fmla="*/ 15 w 21"/>
                <a:gd name="T5" fmla="*/ 16 h 30"/>
                <a:gd name="T6" fmla="*/ 16 w 21"/>
                <a:gd name="T7" fmla="*/ 11 h 30"/>
                <a:gd name="T8" fmla="*/ 18 w 21"/>
                <a:gd name="T9" fmla="*/ 2 h 30"/>
                <a:gd name="T10" fmla="*/ 21 w 21"/>
                <a:gd name="T11" fmla="*/ 2 h 30"/>
                <a:gd name="T12" fmla="*/ 18 w 21"/>
                <a:gd name="T13" fmla="*/ 15 h 30"/>
                <a:gd name="T14" fmla="*/ 15 w 21"/>
                <a:gd name="T15" fmla="*/ 19 h 30"/>
                <a:gd name="T16" fmla="*/ 8 w 21"/>
                <a:gd name="T17" fmla="*/ 18 h 30"/>
                <a:gd name="T18" fmla="*/ 9 w 21"/>
                <a:gd name="T19" fmla="*/ 28 h 30"/>
                <a:gd name="T20" fmla="*/ 9 w 21"/>
                <a:gd name="T21" fmla="*/ 29 h 30"/>
                <a:gd name="T22" fmla="*/ 4 w 21"/>
                <a:gd name="T2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4" y="17"/>
                  </a:moveTo>
                  <a:cubicBezTo>
                    <a:pt x="7" y="15"/>
                    <a:pt x="9" y="15"/>
                    <a:pt x="12" y="15"/>
                  </a:cubicBezTo>
                  <a:cubicBezTo>
                    <a:pt x="13" y="16"/>
                    <a:pt x="13" y="17"/>
                    <a:pt x="15" y="16"/>
                  </a:cubicBezTo>
                  <a:cubicBezTo>
                    <a:pt x="15" y="15"/>
                    <a:pt x="16" y="12"/>
                    <a:pt x="16" y="11"/>
                  </a:cubicBezTo>
                  <a:cubicBezTo>
                    <a:pt x="17" y="8"/>
                    <a:pt x="17" y="5"/>
                    <a:pt x="18" y="2"/>
                  </a:cubicBezTo>
                  <a:cubicBezTo>
                    <a:pt x="19" y="0"/>
                    <a:pt x="21" y="1"/>
                    <a:pt x="21" y="2"/>
                  </a:cubicBezTo>
                  <a:cubicBezTo>
                    <a:pt x="20" y="6"/>
                    <a:pt x="19" y="11"/>
                    <a:pt x="18" y="15"/>
                  </a:cubicBezTo>
                  <a:cubicBezTo>
                    <a:pt x="17" y="16"/>
                    <a:pt x="17" y="19"/>
                    <a:pt x="15" y="19"/>
                  </a:cubicBezTo>
                  <a:cubicBezTo>
                    <a:pt x="13" y="20"/>
                    <a:pt x="11" y="17"/>
                    <a:pt x="8" y="18"/>
                  </a:cubicBezTo>
                  <a:cubicBezTo>
                    <a:pt x="2" y="20"/>
                    <a:pt x="6" y="25"/>
                    <a:pt x="9" y="28"/>
                  </a:cubicBezTo>
                  <a:cubicBezTo>
                    <a:pt x="10" y="28"/>
                    <a:pt x="9" y="29"/>
                    <a:pt x="9" y="29"/>
                  </a:cubicBezTo>
                  <a:cubicBezTo>
                    <a:pt x="2" y="30"/>
                    <a:pt x="0" y="21"/>
                    <a:pt x="4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332">
              <a:extLst>
                <a:ext uri="{FF2B5EF4-FFF2-40B4-BE49-F238E27FC236}">
                  <a16:creationId xmlns:a16="http://schemas.microsoft.com/office/drawing/2014/main" id="{212FB5EB-83BD-438E-9BEE-34B32ACB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3602037"/>
              <a:ext cx="22225" cy="17463"/>
            </a:xfrm>
            <a:custGeom>
              <a:avLst/>
              <a:gdLst>
                <a:gd name="T0" fmla="*/ 0 w 15"/>
                <a:gd name="T1" fmla="*/ 0 h 11"/>
                <a:gd name="T2" fmla="*/ 1 w 15"/>
                <a:gd name="T3" fmla="*/ 0 h 11"/>
                <a:gd name="T4" fmla="*/ 7 w 15"/>
                <a:gd name="T5" fmla="*/ 7 h 11"/>
                <a:gd name="T6" fmla="*/ 11 w 15"/>
                <a:gd name="T7" fmla="*/ 7 h 11"/>
                <a:gd name="T8" fmla="*/ 13 w 15"/>
                <a:gd name="T9" fmla="*/ 4 h 11"/>
                <a:gd name="T10" fmla="*/ 14 w 15"/>
                <a:gd name="T11" fmla="*/ 4 h 11"/>
                <a:gd name="T12" fmla="*/ 13 w 15"/>
                <a:gd name="T13" fmla="*/ 8 h 11"/>
                <a:gd name="T14" fmla="*/ 8 w 15"/>
                <a:gd name="T15" fmla="*/ 11 h 11"/>
                <a:gd name="T16" fmla="*/ 2 w 15"/>
                <a:gd name="T17" fmla="*/ 7 h 11"/>
                <a:gd name="T18" fmla="*/ 0 w 1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0"/>
                    <a:pt x="4" y="5"/>
                    <a:pt x="7" y="7"/>
                  </a:cubicBezTo>
                  <a:cubicBezTo>
                    <a:pt x="8" y="8"/>
                    <a:pt x="10" y="8"/>
                    <a:pt x="11" y="7"/>
                  </a:cubicBezTo>
                  <a:cubicBezTo>
                    <a:pt x="12" y="6"/>
                    <a:pt x="12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5"/>
                    <a:pt x="14" y="7"/>
                    <a:pt x="13" y="8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5" y="10"/>
                    <a:pt x="4" y="9"/>
                    <a:pt x="2" y="7"/>
                  </a:cubicBezTo>
                  <a:cubicBezTo>
                    <a:pt x="1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333">
              <a:extLst>
                <a:ext uri="{FF2B5EF4-FFF2-40B4-BE49-F238E27FC236}">
                  <a16:creationId xmlns:a16="http://schemas.microsoft.com/office/drawing/2014/main" id="{3F3F5EF0-137A-4F2D-837D-BC7A9ABFB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536950"/>
              <a:ext cx="57150" cy="52388"/>
            </a:xfrm>
            <a:custGeom>
              <a:avLst/>
              <a:gdLst>
                <a:gd name="T0" fmla="*/ 0 w 38"/>
                <a:gd name="T1" fmla="*/ 18 h 34"/>
                <a:gd name="T2" fmla="*/ 16 w 38"/>
                <a:gd name="T3" fmla="*/ 1 h 34"/>
                <a:gd name="T4" fmla="*/ 20 w 38"/>
                <a:gd name="T5" fmla="*/ 2 h 34"/>
                <a:gd name="T6" fmla="*/ 20 w 38"/>
                <a:gd name="T7" fmla="*/ 2 h 34"/>
                <a:gd name="T8" fmla="*/ 21 w 38"/>
                <a:gd name="T9" fmla="*/ 2 h 34"/>
                <a:gd name="T10" fmla="*/ 22 w 38"/>
                <a:gd name="T11" fmla="*/ 3 h 34"/>
                <a:gd name="T12" fmla="*/ 24 w 38"/>
                <a:gd name="T13" fmla="*/ 3 h 34"/>
                <a:gd name="T14" fmla="*/ 25 w 38"/>
                <a:gd name="T15" fmla="*/ 3 h 34"/>
                <a:gd name="T16" fmla="*/ 35 w 38"/>
                <a:gd name="T17" fmla="*/ 11 h 34"/>
                <a:gd name="T18" fmla="*/ 17 w 38"/>
                <a:gd name="T19" fmla="*/ 34 h 34"/>
                <a:gd name="T20" fmla="*/ 3 w 38"/>
                <a:gd name="T21" fmla="*/ 26 h 34"/>
                <a:gd name="T22" fmla="*/ 0 w 38"/>
                <a:gd name="T2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0" y="18"/>
                  </a:moveTo>
                  <a:cubicBezTo>
                    <a:pt x="0" y="9"/>
                    <a:pt x="7" y="0"/>
                    <a:pt x="16" y="1"/>
                  </a:cubicBezTo>
                  <a:cubicBezTo>
                    <a:pt x="18" y="1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4"/>
                    <a:pt x="33" y="7"/>
                    <a:pt x="35" y="11"/>
                  </a:cubicBezTo>
                  <a:cubicBezTo>
                    <a:pt x="38" y="22"/>
                    <a:pt x="27" y="34"/>
                    <a:pt x="17" y="34"/>
                  </a:cubicBezTo>
                  <a:cubicBezTo>
                    <a:pt x="11" y="34"/>
                    <a:pt x="6" y="30"/>
                    <a:pt x="3" y="26"/>
                  </a:cubicBezTo>
                  <a:cubicBezTo>
                    <a:pt x="2" y="24"/>
                    <a:pt x="1" y="21"/>
                    <a:pt x="0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334">
              <a:extLst>
                <a:ext uri="{FF2B5EF4-FFF2-40B4-BE49-F238E27FC236}">
                  <a16:creationId xmlns:a16="http://schemas.microsoft.com/office/drawing/2014/main" id="{B613A7B4-CCCA-4836-90BA-D343C90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3513137"/>
              <a:ext cx="50800" cy="52388"/>
            </a:xfrm>
            <a:custGeom>
              <a:avLst/>
              <a:gdLst>
                <a:gd name="T0" fmla="*/ 3 w 33"/>
                <a:gd name="T1" fmla="*/ 13 h 34"/>
                <a:gd name="T2" fmla="*/ 9 w 33"/>
                <a:gd name="T3" fmla="*/ 7 h 34"/>
                <a:gd name="T4" fmla="*/ 11 w 33"/>
                <a:gd name="T5" fmla="*/ 6 h 34"/>
                <a:gd name="T6" fmla="*/ 31 w 33"/>
                <a:gd name="T7" fmla="*/ 13 h 34"/>
                <a:gd name="T8" fmla="*/ 30 w 33"/>
                <a:gd name="T9" fmla="*/ 27 h 34"/>
                <a:gd name="T10" fmla="*/ 22 w 33"/>
                <a:gd name="T11" fmla="*/ 33 h 34"/>
                <a:gd name="T12" fmla="*/ 7 w 33"/>
                <a:gd name="T13" fmla="*/ 28 h 34"/>
                <a:gd name="T14" fmla="*/ 3 w 33"/>
                <a:gd name="T1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4">
                  <a:moveTo>
                    <a:pt x="3" y="13"/>
                  </a:moveTo>
                  <a:cubicBezTo>
                    <a:pt x="4" y="11"/>
                    <a:pt x="6" y="8"/>
                    <a:pt x="9" y="7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8" y="0"/>
                    <a:pt x="30" y="4"/>
                    <a:pt x="31" y="13"/>
                  </a:cubicBezTo>
                  <a:cubicBezTo>
                    <a:pt x="33" y="18"/>
                    <a:pt x="33" y="23"/>
                    <a:pt x="30" y="27"/>
                  </a:cubicBezTo>
                  <a:cubicBezTo>
                    <a:pt x="28" y="29"/>
                    <a:pt x="25" y="32"/>
                    <a:pt x="22" y="33"/>
                  </a:cubicBezTo>
                  <a:cubicBezTo>
                    <a:pt x="16" y="34"/>
                    <a:pt x="11" y="32"/>
                    <a:pt x="7" y="28"/>
                  </a:cubicBezTo>
                  <a:cubicBezTo>
                    <a:pt x="3" y="25"/>
                    <a:pt x="0" y="19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335">
              <a:extLst>
                <a:ext uri="{FF2B5EF4-FFF2-40B4-BE49-F238E27FC236}">
                  <a16:creationId xmlns:a16="http://schemas.microsoft.com/office/drawing/2014/main" id="{4A1133C3-CC67-4FEF-A7C0-1EF5483E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3573462"/>
              <a:ext cx="20638" cy="28575"/>
            </a:xfrm>
            <a:custGeom>
              <a:avLst/>
              <a:gdLst>
                <a:gd name="T0" fmla="*/ 4 w 13"/>
                <a:gd name="T1" fmla="*/ 10 h 19"/>
                <a:gd name="T2" fmla="*/ 1 w 13"/>
                <a:gd name="T3" fmla="*/ 10 h 19"/>
                <a:gd name="T4" fmla="*/ 1 w 13"/>
                <a:gd name="T5" fmla="*/ 4 h 19"/>
                <a:gd name="T6" fmla="*/ 8 w 13"/>
                <a:gd name="T7" fmla="*/ 0 h 19"/>
                <a:gd name="T8" fmla="*/ 13 w 13"/>
                <a:gd name="T9" fmla="*/ 2 h 19"/>
                <a:gd name="T10" fmla="*/ 13 w 13"/>
                <a:gd name="T11" fmla="*/ 3 h 19"/>
                <a:gd name="T12" fmla="*/ 9 w 13"/>
                <a:gd name="T13" fmla="*/ 3 h 19"/>
                <a:gd name="T14" fmla="*/ 5 w 13"/>
                <a:gd name="T15" fmla="*/ 4 h 19"/>
                <a:gd name="T16" fmla="*/ 2 w 13"/>
                <a:gd name="T17" fmla="*/ 7 h 19"/>
                <a:gd name="T18" fmla="*/ 5 w 13"/>
                <a:gd name="T19" fmla="*/ 9 h 19"/>
                <a:gd name="T20" fmla="*/ 8 w 13"/>
                <a:gd name="T21" fmla="*/ 10 h 19"/>
                <a:gd name="T22" fmla="*/ 4 w 13"/>
                <a:gd name="T23" fmla="*/ 17 h 19"/>
                <a:gd name="T24" fmla="*/ 4 w 13"/>
                <a:gd name="T25" fmla="*/ 17 h 19"/>
                <a:gd name="T26" fmla="*/ 7 w 13"/>
                <a:gd name="T27" fmla="*/ 14 h 19"/>
                <a:gd name="T28" fmla="*/ 4 w 13"/>
                <a:gd name="T2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9">
                  <a:moveTo>
                    <a:pt x="4" y="10"/>
                  </a:moveTo>
                  <a:cubicBezTo>
                    <a:pt x="3" y="10"/>
                    <a:pt x="2" y="10"/>
                    <a:pt x="1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3" y="2"/>
                    <a:pt x="6" y="1"/>
                    <a:pt x="8" y="0"/>
                  </a:cubicBezTo>
                  <a:cubicBezTo>
                    <a:pt x="10" y="0"/>
                    <a:pt x="13" y="0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0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4"/>
                    <a:pt x="2" y="6"/>
                    <a:pt x="2" y="7"/>
                  </a:cubicBezTo>
                  <a:cubicBezTo>
                    <a:pt x="3" y="9"/>
                    <a:pt x="4" y="8"/>
                    <a:pt x="5" y="9"/>
                  </a:cubicBezTo>
                  <a:cubicBezTo>
                    <a:pt x="6" y="9"/>
                    <a:pt x="7" y="9"/>
                    <a:pt x="8" y="10"/>
                  </a:cubicBezTo>
                  <a:cubicBezTo>
                    <a:pt x="10" y="12"/>
                    <a:pt x="8" y="19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6" y="15"/>
                    <a:pt x="7" y="14"/>
                  </a:cubicBezTo>
                  <a:cubicBezTo>
                    <a:pt x="8" y="12"/>
                    <a:pt x="6" y="11"/>
                    <a:pt x="4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336">
              <a:extLst>
                <a:ext uri="{FF2B5EF4-FFF2-40B4-BE49-F238E27FC236}">
                  <a16:creationId xmlns:a16="http://schemas.microsoft.com/office/drawing/2014/main" id="{9E5C6458-B8DC-45CF-A49C-8FA37831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6" y="3414712"/>
              <a:ext cx="290513" cy="196850"/>
            </a:xfrm>
            <a:custGeom>
              <a:avLst/>
              <a:gdLst>
                <a:gd name="T0" fmla="*/ 8 w 189"/>
                <a:gd name="T1" fmla="*/ 43 h 129"/>
                <a:gd name="T2" fmla="*/ 28 w 189"/>
                <a:gd name="T3" fmla="*/ 39 h 129"/>
                <a:gd name="T4" fmla="*/ 31 w 189"/>
                <a:gd name="T5" fmla="*/ 41 h 129"/>
                <a:gd name="T6" fmla="*/ 41 w 189"/>
                <a:gd name="T7" fmla="*/ 38 h 129"/>
                <a:gd name="T8" fmla="*/ 55 w 189"/>
                <a:gd name="T9" fmla="*/ 41 h 129"/>
                <a:gd name="T10" fmla="*/ 76 w 189"/>
                <a:gd name="T11" fmla="*/ 47 h 129"/>
                <a:gd name="T12" fmla="*/ 93 w 189"/>
                <a:gd name="T13" fmla="*/ 54 h 129"/>
                <a:gd name="T14" fmla="*/ 110 w 189"/>
                <a:gd name="T15" fmla="*/ 62 h 129"/>
                <a:gd name="T16" fmla="*/ 125 w 189"/>
                <a:gd name="T17" fmla="*/ 73 h 129"/>
                <a:gd name="T18" fmla="*/ 134 w 189"/>
                <a:gd name="T19" fmla="*/ 95 h 129"/>
                <a:gd name="T20" fmla="*/ 138 w 189"/>
                <a:gd name="T21" fmla="*/ 95 h 129"/>
                <a:gd name="T22" fmla="*/ 151 w 189"/>
                <a:gd name="T23" fmla="*/ 126 h 129"/>
                <a:gd name="T24" fmla="*/ 165 w 189"/>
                <a:gd name="T25" fmla="*/ 99 h 129"/>
                <a:gd name="T26" fmla="*/ 179 w 189"/>
                <a:gd name="T27" fmla="*/ 101 h 129"/>
                <a:gd name="T28" fmla="*/ 187 w 189"/>
                <a:gd name="T29" fmla="*/ 55 h 129"/>
                <a:gd name="T30" fmla="*/ 111 w 189"/>
                <a:gd name="T31" fmla="*/ 5 h 129"/>
                <a:gd name="T32" fmla="*/ 15 w 189"/>
                <a:gd name="T33" fmla="*/ 23 h 129"/>
                <a:gd name="T34" fmla="*/ 8 w 189"/>
                <a:gd name="T35" fmla="*/ 4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29">
                  <a:moveTo>
                    <a:pt x="8" y="43"/>
                  </a:moveTo>
                  <a:cubicBezTo>
                    <a:pt x="15" y="50"/>
                    <a:pt x="23" y="45"/>
                    <a:pt x="28" y="39"/>
                  </a:cubicBezTo>
                  <a:cubicBezTo>
                    <a:pt x="29" y="39"/>
                    <a:pt x="30" y="40"/>
                    <a:pt x="31" y="41"/>
                  </a:cubicBezTo>
                  <a:cubicBezTo>
                    <a:pt x="35" y="42"/>
                    <a:pt x="38" y="41"/>
                    <a:pt x="41" y="38"/>
                  </a:cubicBezTo>
                  <a:cubicBezTo>
                    <a:pt x="43" y="43"/>
                    <a:pt x="50" y="43"/>
                    <a:pt x="55" y="41"/>
                  </a:cubicBezTo>
                  <a:cubicBezTo>
                    <a:pt x="56" y="49"/>
                    <a:pt x="67" y="50"/>
                    <a:pt x="76" y="47"/>
                  </a:cubicBezTo>
                  <a:cubicBezTo>
                    <a:pt x="76" y="55"/>
                    <a:pt x="86" y="58"/>
                    <a:pt x="93" y="54"/>
                  </a:cubicBezTo>
                  <a:cubicBezTo>
                    <a:pt x="96" y="60"/>
                    <a:pt x="103" y="64"/>
                    <a:pt x="110" y="62"/>
                  </a:cubicBezTo>
                  <a:cubicBezTo>
                    <a:pt x="112" y="69"/>
                    <a:pt x="118" y="76"/>
                    <a:pt x="125" y="73"/>
                  </a:cubicBezTo>
                  <a:cubicBezTo>
                    <a:pt x="126" y="81"/>
                    <a:pt x="129" y="88"/>
                    <a:pt x="134" y="95"/>
                  </a:cubicBezTo>
                  <a:cubicBezTo>
                    <a:pt x="135" y="96"/>
                    <a:pt x="137" y="96"/>
                    <a:pt x="138" y="95"/>
                  </a:cubicBezTo>
                  <a:cubicBezTo>
                    <a:pt x="139" y="107"/>
                    <a:pt x="142" y="123"/>
                    <a:pt x="151" y="126"/>
                  </a:cubicBezTo>
                  <a:cubicBezTo>
                    <a:pt x="161" y="129"/>
                    <a:pt x="164" y="111"/>
                    <a:pt x="165" y="99"/>
                  </a:cubicBezTo>
                  <a:cubicBezTo>
                    <a:pt x="168" y="104"/>
                    <a:pt x="174" y="107"/>
                    <a:pt x="179" y="101"/>
                  </a:cubicBezTo>
                  <a:cubicBezTo>
                    <a:pt x="188" y="92"/>
                    <a:pt x="189" y="67"/>
                    <a:pt x="187" y="55"/>
                  </a:cubicBezTo>
                  <a:cubicBezTo>
                    <a:pt x="180" y="23"/>
                    <a:pt x="139" y="9"/>
                    <a:pt x="111" y="5"/>
                  </a:cubicBezTo>
                  <a:cubicBezTo>
                    <a:pt x="79" y="0"/>
                    <a:pt x="40" y="1"/>
                    <a:pt x="15" y="23"/>
                  </a:cubicBezTo>
                  <a:cubicBezTo>
                    <a:pt x="9" y="28"/>
                    <a:pt x="0" y="36"/>
                    <a:pt x="8" y="43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337">
              <a:extLst>
                <a:ext uri="{FF2B5EF4-FFF2-40B4-BE49-F238E27FC236}">
                  <a16:creationId xmlns:a16="http://schemas.microsoft.com/office/drawing/2014/main" id="{C60F7A84-2F0F-4779-ADDB-5AB6C74F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54387"/>
              <a:ext cx="241300" cy="168275"/>
            </a:xfrm>
            <a:custGeom>
              <a:avLst/>
              <a:gdLst>
                <a:gd name="T0" fmla="*/ 3 w 157"/>
                <a:gd name="T1" fmla="*/ 42 h 110"/>
                <a:gd name="T2" fmla="*/ 74 w 157"/>
                <a:gd name="T3" fmla="*/ 82 h 110"/>
                <a:gd name="T4" fmla="*/ 115 w 157"/>
                <a:gd name="T5" fmla="*/ 95 h 110"/>
                <a:gd name="T6" fmla="*/ 149 w 157"/>
                <a:gd name="T7" fmla="*/ 109 h 110"/>
                <a:gd name="T8" fmla="*/ 151 w 157"/>
                <a:gd name="T9" fmla="*/ 109 h 110"/>
                <a:gd name="T10" fmla="*/ 154 w 157"/>
                <a:gd name="T11" fmla="*/ 109 h 110"/>
                <a:gd name="T12" fmla="*/ 146 w 157"/>
                <a:gd name="T13" fmla="*/ 49 h 110"/>
                <a:gd name="T14" fmla="*/ 123 w 157"/>
                <a:gd name="T15" fmla="*/ 9 h 110"/>
                <a:gd name="T16" fmla="*/ 74 w 157"/>
                <a:gd name="T17" fmla="*/ 8 h 110"/>
                <a:gd name="T18" fmla="*/ 4 w 157"/>
                <a:gd name="T19" fmla="*/ 34 h 110"/>
                <a:gd name="T20" fmla="*/ 3 w 157"/>
                <a:gd name="T21" fmla="*/ 4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10">
                  <a:moveTo>
                    <a:pt x="3" y="42"/>
                  </a:moveTo>
                  <a:cubicBezTo>
                    <a:pt x="23" y="62"/>
                    <a:pt x="49" y="73"/>
                    <a:pt x="74" y="82"/>
                  </a:cubicBezTo>
                  <a:cubicBezTo>
                    <a:pt x="88" y="87"/>
                    <a:pt x="102" y="91"/>
                    <a:pt x="115" y="95"/>
                  </a:cubicBezTo>
                  <a:cubicBezTo>
                    <a:pt x="126" y="100"/>
                    <a:pt x="138" y="107"/>
                    <a:pt x="149" y="109"/>
                  </a:cubicBezTo>
                  <a:cubicBezTo>
                    <a:pt x="150" y="109"/>
                    <a:pt x="150" y="109"/>
                    <a:pt x="151" y="109"/>
                  </a:cubicBezTo>
                  <a:cubicBezTo>
                    <a:pt x="151" y="110"/>
                    <a:pt x="153" y="110"/>
                    <a:pt x="154" y="109"/>
                  </a:cubicBezTo>
                  <a:cubicBezTo>
                    <a:pt x="157" y="89"/>
                    <a:pt x="152" y="69"/>
                    <a:pt x="146" y="49"/>
                  </a:cubicBezTo>
                  <a:cubicBezTo>
                    <a:pt x="141" y="36"/>
                    <a:pt x="137" y="16"/>
                    <a:pt x="123" y="9"/>
                  </a:cubicBezTo>
                  <a:cubicBezTo>
                    <a:pt x="109" y="0"/>
                    <a:pt x="89" y="4"/>
                    <a:pt x="74" y="8"/>
                  </a:cubicBezTo>
                  <a:cubicBezTo>
                    <a:pt x="51" y="13"/>
                    <a:pt x="28" y="24"/>
                    <a:pt x="4" y="34"/>
                  </a:cubicBezTo>
                  <a:cubicBezTo>
                    <a:pt x="1" y="36"/>
                    <a:pt x="0" y="40"/>
                    <a:pt x="3" y="42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338">
              <a:extLst>
                <a:ext uri="{FF2B5EF4-FFF2-40B4-BE49-F238E27FC236}">
                  <a16:creationId xmlns:a16="http://schemas.microsoft.com/office/drawing/2014/main" id="{B86446A2-FD0B-4CEE-B44A-EB035E7CA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3400425"/>
              <a:ext cx="296863" cy="153988"/>
            </a:xfrm>
            <a:custGeom>
              <a:avLst/>
              <a:gdLst>
                <a:gd name="T0" fmla="*/ 5 w 194"/>
                <a:gd name="T1" fmla="*/ 36 h 101"/>
                <a:gd name="T2" fmla="*/ 179 w 194"/>
                <a:gd name="T3" fmla="*/ 100 h 101"/>
                <a:gd name="T4" fmla="*/ 182 w 194"/>
                <a:gd name="T5" fmla="*/ 100 h 101"/>
                <a:gd name="T6" fmla="*/ 188 w 194"/>
                <a:gd name="T7" fmla="*/ 98 h 101"/>
                <a:gd name="T8" fmla="*/ 190 w 194"/>
                <a:gd name="T9" fmla="*/ 76 h 101"/>
                <a:gd name="T10" fmla="*/ 132 w 194"/>
                <a:gd name="T11" fmla="*/ 32 h 101"/>
                <a:gd name="T12" fmla="*/ 55 w 194"/>
                <a:gd name="T13" fmla="*/ 7 h 101"/>
                <a:gd name="T14" fmla="*/ 21 w 194"/>
                <a:gd name="T15" fmla="*/ 5 h 101"/>
                <a:gd name="T16" fmla="*/ 2 w 194"/>
                <a:gd name="T17" fmla="*/ 29 h 101"/>
                <a:gd name="T18" fmla="*/ 5 w 194"/>
                <a:gd name="T1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01">
                  <a:moveTo>
                    <a:pt x="5" y="36"/>
                  </a:moveTo>
                  <a:cubicBezTo>
                    <a:pt x="67" y="48"/>
                    <a:pt x="124" y="72"/>
                    <a:pt x="179" y="100"/>
                  </a:cubicBezTo>
                  <a:cubicBezTo>
                    <a:pt x="180" y="101"/>
                    <a:pt x="181" y="100"/>
                    <a:pt x="182" y="100"/>
                  </a:cubicBezTo>
                  <a:cubicBezTo>
                    <a:pt x="183" y="100"/>
                    <a:pt x="185" y="100"/>
                    <a:pt x="188" y="98"/>
                  </a:cubicBezTo>
                  <a:cubicBezTo>
                    <a:pt x="194" y="93"/>
                    <a:pt x="192" y="83"/>
                    <a:pt x="190" y="76"/>
                  </a:cubicBezTo>
                  <a:cubicBezTo>
                    <a:pt x="182" y="53"/>
                    <a:pt x="152" y="43"/>
                    <a:pt x="132" y="32"/>
                  </a:cubicBezTo>
                  <a:cubicBezTo>
                    <a:pt x="107" y="20"/>
                    <a:pt x="82" y="12"/>
                    <a:pt x="55" y="7"/>
                  </a:cubicBezTo>
                  <a:cubicBezTo>
                    <a:pt x="45" y="5"/>
                    <a:pt x="31" y="0"/>
                    <a:pt x="21" y="5"/>
                  </a:cubicBezTo>
                  <a:cubicBezTo>
                    <a:pt x="12" y="10"/>
                    <a:pt x="6" y="21"/>
                    <a:pt x="2" y="29"/>
                  </a:cubicBezTo>
                  <a:cubicBezTo>
                    <a:pt x="0" y="33"/>
                    <a:pt x="2" y="36"/>
                    <a:pt x="5" y="36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339">
              <a:extLst>
                <a:ext uri="{FF2B5EF4-FFF2-40B4-BE49-F238E27FC236}">
                  <a16:creationId xmlns:a16="http://schemas.microsoft.com/office/drawing/2014/main" id="{05BD2A09-0349-4F60-972F-C1258D20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494087"/>
              <a:ext cx="22225" cy="47625"/>
            </a:xfrm>
            <a:custGeom>
              <a:avLst/>
              <a:gdLst>
                <a:gd name="T0" fmla="*/ 1 w 14"/>
                <a:gd name="T1" fmla="*/ 29 h 31"/>
                <a:gd name="T2" fmla="*/ 8 w 14"/>
                <a:gd name="T3" fmla="*/ 16 h 31"/>
                <a:gd name="T4" fmla="*/ 11 w 14"/>
                <a:gd name="T5" fmla="*/ 1 h 31"/>
                <a:gd name="T6" fmla="*/ 12 w 14"/>
                <a:gd name="T7" fmla="*/ 1 h 31"/>
                <a:gd name="T8" fmla="*/ 2 w 14"/>
                <a:gd name="T9" fmla="*/ 30 h 31"/>
                <a:gd name="T10" fmla="*/ 1 w 14"/>
                <a:gd name="T1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1">
                  <a:moveTo>
                    <a:pt x="1" y="29"/>
                  </a:moveTo>
                  <a:cubicBezTo>
                    <a:pt x="3" y="25"/>
                    <a:pt x="6" y="21"/>
                    <a:pt x="8" y="16"/>
                  </a:cubicBezTo>
                  <a:cubicBezTo>
                    <a:pt x="10" y="11"/>
                    <a:pt x="10" y="6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4" y="10"/>
                    <a:pt x="10" y="24"/>
                    <a:pt x="2" y="30"/>
                  </a:cubicBezTo>
                  <a:cubicBezTo>
                    <a:pt x="1" y="31"/>
                    <a:pt x="0" y="30"/>
                    <a:pt x="1" y="2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340">
              <a:extLst>
                <a:ext uri="{FF2B5EF4-FFF2-40B4-BE49-F238E27FC236}">
                  <a16:creationId xmlns:a16="http://schemas.microsoft.com/office/drawing/2014/main" id="{C7D06FA1-9D95-49EA-B242-15FA7DB4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484562"/>
              <a:ext cx="20638" cy="46038"/>
            </a:xfrm>
            <a:custGeom>
              <a:avLst/>
              <a:gdLst>
                <a:gd name="T0" fmla="*/ 1 w 14"/>
                <a:gd name="T1" fmla="*/ 28 h 30"/>
                <a:gd name="T2" fmla="*/ 8 w 14"/>
                <a:gd name="T3" fmla="*/ 15 h 30"/>
                <a:gd name="T4" fmla="*/ 11 w 14"/>
                <a:gd name="T5" fmla="*/ 0 h 30"/>
                <a:gd name="T6" fmla="*/ 12 w 14"/>
                <a:gd name="T7" fmla="*/ 0 h 30"/>
                <a:gd name="T8" fmla="*/ 10 w 14"/>
                <a:gd name="T9" fmla="*/ 17 h 30"/>
                <a:gd name="T10" fmla="*/ 2 w 14"/>
                <a:gd name="T11" fmla="*/ 29 h 30"/>
                <a:gd name="T12" fmla="*/ 1 w 14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1" y="28"/>
                  </a:moveTo>
                  <a:cubicBezTo>
                    <a:pt x="2" y="24"/>
                    <a:pt x="6" y="20"/>
                    <a:pt x="8" y="15"/>
                  </a:cubicBezTo>
                  <a:cubicBezTo>
                    <a:pt x="10" y="10"/>
                    <a:pt x="10" y="5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6"/>
                    <a:pt x="12" y="12"/>
                    <a:pt x="10" y="17"/>
                  </a:cubicBezTo>
                  <a:cubicBezTo>
                    <a:pt x="8" y="21"/>
                    <a:pt x="6" y="27"/>
                    <a:pt x="2" y="29"/>
                  </a:cubicBezTo>
                  <a:cubicBezTo>
                    <a:pt x="1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341">
              <a:extLst>
                <a:ext uri="{FF2B5EF4-FFF2-40B4-BE49-F238E27FC236}">
                  <a16:creationId xmlns:a16="http://schemas.microsoft.com/office/drawing/2014/main" id="{6E2FF55C-E61E-444A-B74C-A30D6706B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471862"/>
              <a:ext cx="23813" cy="42863"/>
            </a:xfrm>
            <a:custGeom>
              <a:avLst/>
              <a:gdLst>
                <a:gd name="T0" fmla="*/ 0 w 15"/>
                <a:gd name="T1" fmla="*/ 27 h 28"/>
                <a:gd name="T2" fmla="*/ 8 w 15"/>
                <a:gd name="T3" fmla="*/ 15 h 28"/>
                <a:gd name="T4" fmla="*/ 14 w 15"/>
                <a:gd name="T5" fmla="*/ 1 h 28"/>
                <a:gd name="T6" fmla="*/ 15 w 15"/>
                <a:gd name="T7" fmla="*/ 1 h 28"/>
                <a:gd name="T8" fmla="*/ 10 w 15"/>
                <a:gd name="T9" fmla="*/ 15 h 28"/>
                <a:gd name="T10" fmla="*/ 1 w 15"/>
                <a:gd name="T11" fmla="*/ 28 h 28"/>
                <a:gd name="T12" fmla="*/ 0 w 15"/>
                <a:gd name="T1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8">
                  <a:moveTo>
                    <a:pt x="0" y="27"/>
                  </a:moveTo>
                  <a:cubicBezTo>
                    <a:pt x="1" y="23"/>
                    <a:pt x="6" y="19"/>
                    <a:pt x="8" y="15"/>
                  </a:cubicBezTo>
                  <a:cubicBezTo>
                    <a:pt x="10" y="10"/>
                    <a:pt x="11" y="5"/>
                    <a:pt x="14" y="1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6"/>
                    <a:pt x="12" y="11"/>
                    <a:pt x="10" y="15"/>
                  </a:cubicBezTo>
                  <a:cubicBezTo>
                    <a:pt x="8" y="19"/>
                    <a:pt x="5" y="26"/>
                    <a:pt x="1" y="28"/>
                  </a:cubicBezTo>
                  <a:cubicBezTo>
                    <a:pt x="1" y="28"/>
                    <a:pt x="0" y="28"/>
                    <a:pt x="0" y="2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342">
              <a:extLst>
                <a:ext uri="{FF2B5EF4-FFF2-40B4-BE49-F238E27FC236}">
                  <a16:creationId xmlns:a16="http://schemas.microsoft.com/office/drawing/2014/main" id="{EFB26FB0-A4A1-4E8A-A042-F4C00F97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455987"/>
              <a:ext cx="33338" cy="53975"/>
            </a:xfrm>
            <a:custGeom>
              <a:avLst/>
              <a:gdLst>
                <a:gd name="T0" fmla="*/ 6 w 22"/>
                <a:gd name="T1" fmla="*/ 23 h 36"/>
                <a:gd name="T2" fmla="*/ 11 w 22"/>
                <a:gd name="T3" fmla="*/ 13 h 36"/>
                <a:gd name="T4" fmla="*/ 19 w 22"/>
                <a:gd name="T5" fmla="*/ 1 h 36"/>
                <a:gd name="T6" fmla="*/ 19 w 22"/>
                <a:gd name="T7" fmla="*/ 0 h 36"/>
                <a:gd name="T8" fmla="*/ 15 w 22"/>
                <a:gd name="T9" fmla="*/ 11 h 36"/>
                <a:gd name="T10" fmla="*/ 9 w 22"/>
                <a:gd name="T11" fmla="*/ 23 h 36"/>
                <a:gd name="T12" fmla="*/ 7 w 22"/>
                <a:gd name="T13" fmla="*/ 27 h 36"/>
                <a:gd name="T14" fmla="*/ 6 w 22"/>
                <a:gd name="T15" fmla="*/ 30 h 36"/>
                <a:gd name="T16" fmla="*/ 5 w 22"/>
                <a:gd name="T17" fmla="*/ 33 h 36"/>
                <a:gd name="T18" fmla="*/ 6 w 22"/>
                <a:gd name="T19" fmla="*/ 34 h 36"/>
                <a:gd name="T20" fmla="*/ 6 w 22"/>
                <a:gd name="T21" fmla="*/ 34 h 36"/>
                <a:gd name="T22" fmla="*/ 4 w 22"/>
                <a:gd name="T23" fmla="*/ 36 h 36"/>
                <a:gd name="T24" fmla="*/ 6 w 22"/>
                <a:gd name="T25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6" y="23"/>
                  </a:moveTo>
                  <a:cubicBezTo>
                    <a:pt x="7" y="19"/>
                    <a:pt x="9" y="16"/>
                    <a:pt x="11" y="13"/>
                  </a:cubicBezTo>
                  <a:cubicBezTo>
                    <a:pt x="12" y="11"/>
                    <a:pt x="19" y="2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3"/>
                    <a:pt x="17" y="8"/>
                    <a:pt x="15" y="11"/>
                  </a:cubicBezTo>
                  <a:cubicBezTo>
                    <a:pt x="13" y="14"/>
                    <a:pt x="11" y="18"/>
                    <a:pt x="9" y="23"/>
                  </a:cubicBezTo>
                  <a:cubicBezTo>
                    <a:pt x="8" y="24"/>
                    <a:pt x="8" y="26"/>
                    <a:pt x="7" y="27"/>
                  </a:cubicBezTo>
                  <a:cubicBezTo>
                    <a:pt x="7" y="28"/>
                    <a:pt x="7" y="29"/>
                    <a:pt x="6" y="30"/>
                  </a:cubicBezTo>
                  <a:cubicBezTo>
                    <a:pt x="6" y="31"/>
                    <a:pt x="6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5" y="36"/>
                    <a:pt x="4" y="36"/>
                  </a:cubicBezTo>
                  <a:cubicBezTo>
                    <a:pt x="0" y="34"/>
                    <a:pt x="5" y="25"/>
                    <a:pt x="6" y="2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343">
              <a:extLst>
                <a:ext uri="{FF2B5EF4-FFF2-40B4-BE49-F238E27FC236}">
                  <a16:creationId xmlns:a16="http://schemas.microsoft.com/office/drawing/2014/main" id="{20A36E33-BF83-4BC9-98A6-AA7E7D08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446462"/>
              <a:ext cx="28575" cy="49213"/>
            </a:xfrm>
            <a:custGeom>
              <a:avLst/>
              <a:gdLst>
                <a:gd name="T0" fmla="*/ 5 w 18"/>
                <a:gd name="T1" fmla="*/ 16 h 32"/>
                <a:gd name="T2" fmla="*/ 16 w 18"/>
                <a:gd name="T3" fmla="*/ 0 h 32"/>
                <a:gd name="T4" fmla="*/ 17 w 18"/>
                <a:gd name="T5" fmla="*/ 1 h 32"/>
                <a:gd name="T6" fmla="*/ 7 w 18"/>
                <a:gd name="T7" fmla="*/ 18 h 32"/>
                <a:gd name="T8" fmla="*/ 2 w 18"/>
                <a:gd name="T9" fmla="*/ 32 h 32"/>
                <a:gd name="T10" fmla="*/ 0 w 18"/>
                <a:gd name="T11" fmla="*/ 32 h 32"/>
                <a:gd name="T12" fmla="*/ 5 w 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5" y="16"/>
                  </a:moveTo>
                  <a:cubicBezTo>
                    <a:pt x="8" y="10"/>
                    <a:pt x="12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7"/>
                    <a:pt x="10" y="12"/>
                    <a:pt x="7" y="18"/>
                  </a:cubicBezTo>
                  <a:cubicBezTo>
                    <a:pt x="5" y="22"/>
                    <a:pt x="5" y="28"/>
                    <a:pt x="2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27"/>
                    <a:pt x="3" y="20"/>
                    <a:pt x="5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344">
              <a:extLst>
                <a:ext uri="{FF2B5EF4-FFF2-40B4-BE49-F238E27FC236}">
                  <a16:creationId xmlns:a16="http://schemas.microsoft.com/office/drawing/2014/main" id="{8AD1B243-8FB0-4E3C-AF11-11DE7B697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436937"/>
              <a:ext cx="28575" cy="46038"/>
            </a:xfrm>
            <a:custGeom>
              <a:avLst/>
              <a:gdLst>
                <a:gd name="T0" fmla="*/ 1 w 18"/>
                <a:gd name="T1" fmla="*/ 28 h 30"/>
                <a:gd name="T2" fmla="*/ 17 w 18"/>
                <a:gd name="T3" fmla="*/ 0 h 30"/>
                <a:gd name="T4" fmla="*/ 18 w 18"/>
                <a:gd name="T5" fmla="*/ 1 h 30"/>
                <a:gd name="T6" fmla="*/ 8 w 18"/>
                <a:gd name="T7" fmla="*/ 14 h 30"/>
                <a:gd name="T8" fmla="*/ 3 w 18"/>
                <a:gd name="T9" fmla="*/ 29 h 30"/>
                <a:gd name="T10" fmla="*/ 1 w 18"/>
                <a:gd name="T11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0">
                  <a:moveTo>
                    <a:pt x="1" y="28"/>
                  </a:moveTo>
                  <a:cubicBezTo>
                    <a:pt x="3" y="19"/>
                    <a:pt x="7" y="3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5"/>
                    <a:pt x="11" y="9"/>
                    <a:pt x="8" y="14"/>
                  </a:cubicBezTo>
                  <a:cubicBezTo>
                    <a:pt x="6" y="18"/>
                    <a:pt x="5" y="24"/>
                    <a:pt x="3" y="29"/>
                  </a:cubicBezTo>
                  <a:cubicBezTo>
                    <a:pt x="3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345">
              <a:extLst>
                <a:ext uri="{FF2B5EF4-FFF2-40B4-BE49-F238E27FC236}">
                  <a16:creationId xmlns:a16="http://schemas.microsoft.com/office/drawing/2014/main" id="{CD384475-1C59-482C-9CB4-BDE24DB80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425825"/>
              <a:ext cx="30163" cy="49213"/>
            </a:xfrm>
            <a:custGeom>
              <a:avLst/>
              <a:gdLst>
                <a:gd name="T0" fmla="*/ 1 w 20"/>
                <a:gd name="T1" fmla="*/ 30 h 32"/>
                <a:gd name="T2" fmla="*/ 6 w 20"/>
                <a:gd name="T3" fmla="*/ 12 h 32"/>
                <a:gd name="T4" fmla="*/ 19 w 20"/>
                <a:gd name="T5" fmla="*/ 0 h 32"/>
                <a:gd name="T6" fmla="*/ 19 w 20"/>
                <a:gd name="T7" fmla="*/ 1 h 32"/>
                <a:gd name="T8" fmla="*/ 18 w 20"/>
                <a:gd name="T9" fmla="*/ 2 h 32"/>
                <a:gd name="T10" fmla="*/ 18 w 20"/>
                <a:gd name="T11" fmla="*/ 2 h 32"/>
                <a:gd name="T12" fmla="*/ 17 w 20"/>
                <a:gd name="T13" fmla="*/ 3 h 32"/>
                <a:gd name="T14" fmla="*/ 15 w 20"/>
                <a:gd name="T15" fmla="*/ 6 h 32"/>
                <a:gd name="T16" fmla="*/ 9 w 20"/>
                <a:gd name="T17" fmla="*/ 13 h 32"/>
                <a:gd name="T18" fmla="*/ 3 w 20"/>
                <a:gd name="T19" fmla="*/ 30 h 32"/>
                <a:gd name="T20" fmla="*/ 1 w 20"/>
                <a:gd name="T2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2">
                  <a:moveTo>
                    <a:pt x="1" y="30"/>
                  </a:moveTo>
                  <a:cubicBezTo>
                    <a:pt x="1" y="24"/>
                    <a:pt x="3" y="18"/>
                    <a:pt x="6" y="12"/>
                  </a:cubicBezTo>
                  <a:cubicBezTo>
                    <a:pt x="9" y="8"/>
                    <a:pt x="13" y="2"/>
                    <a:pt x="19" y="0"/>
                  </a:cubicBezTo>
                  <a:cubicBezTo>
                    <a:pt x="19" y="0"/>
                    <a:pt x="20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5"/>
                    <a:pt x="15" y="6"/>
                  </a:cubicBezTo>
                  <a:cubicBezTo>
                    <a:pt x="13" y="8"/>
                    <a:pt x="11" y="10"/>
                    <a:pt x="9" y="13"/>
                  </a:cubicBezTo>
                  <a:cubicBezTo>
                    <a:pt x="6" y="18"/>
                    <a:pt x="4" y="24"/>
                    <a:pt x="3" y="30"/>
                  </a:cubicBezTo>
                  <a:cubicBezTo>
                    <a:pt x="3" y="32"/>
                    <a:pt x="0" y="32"/>
                    <a:pt x="1" y="3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346">
              <a:extLst>
                <a:ext uri="{FF2B5EF4-FFF2-40B4-BE49-F238E27FC236}">
                  <a16:creationId xmlns:a16="http://schemas.microsoft.com/office/drawing/2014/main" id="{772E174C-9374-4A0C-AB19-E8FA02E5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416300"/>
              <a:ext cx="30163" cy="50800"/>
            </a:xfrm>
            <a:custGeom>
              <a:avLst/>
              <a:gdLst>
                <a:gd name="T0" fmla="*/ 6 w 19"/>
                <a:gd name="T1" fmla="*/ 14 h 33"/>
                <a:gd name="T2" fmla="*/ 19 w 19"/>
                <a:gd name="T3" fmla="*/ 0 h 33"/>
                <a:gd name="T4" fmla="*/ 19 w 19"/>
                <a:gd name="T5" fmla="*/ 1 h 33"/>
                <a:gd name="T6" fmla="*/ 15 w 19"/>
                <a:gd name="T7" fmla="*/ 6 h 33"/>
                <a:gd name="T8" fmla="*/ 9 w 19"/>
                <a:gd name="T9" fmla="*/ 14 h 33"/>
                <a:gd name="T10" fmla="*/ 5 w 19"/>
                <a:gd name="T11" fmla="*/ 24 h 33"/>
                <a:gd name="T12" fmla="*/ 2 w 19"/>
                <a:gd name="T13" fmla="*/ 32 h 33"/>
                <a:gd name="T14" fmla="*/ 0 w 19"/>
                <a:gd name="T15" fmla="*/ 32 h 33"/>
                <a:gd name="T16" fmla="*/ 6 w 19"/>
                <a:gd name="T1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3">
                  <a:moveTo>
                    <a:pt x="6" y="14"/>
                  </a:moveTo>
                  <a:cubicBezTo>
                    <a:pt x="9" y="8"/>
                    <a:pt x="13" y="4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2" y="8"/>
                    <a:pt x="10" y="11"/>
                    <a:pt x="9" y="14"/>
                  </a:cubicBezTo>
                  <a:cubicBezTo>
                    <a:pt x="7" y="17"/>
                    <a:pt x="6" y="21"/>
                    <a:pt x="5" y="24"/>
                  </a:cubicBezTo>
                  <a:cubicBezTo>
                    <a:pt x="4" y="27"/>
                    <a:pt x="4" y="30"/>
                    <a:pt x="2" y="32"/>
                  </a:cubicBezTo>
                  <a:cubicBezTo>
                    <a:pt x="2" y="33"/>
                    <a:pt x="0" y="32"/>
                    <a:pt x="0" y="32"/>
                  </a:cubicBezTo>
                  <a:cubicBezTo>
                    <a:pt x="0" y="26"/>
                    <a:pt x="3" y="19"/>
                    <a:pt x="6" y="1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347">
              <a:extLst>
                <a:ext uri="{FF2B5EF4-FFF2-40B4-BE49-F238E27FC236}">
                  <a16:creationId xmlns:a16="http://schemas.microsoft.com/office/drawing/2014/main" id="{6C945193-F6A2-46F6-855C-E745E833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414712"/>
              <a:ext cx="33338" cy="46038"/>
            </a:xfrm>
            <a:custGeom>
              <a:avLst/>
              <a:gdLst>
                <a:gd name="T0" fmla="*/ 9 w 22"/>
                <a:gd name="T1" fmla="*/ 11 h 31"/>
                <a:gd name="T2" fmla="*/ 18 w 22"/>
                <a:gd name="T3" fmla="*/ 2 h 31"/>
                <a:gd name="T4" fmla="*/ 22 w 22"/>
                <a:gd name="T5" fmla="*/ 1 h 31"/>
                <a:gd name="T6" fmla="*/ 22 w 22"/>
                <a:gd name="T7" fmla="*/ 2 h 31"/>
                <a:gd name="T8" fmla="*/ 22 w 22"/>
                <a:gd name="T9" fmla="*/ 2 h 31"/>
                <a:gd name="T10" fmla="*/ 21 w 22"/>
                <a:gd name="T11" fmla="*/ 2 h 31"/>
                <a:gd name="T12" fmla="*/ 16 w 22"/>
                <a:gd name="T13" fmla="*/ 7 h 31"/>
                <a:gd name="T14" fmla="*/ 10 w 22"/>
                <a:gd name="T15" fmla="*/ 15 h 31"/>
                <a:gd name="T16" fmla="*/ 6 w 22"/>
                <a:gd name="T17" fmla="*/ 22 h 31"/>
                <a:gd name="T18" fmla="*/ 4 w 22"/>
                <a:gd name="T19" fmla="*/ 30 h 31"/>
                <a:gd name="T20" fmla="*/ 3 w 22"/>
                <a:gd name="T21" fmla="*/ 30 h 31"/>
                <a:gd name="T22" fmla="*/ 9 w 22"/>
                <a:gd name="T23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9" y="11"/>
                  </a:moveTo>
                  <a:cubicBezTo>
                    <a:pt x="12" y="8"/>
                    <a:pt x="15" y="5"/>
                    <a:pt x="18" y="2"/>
                  </a:cubicBezTo>
                  <a:cubicBezTo>
                    <a:pt x="19" y="1"/>
                    <a:pt x="20" y="0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21" y="3"/>
                    <a:pt x="17" y="7"/>
                    <a:pt x="16" y="7"/>
                  </a:cubicBezTo>
                  <a:cubicBezTo>
                    <a:pt x="14" y="10"/>
                    <a:pt x="12" y="12"/>
                    <a:pt x="10" y="15"/>
                  </a:cubicBezTo>
                  <a:cubicBezTo>
                    <a:pt x="8" y="17"/>
                    <a:pt x="7" y="19"/>
                    <a:pt x="6" y="22"/>
                  </a:cubicBezTo>
                  <a:cubicBezTo>
                    <a:pt x="5" y="25"/>
                    <a:pt x="5" y="28"/>
                    <a:pt x="4" y="30"/>
                  </a:cubicBezTo>
                  <a:cubicBezTo>
                    <a:pt x="4" y="31"/>
                    <a:pt x="3" y="31"/>
                    <a:pt x="3" y="30"/>
                  </a:cubicBezTo>
                  <a:cubicBezTo>
                    <a:pt x="0" y="24"/>
                    <a:pt x="6" y="16"/>
                    <a:pt x="9" y="1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348">
              <a:extLst>
                <a:ext uri="{FF2B5EF4-FFF2-40B4-BE49-F238E27FC236}">
                  <a16:creationId xmlns:a16="http://schemas.microsoft.com/office/drawing/2014/main" id="{E19EBF80-D7DD-4018-8A37-63921EB5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413125"/>
              <a:ext cx="26988" cy="41275"/>
            </a:xfrm>
            <a:custGeom>
              <a:avLst/>
              <a:gdLst>
                <a:gd name="T0" fmla="*/ 0 w 18"/>
                <a:gd name="T1" fmla="*/ 26 h 27"/>
                <a:gd name="T2" fmla="*/ 16 w 18"/>
                <a:gd name="T3" fmla="*/ 0 h 27"/>
                <a:gd name="T4" fmla="*/ 17 w 18"/>
                <a:gd name="T5" fmla="*/ 1 h 27"/>
                <a:gd name="T6" fmla="*/ 8 w 18"/>
                <a:gd name="T7" fmla="*/ 12 h 27"/>
                <a:gd name="T8" fmla="*/ 2 w 18"/>
                <a:gd name="T9" fmla="*/ 26 h 27"/>
                <a:gd name="T10" fmla="*/ 0 w 18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7">
                  <a:moveTo>
                    <a:pt x="0" y="26"/>
                  </a:moveTo>
                  <a:cubicBezTo>
                    <a:pt x="1" y="16"/>
                    <a:pt x="8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5"/>
                    <a:pt x="11" y="8"/>
                    <a:pt x="8" y="12"/>
                  </a:cubicBezTo>
                  <a:cubicBezTo>
                    <a:pt x="5" y="17"/>
                    <a:pt x="4" y="21"/>
                    <a:pt x="2" y="26"/>
                  </a:cubicBezTo>
                  <a:cubicBezTo>
                    <a:pt x="2" y="27"/>
                    <a:pt x="0" y="27"/>
                    <a:pt x="0" y="2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349">
              <a:extLst>
                <a:ext uri="{FF2B5EF4-FFF2-40B4-BE49-F238E27FC236}">
                  <a16:creationId xmlns:a16="http://schemas.microsoft.com/office/drawing/2014/main" id="{27F2060E-B1A2-407A-9A5C-66DA33BD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400425"/>
              <a:ext cx="185738" cy="77788"/>
            </a:xfrm>
            <a:custGeom>
              <a:avLst/>
              <a:gdLst>
                <a:gd name="T0" fmla="*/ 2 w 121"/>
                <a:gd name="T1" fmla="*/ 0 h 51"/>
                <a:gd name="T2" fmla="*/ 121 w 121"/>
                <a:gd name="T3" fmla="*/ 50 h 51"/>
                <a:gd name="T4" fmla="*/ 120 w 121"/>
                <a:gd name="T5" fmla="*/ 51 h 51"/>
                <a:gd name="T6" fmla="*/ 64 w 121"/>
                <a:gd name="T7" fmla="*/ 19 h 51"/>
                <a:gd name="T8" fmla="*/ 2 w 121"/>
                <a:gd name="T9" fmla="*/ 3 h 51"/>
                <a:gd name="T10" fmla="*/ 2 w 12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51">
                  <a:moveTo>
                    <a:pt x="2" y="0"/>
                  </a:moveTo>
                  <a:cubicBezTo>
                    <a:pt x="46" y="2"/>
                    <a:pt x="90" y="25"/>
                    <a:pt x="121" y="50"/>
                  </a:cubicBezTo>
                  <a:cubicBezTo>
                    <a:pt x="121" y="51"/>
                    <a:pt x="121" y="51"/>
                    <a:pt x="120" y="51"/>
                  </a:cubicBezTo>
                  <a:cubicBezTo>
                    <a:pt x="102" y="41"/>
                    <a:pt x="84" y="28"/>
                    <a:pt x="64" y="19"/>
                  </a:cubicBezTo>
                  <a:cubicBezTo>
                    <a:pt x="45" y="10"/>
                    <a:pt x="24" y="5"/>
                    <a:pt x="2" y="3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350">
              <a:extLst>
                <a:ext uri="{FF2B5EF4-FFF2-40B4-BE49-F238E27FC236}">
                  <a16:creationId xmlns:a16="http://schemas.microsoft.com/office/drawing/2014/main" id="{B372144D-8BC4-4085-BFAE-EDF480B7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386137"/>
              <a:ext cx="147638" cy="73025"/>
            </a:xfrm>
            <a:custGeom>
              <a:avLst/>
              <a:gdLst>
                <a:gd name="T0" fmla="*/ 2 w 96"/>
                <a:gd name="T1" fmla="*/ 0 h 47"/>
                <a:gd name="T2" fmla="*/ 95 w 96"/>
                <a:gd name="T3" fmla="*/ 46 h 47"/>
                <a:gd name="T4" fmla="*/ 94 w 96"/>
                <a:gd name="T5" fmla="*/ 47 h 47"/>
                <a:gd name="T6" fmla="*/ 52 w 96"/>
                <a:gd name="T7" fmla="*/ 19 h 47"/>
                <a:gd name="T8" fmla="*/ 2 w 96"/>
                <a:gd name="T9" fmla="*/ 3 h 47"/>
                <a:gd name="T10" fmla="*/ 2 w 96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7">
                  <a:moveTo>
                    <a:pt x="2" y="0"/>
                  </a:moveTo>
                  <a:cubicBezTo>
                    <a:pt x="36" y="6"/>
                    <a:pt x="73" y="21"/>
                    <a:pt x="95" y="46"/>
                  </a:cubicBezTo>
                  <a:cubicBezTo>
                    <a:pt x="96" y="46"/>
                    <a:pt x="95" y="47"/>
                    <a:pt x="94" y="47"/>
                  </a:cubicBezTo>
                  <a:cubicBezTo>
                    <a:pt x="81" y="37"/>
                    <a:pt x="68" y="27"/>
                    <a:pt x="52" y="19"/>
                  </a:cubicBezTo>
                  <a:cubicBezTo>
                    <a:pt x="37" y="11"/>
                    <a:pt x="20" y="6"/>
                    <a:pt x="2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351">
              <a:extLst>
                <a:ext uri="{FF2B5EF4-FFF2-40B4-BE49-F238E27FC236}">
                  <a16:creationId xmlns:a16="http://schemas.microsoft.com/office/drawing/2014/main" id="{1BC7B03A-CCAE-4906-AABF-32FFF804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3375025"/>
              <a:ext cx="104775" cy="55563"/>
            </a:xfrm>
            <a:custGeom>
              <a:avLst/>
              <a:gdLst>
                <a:gd name="T0" fmla="*/ 2 w 69"/>
                <a:gd name="T1" fmla="*/ 0 h 36"/>
                <a:gd name="T2" fmla="*/ 69 w 69"/>
                <a:gd name="T3" fmla="*/ 35 h 36"/>
                <a:gd name="T4" fmla="*/ 69 w 69"/>
                <a:gd name="T5" fmla="*/ 36 h 36"/>
                <a:gd name="T6" fmla="*/ 69 w 69"/>
                <a:gd name="T7" fmla="*/ 36 h 36"/>
                <a:gd name="T8" fmla="*/ 69 w 69"/>
                <a:gd name="T9" fmla="*/ 36 h 36"/>
                <a:gd name="T10" fmla="*/ 68 w 69"/>
                <a:gd name="T11" fmla="*/ 36 h 36"/>
                <a:gd name="T12" fmla="*/ 68 w 69"/>
                <a:gd name="T13" fmla="*/ 36 h 36"/>
                <a:gd name="T14" fmla="*/ 68 w 69"/>
                <a:gd name="T15" fmla="*/ 36 h 36"/>
                <a:gd name="T16" fmla="*/ 68 w 69"/>
                <a:gd name="T17" fmla="*/ 36 h 36"/>
                <a:gd name="T18" fmla="*/ 59 w 69"/>
                <a:gd name="T19" fmla="*/ 28 h 36"/>
                <a:gd name="T20" fmla="*/ 40 w 69"/>
                <a:gd name="T21" fmla="*/ 17 h 36"/>
                <a:gd name="T22" fmla="*/ 1 w 69"/>
                <a:gd name="T23" fmla="*/ 3 h 36"/>
                <a:gd name="T24" fmla="*/ 2 w 69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36">
                  <a:moveTo>
                    <a:pt x="2" y="0"/>
                  </a:moveTo>
                  <a:cubicBezTo>
                    <a:pt x="25" y="7"/>
                    <a:pt x="54" y="16"/>
                    <a:pt x="69" y="35"/>
                  </a:cubicBezTo>
                  <a:cubicBezTo>
                    <a:pt x="69" y="35"/>
                    <a:pt x="69" y="35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7" y="34"/>
                    <a:pt x="61" y="29"/>
                    <a:pt x="59" y="28"/>
                  </a:cubicBezTo>
                  <a:cubicBezTo>
                    <a:pt x="53" y="23"/>
                    <a:pt x="46" y="20"/>
                    <a:pt x="40" y="17"/>
                  </a:cubicBezTo>
                  <a:cubicBezTo>
                    <a:pt x="27" y="11"/>
                    <a:pt x="15" y="7"/>
                    <a:pt x="1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352">
              <a:extLst>
                <a:ext uri="{FF2B5EF4-FFF2-40B4-BE49-F238E27FC236}">
                  <a16:creationId xmlns:a16="http://schemas.microsoft.com/office/drawing/2014/main" id="{69421120-B470-44E5-A55B-C126C121E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1" y="3370262"/>
              <a:ext cx="71438" cy="33338"/>
            </a:xfrm>
            <a:custGeom>
              <a:avLst/>
              <a:gdLst>
                <a:gd name="T0" fmla="*/ 1 w 47"/>
                <a:gd name="T1" fmla="*/ 2 h 22"/>
                <a:gd name="T2" fmla="*/ 46 w 47"/>
                <a:gd name="T3" fmla="*/ 21 h 22"/>
                <a:gd name="T4" fmla="*/ 46 w 47"/>
                <a:gd name="T5" fmla="*/ 22 h 22"/>
                <a:gd name="T6" fmla="*/ 28 w 47"/>
                <a:gd name="T7" fmla="*/ 11 h 22"/>
                <a:gd name="T8" fmla="*/ 1 w 47"/>
                <a:gd name="T9" fmla="*/ 3 h 22"/>
                <a:gd name="T10" fmla="*/ 1 w 47"/>
                <a:gd name="T1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22">
                  <a:moveTo>
                    <a:pt x="1" y="2"/>
                  </a:moveTo>
                  <a:cubicBezTo>
                    <a:pt x="18" y="0"/>
                    <a:pt x="33" y="12"/>
                    <a:pt x="46" y="21"/>
                  </a:cubicBezTo>
                  <a:cubicBezTo>
                    <a:pt x="47" y="21"/>
                    <a:pt x="47" y="22"/>
                    <a:pt x="46" y="22"/>
                  </a:cubicBezTo>
                  <a:cubicBezTo>
                    <a:pt x="40" y="21"/>
                    <a:pt x="34" y="14"/>
                    <a:pt x="28" y="11"/>
                  </a:cubicBezTo>
                  <a:cubicBezTo>
                    <a:pt x="19" y="7"/>
                    <a:pt x="10" y="6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353">
              <a:extLst>
                <a:ext uri="{FF2B5EF4-FFF2-40B4-BE49-F238E27FC236}">
                  <a16:creationId xmlns:a16="http://schemas.microsoft.com/office/drawing/2014/main" id="{5342440B-0C57-4129-A3D5-DB6CB4A6F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26" y="3367087"/>
              <a:ext cx="41275" cy="19050"/>
            </a:xfrm>
            <a:custGeom>
              <a:avLst/>
              <a:gdLst>
                <a:gd name="T0" fmla="*/ 1 w 27"/>
                <a:gd name="T1" fmla="*/ 0 h 13"/>
                <a:gd name="T2" fmla="*/ 27 w 27"/>
                <a:gd name="T3" fmla="*/ 12 h 13"/>
                <a:gd name="T4" fmla="*/ 26 w 27"/>
                <a:gd name="T5" fmla="*/ 13 h 13"/>
                <a:gd name="T6" fmla="*/ 14 w 27"/>
                <a:gd name="T7" fmla="*/ 6 h 13"/>
                <a:gd name="T8" fmla="*/ 1 w 27"/>
                <a:gd name="T9" fmla="*/ 2 h 13"/>
                <a:gd name="T10" fmla="*/ 1 w 2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3">
                  <a:moveTo>
                    <a:pt x="1" y="0"/>
                  </a:moveTo>
                  <a:cubicBezTo>
                    <a:pt x="10" y="1"/>
                    <a:pt x="21" y="5"/>
                    <a:pt x="27" y="12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2" y="11"/>
                    <a:pt x="18" y="8"/>
                    <a:pt x="14" y="6"/>
                  </a:cubicBezTo>
                  <a:cubicBezTo>
                    <a:pt x="10" y="4"/>
                    <a:pt x="6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354">
              <a:extLst>
                <a:ext uri="{FF2B5EF4-FFF2-40B4-BE49-F238E27FC236}">
                  <a16:creationId xmlns:a16="http://schemas.microsoft.com/office/drawing/2014/main" id="{7E211CDC-BC71-43D7-AEDA-59BCCBDF0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3860800"/>
              <a:ext cx="42863" cy="7938"/>
            </a:xfrm>
            <a:custGeom>
              <a:avLst/>
              <a:gdLst>
                <a:gd name="T0" fmla="*/ 2 w 28"/>
                <a:gd name="T1" fmla="*/ 1 h 5"/>
                <a:gd name="T2" fmla="*/ 27 w 28"/>
                <a:gd name="T3" fmla="*/ 2 h 5"/>
                <a:gd name="T4" fmla="*/ 27 w 28"/>
                <a:gd name="T5" fmla="*/ 3 h 5"/>
                <a:gd name="T6" fmla="*/ 1 w 28"/>
                <a:gd name="T7" fmla="*/ 2 h 5"/>
                <a:gd name="T8" fmla="*/ 2 w 2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2" y="1"/>
                  </a:moveTo>
                  <a:cubicBezTo>
                    <a:pt x="9" y="4"/>
                    <a:pt x="19" y="2"/>
                    <a:pt x="27" y="2"/>
                  </a:cubicBezTo>
                  <a:cubicBezTo>
                    <a:pt x="28" y="2"/>
                    <a:pt x="28" y="3"/>
                    <a:pt x="27" y="3"/>
                  </a:cubicBezTo>
                  <a:cubicBezTo>
                    <a:pt x="18" y="4"/>
                    <a:pt x="9" y="5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355">
              <a:extLst>
                <a:ext uri="{FF2B5EF4-FFF2-40B4-BE49-F238E27FC236}">
                  <a16:creationId xmlns:a16="http://schemas.microsoft.com/office/drawing/2014/main" id="{63697E7A-85D7-46C6-AF9C-6F659051E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1876" y="3819525"/>
              <a:ext cx="33338" cy="39688"/>
            </a:xfrm>
            <a:custGeom>
              <a:avLst/>
              <a:gdLst>
                <a:gd name="T0" fmla="*/ 2 w 22"/>
                <a:gd name="T1" fmla="*/ 20 h 26"/>
                <a:gd name="T2" fmla="*/ 18 w 22"/>
                <a:gd name="T3" fmla="*/ 24 h 26"/>
                <a:gd name="T4" fmla="*/ 19 w 22"/>
                <a:gd name="T5" fmla="*/ 24 h 26"/>
                <a:gd name="T6" fmla="*/ 22 w 22"/>
                <a:gd name="T7" fmla="*/ 17 h 26"/>
                <a:gd name="T8" fmla="*/ 20 w 22"/>
                <a:gd name="T9" fmla="*/ 4 h 26"/>
                <a:gd name="T10" fmla="*/ 15 w 22"/>
                <a:gd name="T11" fmla="*/ 2 h 26"/>
                <a:gd name="T12" fmla="*/ 3 w 22"/>
                <a:gd name="T13" fmla="*/ 2 h 26"/>
                <a:gd name="T14" fmla="*/ 0 w 22"/>
                <a:gd name="T15" fmla="*/ 8 h 26"/>
                <a:gd name="T16" fmla="*/ 2 w 22"/>
                <a:gd name="T17" fmla="*/ 20 h 26"/>
                <a:gd name="T18" fmla="*/ 5 w 22"/>
                <a:gd name="T19" fmla="*/ 3 h 26"/>
                <a:gd name="T20" fmla="*/ 12 w 22"/>
                <a:gd name="T21" fmla="*/ 3 h 26"/>
                <a:gd name="T22" fmla="*/ 20 w 22"/>
                <a:gd name="T23" fmla="*/ 7 h 26"/>
                <a:gd name="T24" fmla="*/ 18 w 22"/>
                <a:gd name="T25" fmla="*/ 23 h 26"/>
                <a:gd name="T26" fmla="*/ 18 w 22"/>
                <a:gd name="T27" fmla="*/ 23 h 26"/>
                <a:gd name="T28" fmla="*/ 3 w 22"/>
                <a:gd name="T29" fmla="*/ 17 h 26"/>
                <a:gd name="T30" fmla="*/ 5 w 22"/>
                <a:gd name="T3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6">
                  <a:moveTo>
                    <a:pt x="2" y="20"/>
                  </a:moveTo>
                  <a:cubicBezTo>
                    <a:pt x="5" y="26"/>
                    <a:pt x="13" y="26"/>
                    <a:pt x="18" y="24"/>
                  </a:cubicBezTo>
                  <a:cubicBezTo>
                    <a:pt x="18" y="24"/>
                    <a:pt x="19" y="25"/>
                    <a:pt x="19" y="24"/>
                  </a:cubicBezTo>
                  <a:cubicBezTo>
                    <a:pt x="22" y="23"/>
                    <a:pt x="22" y="20"/>
                    <a:pt x="22" y="17"/>
                  </a:cubicBezTo>
                  <a:cubicBezTo>
                    <a:pt x="22" y="13"/>
                    <a:pt x="22" y="8"/>
                    <a:pt x="20" y="4"/>
                  </a:cubicBezTo>
                  <a:cubicBezTo>
                    <a:pt x="19" y="2"/>
                    <a:pt x="17" y="2"/>
                    <a:pt x="15" y="2"/>
                  </a:cubicBezTo>
                  <a:cubicBezTo>
                    <a:pt x="12" y="1"/>
                    <a:pt x="6" y="0"/>
                    <a:pt x="3" y="2"/>
                  </a:cubicBezTo>
                  <a:cubicBezTo>
                    <a:pt x="1" y="3"/>
                    <a:pt x="1" y="6"/>
                    <a:pt x="0" y="8"/>
                  </a:cubicBezTo>
                  <a:cubicBezTo>
                    <a:pt x="0" y="12"/>
                    <a:pt x="1" y="17"/>
                    <a:pt x="2" y="20"/>
                  </a:cubicBezTo>
                  <a:close/>
                  <a:moveTo>
                    <a:pt x="5" y="3"/>
                  </a:moveTo>
                  <a:cubicBezTo>
                    <a:pt x="6" y="2"/>
                    <a:pt x="10" y="3"/>
                    <a:pt x="12" y="3"/>
                  </a:cubicBezTo>
                  <a:cubicBezTo>
                    <a:pt x="15" y="3"/>
                    <a:pt x="18" y="4"/>
                    <a:pt x="20" y="7"/>
                  </a:cubicBezTo>
                  <a:cubicBezTo>
                    <a:pt x="21" y="10"/>
                    <a:pt x="21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2" y="23"/>
                    <a:pt x="5" y="24"/>
                    <a:pt x="3" y="17"/>
                  </a:cubicBezTo>
                  <a:cubicBezTo>
                    <a:pt x="2" y="14"/>
                    <a:pt x="1" y="5"/>
                    <a:pt x="5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356">
              <a:extLst>
                <a:ext uri="{FF2B5EF4-FFF2-40B4-BE49-F238E27FC236}">
                  <a16:creationId xmlns:a16="http://schemas.microsoft.com/office/drawing/2014/main" id="{F1DF680F-A540-40C4-8A20-9EEA5C24E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835400"/>
              <a:ext cx="30163" cy="4763"/>
            </a:xfrm>
            <a:custGeom>
              <a:avLst/>
              <a:gdLst>
                <a:gd name="T0" fmla="*/ 1 w 20"/>
                <a:gd name="T1" fmla="*/ 0 h 3"/>
                <a:gd name="T2" fmla="*/ 20 w 20"/>
                <a:gd name="T3" fmla="*/ 0 h 3"/>
                <a:gd name="T4" fmla="*/ 20 w 20"/>
                <a:gd name="T5" fmla="*/ 0 h 3"/>
                <a:gd name="T6" fmla="*/ 14 w 20"/>
                <a:gd name="T7" fmla="*/ 2 h 3"/>
                <a:gd name="T8" fmla="*/ 1 w 20"/>
                <a:gd name="T9" fmla="*/ 1 h 3"/>
                <a:gd name="T10" fmla="*/ 1 w 2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">
                  <a:moveTo>
                    <a:pt x="1" y="0"/>
                  </a:moveTo>
                  <a:cubicBezTo>
                    <a:pt x="7" y="0"/>
                    <a:pt x="14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6" y="2"/>
                    <a:pt x="14" y="2"/>
                  </a:cubicBezTo>
                  <a:cubicBezTo>
                    <a:pt x="9" y="2"/>
                    <a:pt x="5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357">
              <a:extLst>
                <a:ext uri="{FF2B5EF4-FFF2-40B4-BE49-F238E27FC236}">
                  <a16:creationId xmlns:a16="http://schemas.microsoft.com/office/drawing/2014/main" id="{6303668F-01B6-4AB3-A71D-E5AB4823E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836987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2 w 8"/>
                <a:gd name="T3" fmla="*/ 1 h 7"/>
                <a:gd name="T4" fmla="*/ 4 w 8"/>
                <a:gd name="T5" fmla="*/ 5 h 7"/>
                <a:gd name="T6" fmla="*/ 5 w 8"/>
                <a:gd name="T7" fmla="*/ 5 h 7"/>
                <a:gd name="T8" fmla="*/ 6 w 8"/>
                <a:gd name="T9" fmla="*/ 4 h 7"/>
                <a:gd name="T10" fmla="*/ 6 w 8"/>
                <a:gd name="T11" fmla="*/ 1 h 7"/>
                <a:gd name="T12" fmla="*/ 7 w 8"/>
                <a:gd name="T13" fmla="*/ 1 h 7"/>
                <a:gd name="T14" fmla="*/ 7 w 8"/>
                <a:gd name="T15" fmla="*/ 5 h 7"/>
                <a:gd name="T16" fmla="*/ 4 w 8"/>
                <a:gd name="T17" fmla="*/ 6 h 7"/>
                <a:gd name="T18" fmla="*/ 1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7" y="4"/>
                    <a:pt x="7" y="5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2" y="6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358">
              <a:extLst>
                <a:ext uri="{FF2B5EF4-FFF2-40B4-BE49-F238E27FC236}">
                  <a16:creationId xmlns:a16="http://schemas.microsoft.com/office/drawing/2014/main" id="{AC72C629-676B-496C-9B93-FEABCD40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6" y="3797300"/>
              <a:ext cx="14288" cy="11113"/>
            </a:xfrm>
            <a:custGeom>
              <a:avLst/>
              <a:gdLst>
                <a:gd name="T0" fmla="*/ 0 w 9"/>
                <a:gd name="T1" fmla="*/ 0 h 8"/>
                <a:gd name="T2" fmla="*/ 5 w 9"/>
                <a:gd name="T3" fmla="*/ 2 h 8"/>
                <a:gd name="T4" fmla="*/ 9 w 9"/>
                <a:gd name="T5" fmla="*/ 6 h 8"/>
                <a:gd name="T6" fmla="*/ 7 w 9"/>
                <a:gd name="T7" fmla="*/ 7 h 8"/>
                <a:gd name="T8" fmla="*/ 4 w 9"/>
                <a:gd name="T9" fmla="*/ 4 h 8"/>
                <a:gd name="T10" fmla="*/ 1 w 9"/>
                <a:gd name="T11" fmla="*/ 2 h 8"/>
                <a:gd name="T12" fmla="*/ 0 w 9"/>
                <a:gd name="T13" fmla="*/ 1 h 8"/>
                <a:gd name="T14" fmla="*/ 0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2" y="0"/>
                    <a:pt x="4" y="1"/>
                    <a:pt x="5" y="2"/>
                  </a:cubicBezTo>
                  <a:cubicBezTo>
                    <a:pt x="6" y="3"/>
                    <a:pt x="7" y="5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9" name="Freeform 359">
              <a:extLst>
                <a:ext uri="{FF2B5EF4-FFF2-40B4-BE49-F238E27FC236}">
                  <a16:creationId xmlns:a16="http://schemas.microsoft.com/office/drawing/2014/main" id="{58738954-4C42-4C1F-9E27-223537B12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1" y="3632200"/>
              <a:ext cx="169863" cy="61913"/>
            </a:xfrm>
            <a:custGeom>
              <a:avLst/>
              <a:gdLst>
                <a:gd name="T0" fmla="*/ 6 w 111"/>
                <a:gd name="T1" fmla="*/ 29 h 41"/>
                <a:gd name="T2" fmla="*/ 38 w 111"/>
                <a:gd name="T3" fmla="*/ 39 h 41"/>
                <a:gd name="T4" fmla="*/ 82 w 111"/>
                <a:gd name="T5" fmla="*/ 41 h 41"/>
                <a:gd name="T6" fmla="*/ 104 w 111"/>
                <a:gd name="T7" fmla="*/ 35 h 41"/>
                <a:gd name="T8" fmla="*/ 105 w 111"/>
                <a:gd name="T9" fmla="*/ 35 h 41"/>
                <a:gd name="T10" fmla="*/ 105 w 111"/>
                <a:gd name="T11" fmla="*/ 34 h 41"/>
                <a:gd name="T12" fmla="*/ 108 w 111"/>
                <a:gd name="T13" fmla="*/ 32 h 41"/>
                <a:gd name="T14" fmla="*/ 108 w 111"/>
                <a:gd name="T15" fmla="*/ 30 h 41"/>
                <a:gd name="T16" fmla="*/ 110 w 111"/>
                <a:gd name="T17" fmla="*/ 12 h 41"/>
                <a:gd name="T18" fmla="*/ 109 w 111"/>
                <a:gd name="T19" fmla="*/ 11 h 41"/>
                <a:gd name="T20" fmla="*/ 10 w 111"/>
                <a:gd name="T21" fmla="*/ 0 h 41"/>
                <a:gd name="T22" fmla="*/ 8 w 111"/>
                <a:gd name="T23" fmla="*/ 2 h 41"/>
                <a:gd name="T24" fmla="*/ 6 w 111"/>
                <a:gd name="T25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41">
                  <a:moveTo>
                    <a:pt x="6" y="29"/>
                  </a:moveTo>
                  <a:cubicBezTo>
                    <a:pt x="12" y="36"/>
                    <a:pt x="29" y="38"/>
                    <a:pt x="38" y="39"/>
                  </a:cubicBezTo>
                  <a:cubicBezTo>
                    <a:pt x="52" y="41"/>
                    <a:pt x="67" y="41"/>
                    <a:pt x="82" y="41"/>
                  </a:cubicBezTo>
                  <a:cubicBezTo>
                    <a:pt x="90" y="41"/>
                    <a:pt x="98" y="40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7" y="33"/>
                    <a:pt x="108" y="32"/>
                  </a:cubicBezTo>
                  <a:cubicBezTo>
                    <a:pt x="108" y="31"/>
                    <a:pt x="108" y="30"/>
                    <a:pt x="108" y="30"/>
                  </a:cubicBezTo>
                  <a:cubicBezTo>
                    <a:pt x="110" y="24"/>
                    <a:pt x="111" y="18"/>
                    <a:pt x="110" y="12"/>
                  </a:cubicBezTo>
                  <a:cubicBezTo>
                    <a:pt x="110" y="11"/>
                    <a:pt x="109" y="11"/>
                    <a:pt x="109" y="11"/>
                  </a:cubicBezTo>
                  <a:cubicBezTo>
                    <a:pt x="76" y="8"/>
                    <a:pt x="42" y="7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5" y="9"/>
                    <a:pt x="0" y="22"/>
                    <a:pt x="6" y="29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0" name="Freeform 360">
              <a:extLst>
                <a:ext uri="{FF2B5EF4-FFF2-40B4-BE49-F238E27FC236}">
                  <a16:creationId xmlns:a16="http://schemas.microsoft.com/office/drawing/2014/main" id="{349C0E5C-0608-45B4-9632-B22598F7D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659187"/>
              <a:ext cx="50800" cy="85725"/>
            </a:xfrm>
            <a:custGeom>
              <a:avLst/>
              <a:gdLst>
                <a:gd name="T0" fmla="*/ 2 w 34"/>
                <a:gd name="T1" fmla="*/ 37 h 56"/>
                <a:gd name="T2" fmla="*/ 5 w 34"/>
                <a:gd name="T3" fmla="*/ 13 h 56"/>
                <a:gd name="T4" fmla="*/ 9 w 34"/>
                <a:gd name="T5" fmla="*/ 14 h 56"/>
                <a:gd name="T6" fmla="*/ 9 w 34"/>
                <a:gd name="T7" fmla="*/ 14 h 56"/>
                <a:gd name="T8" fmla="*/ 13 w 34"/>
                <a:gd name="T9" fmla="*/ 15 h 56"/>
                <a:gd name="T10" fmla="*/ 14 w 34"/>
                <a:gd name="T11" fmla="*/ 15 h 56"/>
                <a:gd name="T12" fmla="*/ 20 w 34"/>
                <a:gd name="T13" fmla="*/ 14 h 56"/>
                <a:gd name="T14" fmla="*/ 23 w 34"/>
                <a:gd name="T15" fmla="*/ 16 h 56"/>
                <a:gd name="T16" fmla="*/ 25 w 34"/>
                <a:gd name="T17" fmla="*/ 17 h 56"/>
                <a:gd name="T18" fmla="*/ 26 w 34"/>
                <a:gd name="T19" fmla="*/ 18 h 56"/>
                <a:gd name="T20" fmla="*/ 31 w 34"/>
                <a:gd name="T21" fmla="*/ 3 h 56"/>
                <a:gd name="T22" fmla="*/ 32 w 34"/>
                <a:gd name="T23" fmla="*/ 1 h 56"/>
                <a:gd name="T24" fmla="*/ 34 w 34"/>
                <a:gd name="T25" fmla="*/ 3 h 56"/>
                <a:gd name="T26" fmla="*/ 30 w 34"/>
                <a:gd name="T27" fmla="*/ 14 h 56"/>
                <a:gd name="T28" fmla="*/ 28 w 34"/>
                <a:gd name="T29" fmla="*/ 28 h 56"/>
                <a:gd name="T30" fmla="*/ 24 w 34"/>
                <a:gd name="T31" fmla="*/ 53 h 56"/>
                <a:gd name="T32" fmla="*/ 3 w 34"/>
                <a:gd name="T33" fmla="*/ 51 h 56"/>
                <a:gd name="T34" fmla="*/ 2 w 34"/>
                <a:gd name="T3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6">
                  <a:moveTo>
                    <a:pt x="2" y="37"/>
                  </a:moveTo>
                  <a:cubicBezTo>
                    <a:pt x="2" y="29"/>
                    <a:pt x="3" y="21"/>
                    <a:pt x="5" y="13"/>
                  </a:cubicBezTo>
                  <a:cubicBezTo>
                    <a:pt x="5" y="11"/>
                    <a:pt x="9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3" y="13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3"/>
                    <a:pt x="18" y="13"/>
                    <a:pt x="20" y="14"/>
                  </a:cubicBezTo>
                  <a:cubicBezTo>
                    <a:pt x="21" y="14"/>
                    <a:pt x="23" y="15"/>
                    <a:pt x="23" y="16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8" y="13"/>
                    <a:pt x="31" y="3"/>
                    <a:pt x="31" y="3"/>
                  </a:cubicBezTo>
                  <a:cubicBezTo>
                    <a:pt x="30" y="2"/>
                    <a:pt x="31" y="0"/>
                    <a:pt x="32" y="1"/>
                  </a:cubicBezTo>
                  <a:cubicBezTo>
                    <a:pt x="34" y="2"/>
                    <a:pt x="33" y="2"/>
                    <a:pt x="34" y="3"/>
                  </a:cubicBezTo>
                  <a:cubicBezTo>
                    <a:pt x="34" y="6"/>
                    <a:pt x="31" y="12"/>
                    <a:pt x="30" y="14"/>
                  </a:cubicBezTo>
                  <a:cubicBezTo>
                    <a:pt x="29" y="19"/>
                    <a:pt x="28" y="24"/>
                    <a:pt x="28" y="28"/>
                  </a:cubicBezTo>
                  <a:cubicBezTo>
                    <a:pt x="28" y="35"/>
                    <a:pt x="31" y="49"/>
                    <a:pt x="24" y="53"/>
                  </a:cubicBezTo>
                  <a:cubicBezTo>
                    <a:pt x="20" y="56"/>
                    <a:pt x="6" y="56"/>
                    <a:pt x="3" y="51"/>
                  </a:cubicBezTo>
                  <a:cubicBezTo>
                    <a:pt x="0" y="47"/>
                    <a:pt x="2" y="42"/>
                    <a:pt x="2" y="37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1" name="Freeform 361">
              <a:extLst>
                <a:ext uri="{FF2B5EF4-FFF2-40B4-BE49-F238E27FC236}">
                  <a16:creationId xmlns:a16="http://schemas.microsoft.com/office/drawing/2014/main" id="{F2EB95D5-83E5-493C-8214-824D7BC49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3640137"/>
              <a:ext cx="11113" cy="57150"/>
            </a:xfrm>
            <a:custGeom>
              <a:avLst/>
              <a:gdLst>
                <a:gd name="T0" fmla="*/ 1 w 8"/>
                <a:gd name="T1" fmla="*/ 18 h 37"/>
                <a:gd name="T2" fmla="*/ 6 w 8"/>
                <a:gd name="T3" fmla="*/ 1 h 37"/>
                <a:gd name="T4" fmla="*/ 7 w 8"/>
                <a:gd name="T5" fmla="*/ 2 h 37"/>
                <a:gd name="T6" fmla="*/ 2 w 8"/>
                <a:gd name="T7" fmla="*/ 21 h 37"/>
                <a:gd name="T8" fmla="*/ 2 w 8"/>
                <a:gd name="T9" fmla="*/ 36 h 37"/>
                <a:gd name="T10" fmla="*/ 0 w 8"/>
                <a:gd name="T11" fmla="*/ 36 h 37"/>
                <a:gd name="T12" fmla="*/ 1 w 8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1" y="18"/>
                  </a:moveTo>
                  <a:cubicBezTo>
                    <a:pt x="1" y="12"/>
                    <a:pt x="3" y="6"/>
                    <a:pt x="6" y="1"/>
                  </a:cubicBezTo>
                  <a:cubicBezTo>
                    <a:pt x="6" y="0"/>
                    <a:pt x="8" y="1"/>
                    <a:pt x="7" y="2"/>
                  </a:cubicBezTo>
                  <a:cubicBezTo>
                    <a:pt x="5" y="8"/>
                    <a:pt x="3" y="15"/>
                    <a:pt x="2" y="21"/>
                  </a:cubicBezTo>
                  <a:cubicBezTo>
                    <a:pt x="2" y="26"/>
                    <a:pt x="3" y="31"/>
                    <a:pt x="2" y="36"/>
                  </a:cubicBezTo>
                  <a:cubicBezTo>
                    <a:pt x="2" y="37"/>
                    <a:pt x="0" y="37"/>
                    <a:pt x="0" y="36"/>
                  </a:cubicBezTo>
                  <a:cubicBezTo>
                    <a:pt x="1" y="30"/>
                    <a:pt x="0" y="24"/>
                    <a:pt x="1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2" name="Freeform 362">
              <a:extLst>
                <a:ext uri="{FF2B5EF4-FFF2-40B4-BE49-F238E27FC236}">
                  <a16:creationId xmlns:a16="http://schemas.microsoft.com/office/drawing/2014/main" id="{D45CE452-B034-4BAB-B1CF-B03A0F8D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635375"/>
              <a:ext cx="9525" cy="55563"/>
            </a:xfrm>
            <a:custGeom>
              <a:avLst/>
              <a:gdLst>
                <a:gd name="T0" fmla="*/ 6 w 7"/>
                <a:gd name="T1" fmla="*/ 1 h 36"/>
                <a:gd name="T2" fmla="*/ 7 w 7"/>
                <a:gd name="T3" fmla="*/ 1 h 36"/>
                <a:gd name="T4" fmla="*/ 2 w 7"/>
                <a:gd name="T5" fmla="*/ 35 h 36"/>
                <a:gd name="T6" fmla="*/ 0 w 7"/>
                <a:gd name="T7" fmla="*/ 35 h 36"/>
                <a:gd name="T8" fmla="*/ 6 w 7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6" y="1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3"/>
                    <a:pt x="2" y="23"/>
                    <a:pt x="2" y="35"/>
                  </a:cubicBezTo>
                  <a:cubicBezTo>
                    <a:pt x="2" y="36"/>
                    <a:pt x="0" y="36"/>
                    <a:pt x="0" y="35"/>
                  </a:cubicBezTo>
                  <a:cubicBezTo>
                    <a:pt x="0" y="24"/>
                    <a:pt x="1" y="11"/>
                    <a:pt x="6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3" name="Freeform 363">
              <a:extLst>
                <a:ext uri="{FF2B5EF4-FFF2-40B4-BE49-F238E27FC236}">
                  <a16:creationId xmlns:a16="http://schemas.microsoft.com/office/drawing/2014/main" id="{75C5C67E-1A7D-4C2C-81FC-BAB89B0E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738562"/>
              <a:ext cx="7938" cy="17463"/>
            </a:xfrm>
            <a:custGeom>
              <a:avLst/>
              <a:gdLst>
                <a:gd name="T0" fmla="*/ 1 w 5"/>
                <a:gd name="T1" fmla="*/ 5 h 11"/>
                <a:gd name="T2" fmla="*/ 3 w 5"/>
                <a:gd name="T3" fmla="*/ 0 h 11"/>
                <a:gd name="T4" fmla="*/ 4 w 5"/>
                <a:gd name="T5" fmla="*/ 1 h 11"/>
                <a:gd name="T6" fmla="*/ 4 w 5"/>
                <a:gd name="T7" fmla="*/ 5 h 11"/>
                <a:gd name="T8" fmla="*/ 3 w 5"/>
                <a:gd name="T9" fmla="*/ 11 h 11"/>
                <a:gd name="T10" fmla="*/ 1 w 5"/>
                <a:gd name="T11" fmla="*/ 11 h 11"/>
                <a:gd name="T12" fmla="*/ 1 w 5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5"/>
                  </a:moveTo>
                  <a:cubicBezTo>
                    <a:pt x="1" y="4"/>
                    <a:pt x="2" y="1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4"/>
                    <a:pt x="4" y="5"/>
                  </a:cubicBezTo>
                  <a:cubicBezTo>
                    <a:pt x="3" y="7"/>
                    <a:pt x="4" y="9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4" name="Freeform 364">
              <a:extLst>
                <a:ext uri="{FF2B5EF4-FFF2-40B4-BE49-F238E27FC236}">
                  <a16:creationId xmlns:a16="http://schemas.microsoft.com/office/drawing/2014/main" id="{F771922A-4DEF-4D69-9BD6-B9B1B04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740150"/>
              <a:ext cx="4763" cy="19050"/>
            </a:xfrm>
            <a:custGeom>
              <a:avLst/>
              <a:gdLst>
                <a:gd name="T0" fmla="*/ 0 w 3"/>
                <a:gd name="T1" fmla="*/ 6 h 12"/>
                <a:gd name="T2" fmla="*/ 2 w 3"/>
                <a:gd name="T3" fmla="*/ 1 h 12"/>
                <a:gd name="T4" fmla="*/ 3 w 3"/>
                <a:gd name="T5" fmla="*/ 0 h 12"/>
                <a:gd name="T6" fmla="*/ 3 w 3"/>
                <a:gd name="T7" fmla="*/ 1 h 12"/>
                <a:gd name="T8" fmla="*/ 3 w 3"/>
                <a:gd name="T9" fmla="*/ 2 h 12"/>
                <a:gd name="T10" fmla="*/ 3 w 3"/>
                <a:gd name="T11" fmla="*/ 2 h 12"/>
                <a:gd name="T12" fmla="*/ 2 w 3"/>
                <a:gd name="T13" fmla="*/ 7 h 12"/>
                <a:gd name="T14" fmla="*/ 1 w 3"/>
                <a:gd name="T15" fmla="*/ 12 h 12"/>
                <a:gd name="T16" fmla="*/ 0 w 3"/>
                <a:gd name="T17" fmla="*/ 12 h 12"/>
                <a:gd name="T18" fmla="*/ 0 w 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5"/>
                    <a:pt x="2" y="7"/>
                  </a:cubicBezTo>
                  <a:cubicBezTo>
                    <a:pt x="2" y="8"/>
                    <a:pt x="2" y="10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5" name="Freeform 365">
              <a:extLst>
                <a:ext uri="{FF2B5EF4-FFF2-40B4-BE49-F238E27FC236}">
                  <a16:creationId xmlns:a16="http://schemas.microsoft.com/office/drawing/2014/main" id="{CC88A786-269B-4044-96CD-078C305D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740150"/>
              <a:ext cx="6350" cy="15875"/>
            </a:xfrm>
            <a:custGeom>
              <a:avLst/>
              <a:gdLst>
                <a:gd name="T0" fmla="*/ 1 w 4"/>
                <a:gd name="T1" fmla="*/ 5 h 10"/>
                <a:gd name="T2" fmla="*/ 2 w 4"/>
                <a:gd name="T3" fmla="*/ 1 h 10"/>
                <a:gd name="T4" fmla="*/ 4 w 4"/>
                <a:gd name="T5" fmla="*/ 1 h 10"/>
                <a:gd name="T6" fmla="*/ 3 w 4"/>
                <a:gd name="T7" fmla="*/ 6 h 10"/>
                <a:gd name="T8" fmla="*/ 2 w 4"/>
                <a:gd name="T9" fmla="*/ 10 h 10"/>
                <a:gd name="T10" fmla="*/ 0 w 4"/>
                <a:gd name="T11" fmla="*/ 9 h 10"/>
                <a:gd name="T12" fmla="*/ 1 w 4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5"/>
                  </a:moveTo>
                  <a:cubicBezTo>
                    <a:pt x="1" y="4"/>
                    <a:pt x="2" y="2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Freeform 366">
              <a:extLst>
                <a:ext uri="{FF2B5EF4-FFF2-40B4-BE49-F238E27FC236}">
                  <a16:creationId xmlns:a16="http://schemas.microsoft.com/office/drawing/2014/main" id="{F8858156-57AB-4065-8BC0-5081FE64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740150"/>
              <a:ext cx="4763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5 h 11"/>
                <a:gd name="T8" fmla="*/ 2 w 4"/>
                <a:gd name="T9" fmla="*/ 10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1" y="3"/>
                    <a:pt x="2" y="1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1"/>
                    <a:pt x="1" y="11"/>
                    <a:pt x="0" y="10"/>
                  </a:cubicBezTo>
                  <a:cubicBezTo>
                    <a:pt x="0" y="8"/>
                    <a:pt x="0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7" name="Freeform 367">
              <a:extLst>
                <a:ext uri="{FF2B5EF4-FFF2-40B4-BE49-F238E27FC236}">
                  <a16:creationId xmlns:a16="http://schemas.microsoft.com/office/drawing/2014/main" id="{BD66DEF1-C3C9-4725-9C8C-4072FDE5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735387"/>
              <a:ext cx="6350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6 h 11"/>
                <a:gd name="T8" fmla="*/ 2 w 4"/>
                <a:gd name="T9" fmla="*/ 11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2" y="3"/>
                    <a:pt x="2" y="2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4"/>
                    <a:pt x="3" y="6"/>
                  </a:cubicBezTo>
                  <a:cubicBezTo>
                    <a:pt x="3" y="8"/>
                    <a:pt x="3" y="9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8" name="Freeform 368">
              <a:extLst>
                <a:ext uri="{FF2B5EF4-FFF2-40B4-BE49-F238E27FC236}">
                  <a16:creationId xmlns:a16="http://schemas.microsoft.com/office/drawing/2014/main" id="{66BD1BA6-3969-441A-9EAC-3C7CDB63F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511550"/>
              <a:ext cx="22225" cy="12700"/>
            </a:xfrm>
            <a:custGeom>
              <a:avLst/>
              <a:gdLst>
                <a:gd name="T0" fmla="*/ 4 w 14"/>
                <a:gd name="T1" fmla="*/ 2 h 8"/>
                <a:gd name="T2" fmla="*/ 7 w 14"/>
                <a:gd name="T3" fmla="*/ 3 h 8"/>
                <a:gd name="T4" fmla="*/ 10 w 14"/>
                <a:gd name="T5" fmla="*/ 4 h 8"/>
                <a:gd name="T6" fmla="*/ 14 w 14"/>
                <a:gd name="T7" fmla="*/ 7 h 8"/>
                <a:gd name="T8" fmla="*/ 14 w 14"/>
                <a:gd name="T9" fmla="*/ 8 h 8"/>
                <a:gd name="T10" fmla="*/ 10 w 14"/>
                <a:gd name="T11" fmla="*/ 7 h 8"/>
                <a:gd name="T12" fmla="*/ 3 w 14"/>
                <a:gd name="T13" fmla="*/ 6 h 8"/>
                <a:gd name="T14" fmla="*/ 4 w 14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2"/>
                  </a:moveTo>
                  <a:cubicBezTo>
                    <a:pt x="5" y="3"/>
                    <a:pt x="6" y="3"/>
                    <a:pt x="7" y="3"/>
                  </a:cubicBezTo>
                  <a:cubicBezTo>
                    <a:pt x="8" y="3"/>
                    <a:pt x="9" y="4"/>
                    <a:pt x="10" y="4"/>
                  </a:cubicBezTo>
                  <a:cubicBezTo>
                    <a:pt x="11" y="5"/>
                    <a:pt x="14" y="5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2" y="8"/>
                    <a:pt x="11" y="8"/>
                    <a:pt x="10" y="7"/>
                  </a:cubicBezTo>
                  <a:cubicBezTo>
                    <a:pt x="8" y="6"/>
                    <a:pt x="5" y="5"/>
                    <a:pt x="3" y="6"/>
                  </a:cubicBezTo>
                  <a:cubicBezTo>
                    <a:pt x="0" y="6"/>
                    <a:pt x="1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Freeform 369">
              <a:extLst>
                <a:ext uri="{FF2B5EF4-FFF2-40B4-BE49-F238E27FC236}">
                  <a16:creationId xmlns:a16="http://schemas.microsoft.com/office/drawing/2014/main" id="{51819D77-1B01-4B40-A9B0-1FFF7A14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498850"/>
              <a:ext cx="19050" cy="6350"/>
            </a:xfrm>
            <a:custGeom>
              <a:avLst/>
              <a:gdLst>
                <a:gd name="T0" fmla="*/ 2 w 13"/>
                <a:gd name="T1" fmla="*/ 1 h 5"/>
                <a:gd name="T2" fmla="*/ 11 w 13"/>
                <a:gd name="T3" fmla="*/ 0 h 5"/>
                <a:gd name="T4" fmla="*/ 11 w 13"/>
                <a:gd name="T5" fmla="*/ 3 h 5"/>
                <a:gd name="T6" fmla="*/ 3 w 13"/>
                <a:gd name="T7" fmla="*/ 5 h 5"/>
                <a:gd name="T8" fmla="*/ 2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1"/>
                  </a:moveTo>
                  <a:cubicBezTo>
                    <a:pt x="5" y="1"/>
                    <a:pt x="8" y="0"/>
                    <a:pt x="11" y="0"/>
                  </a:cubicBezTo>
                  <a:cubicBezTo>
                    <a:pt x="12" y="0"/>
                    <a:pt x="13" y="2"/>
                    <a:pt x="11" y="3"/>
                  </a:cubicBezTo>
                  <a:cubicBezTo>
                    <a:pt x="9" y="4"/>
                    <a:pt x="6" y="4"/>
                    <a:pt x="3" y="5"/>
                  </a:cubicBezTo>
                  <a:cubicBezTo>
                    <a:pt x="0" y="5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0" name="Freeform 370">
              <a:extLst>
                <a:ext uri="{FF2B5EF4-FFF2-40B4-BE49-F238E27FC236}">
                  <a16:creationId xmlns:a16="http://schemas.microsoft.com/office/drawing/2014/main" id="{A8088A71-0643-49F0-A857-A00C253B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687762"/>
              <a:ext cx="53975" cy="111125"/>
            </a:xfrm>
            <a:custGeom>
              <a:avLst/>
              <a:gdLst>
                <a:gd name="T0" fmla="*/ 2 w 36"/>
                <a:gd name="T1" fmla="*/ 15 h 72"/>
                <a:gd name="T2" fmla="*/ 15 w 36"/>
                <a:gd name="T3" fmla="*/ 1 h 72"/>
                <a:gd name="T4" fmla="*/ 31 w 36"/>
                <a:gd name="T5" fmla="*/ 44 h 72"/>
                <a:gd name="T6" fmla="*/ 20 w 36"/>
                <a:gd name="T7" fmla="*/ 71 h 72"/>
                <a:gd name="T8" fmla="*/ 5 w 36"/>
                <a:gd name="T9" fmla="*/ 43 h 72"/>
                <a:gd name="T10" fmla="*/ 3 w 36"/>
                <a:gd name="T11" fmla="*/ 28 h 72"/>
                <a:gd name="T12" fmla="*/ 2 w 36"/>
                <a:gd name="T13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2">
                  <a:moveTo>
                    <a:pt x="2" y="15"/>
                  </a:moveTo>
                  <a:cubicBezTo>
                    <a:pt x="3" y="10"/>
                    <a:pt x="14" y="0"/>
                    <a:pt x="15" y="1"/>
                  </a:cubicBezTo>
                  <a:cubicBezTo>
                    <a:pt x="27" y="14"/>
                    <a:pt x="29" y="27"/>
                    <a:pt x="31" y="44"/>
                  </a:cubicBezTo>
                  <a:cubicBezTo>
                    <a:pt x="32" y="59"/>
                    <a:pt x="36" y="70"/>
                    <a:pt x="20" y="71"/>
                  </a:cubicBezTo>
                  <a:cubicBezTo>
                    <a:pt x="2" y="72"/>
                    <a:pt x="7" y="57"/>
                    <a:pt x="5" y="43"/>
                  </a:cubicBezTo>
                  <a:cubicBezTo>
                    <a:pt x="5" y="36"/>
                    <a:pt x="4" y="35"/>
                    <a:pt x="3" y="28"/>
                  </a:cubicBezTo>
                  <a:cubicBezTo>
                    <a:pt x="3" y="25"/>
                    <a:pt x="0" y="19"/>
                    <a:pt x="2" y="15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1" name="Freeform 371">
              <a:extLst>
                <a:ext uri="{FF2B5EF4-FFF2-40B4-BE49-F238E27FC236}">
                  <a16:creationId xmlns:a16="http://schemas.microsoft.com/office/drawing/2014/main" id="{9C8BF55C-B826-450F-8C07-AF2DEBE1F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8" y="3784600"/>
              <a:ext cx="50800" cy="55563"/>
            </a:xfrm>
            <a:custGeom>
              <a:avLst/>
              <a:gdLst>
                <a:gd name="T0" fmla="*/ 4 w 33"/>
                <a:gd name="T1" fmla="*/ 8 h 36"/>
                <a:gd name="T2" fmla="*/ 4 w 33"/>
                <a:gd name="T3" fmla="*/ 4 h 36"/>
                <a:gd name="T4" fmla="*/ 13 w 33"/>
                <a:gd name="T5" fmla="*/ 2 h 36"/>
                <a:gd name="T6" fmla="*/ 26 w 33"/>
                <a:gd name="T7" fmla="*/ 2 h 36"/>
                <a:gd name="T8" fmla="*/ 31 w 33"/>
                <a:gd name="T9" fmla="*/ 13 h 36"/>
                <a:gd name="T10" fmla="*/ 25 w 33"/>
                <a:gd name="T11" fmla="*/ 34 h 36"/>
                <a:gd name="T12" fmla="*/ 13 w 33"/>
                <a:gd name="T13" fmla="*/ 25 h 36"/>
                <a:gd name="T14" fmla="*/ 5 w 33"/>
                <a:gd name="T15" fmla="*/ 25 h 36"/>
                <a:gd name="T16" fmla="*/ 4 w 33"/>
                <a:gd name="T1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6">
                  <a:moveTo>
                    <a:pt x="4" y="8"/>
                  </a:moveTo>
                  <a:cubicBezTo>
                    <a:pt x="4" y="7"/>
                    <a:pt x="4" y="6"/>
                    <a:pt x="4" y="4"/>
                  </a:cubicBezTo>
                  <a:cubicBezTo>
                    <a:pt x="6" y="2"/>
                    <a:pt x="10" y="2"/>
                    <a:pt x="13" y="2"/>
                  </a:cubicBezTo>
                  <a:cubicBezTo>
                    <a:pt x="16" y="1"/>
                    <a:pt x="23" y="0"/>
                    <a:pt x="26" y="2"/>
                  </a:cubicBezTo>
                  <a:cubicBezTo>
                    <a:pt x="29" y="4"/>
                    <a:pt x="30" y="10"/>
                    <a:pt x="31" y="13"/>
                  </a:cubicBezTo>
                  <a:cubicBezTo>
                    <a:pt x="32" y="20"/>
                    <a:pt x="33" y="32"/>
                    <a:pt x="25" y="34"/>
                  </a:cubicBezTo>
                  <a:cubicBezTo>
                    <a:pt x="18" y="36"/>
                    <a:pt x="15" y="30"/>
                    <a:pt x="13" y="25"/>
                  </a:cubicBezTo>
                  <a:cubicBezTo>
                    <a:pt x="11" y="27"/>
                    <a:pt x="8" y="28"/>
                    <a:pt x="5" y="25"/>
                  </a:cubicBezTo>
                  <a:cubicBezTo>
                    <a:pt x="0" y="22"/>
                    <a:pt x="3" y="14"/>
                    <a:pt x="4" y="8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2" name="Freeform 372">
              <a:extLst>
                <a:ext uri="{FF2B5EF4-FFF2-40B4-BE49-F238E27FC236}">
                  <a16:creationId xmlns:a16="http://schemas.microsoft.com/office/drawing/2014/main" id="{EC6DD3D9-3190-476B-A443-47A25B77B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3700462"/>
              <a:ext cx="15875" cy="74613"/>
            </a:xfrm>
            <a:custGeom>
              <a:avLst/>
              <a:gdLst>
                <a:gd name="T0" fmla="*/ 9 w 11"/>
                <a:gd name="T1" fmla="*/ 1 h 49"/>
                <a:gd name="T2" fmla="*/ 10 w 11"/>
                <a:gd name="T3" fmla="*/ 2 h 49"/>
                <a:gd name="T4" fmla="*/ 7 w 11"/>
                <a:gd name="T5" fmla="*/ 28 h 49"/>
                <a:gd name="T6" fmla="*/ 6 w 11"/>
                <a:gd name="T7" fmla="*/ 49 h 49"/>
                <a:gd name="T8" fmla="*/ 5 w 11"/>
                <a:gd name="T9" fmla="*/ 49 h 49"/>
                <a:gd name="T10" fmla="*/ 3 w 11"/>
                <a:gd name="T11" fmla="*/ 18 h 49"/>
                <a:gd name="T12" fmla="*/ 9 w 11"/>
                <a:gd name="T13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9" y="1"/>
                  </a:moveTo>
                  <a:cubicBezTo>
                    <a:pt x="10" y="0"/>
                    <a:pt x="11" y="1"/>
                    <a:pt x="10" y="2"/>
                  </a:cubicBezTo>
                  <a:cubicBezTo>
                    <a:pt x="0" y="10"/>
                    <a:pt x="6" y="18"/>
                    <a:pt x="7" y="28"/>
                  </a:cubicBezTo>
                  <a:cubicBezTo>
                    <a:pt x="8" y="35"/>
                    <a:pt x="8" y="42"/>
                    <a:pt x="6" y="49"/>
                  </a:cubicBezTo>
                  <a:cubicBezTo>
                    <a:pt x="6" y="49"/>
                    <a:pt x="5" y="49"/>
                    <a:pt x="5" y="49"/>
                  </a:cubicBezTo>
                  <a:cubicBezTo>
                    <a:pt x="7" y="36"/>
                    <a:pt x="5" y="31"/>
                    <a:pt x="3" y="18"/>
                  </a:cubicBezTo>
                  <a:cubicBezTo>
                    <a:pt x="2" y="11"/>
                    <a:pt x="3" y="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Freeform 373">
              <a:extLst>
                <a:ext uri="{FF2B5EF4-FFF2-40B4-BE49-F238E27FC236}">
                  <a16:creationId xmlns:a16="http://schemas.microsoft.com/office/drawing/2014/main" id="{2AC9E89E-5E9A-421D-B76F-334E8964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790950"/>
              <a:ext cx="38100" cy="9525"/>
            </a:xfrm>
            <a:custGeom>
              <a:avLst/>
              <a:gdLst>
                <a:gd name="T0" fmla="*/ 1 w 25"/>
                <a:gd name="T1" fmla="*/ 3 h 6"/>
                <a:gd name="T2" fmla="*/ 24 w 25"/>
                <a:gd name="T3" fmla="*/ 1 h 6"/>
                <a:gd name="T4" fmla="*/ 24 w 25"/>
                <a:gd name="T5" fmla="*/ 3 h 6"/>
                <a:gd name="T6" fmla="*/ 2 w 25"/>
                <a:gd name="T7" fmla="*/ 5 h 6"/>
                <a:gd name="T8" fmla="*/ 1 w 2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1" y="3"/>
                  </a:moveTo>
                  <a:cubicBezTo>
                    <a:pt x="8" y="0"/>
                    <a:pt x="17" y="0"/>
                    <a:pt x="24" y="1"/>
                  </a:cubicBezTo>
                  <a:cubicBezTo>
                    <a:pt x="25" y="1"/>
                    <a:pt x="25" y="3"/>
                    <a:pt x="24" y="3"/>
                  </a:cubicBezTo>
                  <a:cubicBezTo>
                    <a:pt x="17" y="3"/>
                    <a:pt x="9" y="2"/>
                    <a:pt x="2" y="5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4" name="Freeform 374">
              <a:extLst>
                <a:ext uri="{FF2B5EF4-FFF2-40B4-BE49-F238E27FC236}">
                  <a16:creationId xmlns:a16="http://schemas.microsoft.com/office/drawing/2014/main" id="{8252318D-2860-4DFB-8C29-6F0F3E06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803650"/>
              <a:ext cx="9525" cy="20638"/>
            </a:xfrm>
            <a:custGeom>
              <a:avLst/>
              <a:gdLst>
                <a:gd name="T0" fmla="*/ 1 w 6"/>
                <a:gd name="T1" fmla="*/ 12 h 14"/>
                <a:gd name="T2" fmla="*/ 4 w 6"/>
                <a:gd name="T3" fmla="*/ 7 h 14"/>
                <a:gd name="T4" fmla="*/ 4 w 6"/>
                <a:gd name="T5" fmla="*/ 1 h 14"/>
                <a:gd name="T6" fmla="*/ 6 w 6"/>
                <a:gd name="T7" fmla="*/ 1 h 14"/>
                <a:gd name="T8" fmla="*/ 1 w 6"/>
                <a:gd name="T9" fmla="*/ 13 h 14"/>
                <a:gd name="T10" fmla="*/ 1 w 6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1" y="12"/>
                  </a:moveTo>
                  <a:cubicBezTo>
                    <a:pt x="2" y="11"/>
                    <a:pt x="3" y="9"/>
                    <a:pt x="4" y="7"/>
                  </a:cubicBezTo>
                  <a:cubicBezTo>
                    <a:pt x="4" y="5"/>
                    <a:pt x="4" y="3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5"/>
                    <a:pt x="5" y="11"/>
                    <a:pt x="1" y="13"/>
                  </a:cubicBezTo>
                  <a:cubicBezTo>
                    <a:pt x="1" y="14"/>
                    <a:pt x="0" y="13"/>
                    <a:pt x="1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5" name="Freeform 375">
              <a:extLst>
                <a:ext uri="{FF2B5EF4-FFF2-40B4-BE49-F238E27FC236}">
                  <a16:creationId xmlns:a16="http://schemas.microsoft.com/office/drawing/2014/main" id="{EA8A7651-86EB-4B20-8869-0CEEE7B8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6" y="3773487"/>
              <a:ext cx="36513" cy="6350"/>
            </a:xfrm>
            <a:custGeom>
              <a:avLst/>
              <a:gdLst>
                <a:gd name="T0" fmla="*/ 0 w 24"/>
                <a:gd name="T1" fmla="*/ 3 h 4"/>
                <a:gd name="T2" fmla="*/ 11 w 24"/>
                <a:gd name="T3" fmla="*/ 1 h 4"/>
                <a:gd name="T4" fmla="*/ 24 w 24"/>
                <a:gd name="T5" fmla="*/ 3 h 4"/>
                <a:gd name="T6" fmla="*/ 24 w 24"/>
                <a:gd name="T7" fmla="*/ 3 h 4"/>
                <a:gd name="T8" fmla="*/ 1 w 24"/>
                <a:gd name="T9" fmla="*/ 4 h 4"/>
                <a:gd name="T10" fmla="*/ 0 w 2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4" y="1"/>
                    <a:pt x="22" y="0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2"/>
                    <a:pt x="9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6" name="Freeform 376">
              <a:extLst>
                <a:ext uri="{FF2B5EF4-FFF2-40B4-BE49-F238E27FC236}">
                  <a16:creationId xmlns:a16="http://schemas.microsoft.com/office/drawing/2014/main" id="{0863ED58-B8C3-4C61-B3D8-3B86AC1B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3617912"/>
              <a:ext cx="68263" cy="52388"/>
            </a:xfrm>
            <a:custGeom>
              <a:avLst/>
              <a:gdLst>
                <a:gd name="T0" fmla="*/ 2 w 44"/>
                <a:gd name="T1" fmla="*/ 17 h 34"/>
                <a:gd name="T2" fmla="*/ 10 w 44"/>
                <a:gd name="T3" fmla="*/ 24 h 34"/>
                <a:gd name="T4" fmla="*/ 18 w 44"/>
                <a:gd name="T5" fmla="*/ 31 h 34"/>
                <a:gd name="T6" fmla="*/ 34 w 44"/>
                <a:gd name="T7" fmla="*/ 31 h 34"/>
                <a:gd name="T8" fmla="*/ 42 w 44"/>
                <a:gd name="T9" fmla="*/ 20 h 34"/>
                <a:gd name="T10" fmla="*/ 39 w 44"/>
                <a:gd name="T11" fmla="*/ 8 h 34"/>
                <a:gd name="T12" fmla="*/ 31 w 44"/>
                <a:gd name="T13" fmla="*/ 12 h 34"/>
                <a:gd name="T14" fmla="*/ 3 w 44"/>
                <a:gd name="T15" fmla="*/ 7 h 34"/>
                <a:gd name="T16" fmla="*/ 2 w 44"/>
                <a:gd name="T1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4">
                  <a:moveTo>
                    <a:pt x="2" y="17"/>
                  </a:moveTo>
                  <a:cubicBezTo>
                    <a:pt x="4" y="19"/>
                    <a:pt x="8" y="22"/>
                    <a:pt x="10" y="24"/>
                  </a:cubicBezTo>
                  <a:cubicBezTo>
                    <a:pt x="13" y="27"/>
                    <a:pt x="15" y="29"/>
                    <a:pt x="18" y="31"/>
                  </a:cubicBezTo>
                  <a:cubicBezTo>
                    <a:pt x="22" y="34"/>
                    <a:pt x="29" y="33"/>
                    <a:pt x="34" y="31"/>
                  </a:cubicBezTo>
                  <a:cubicBezTo>
                    <a:pt x="40" y="29"/>
                    <a:pt x="41" y="25"/>
                    <a:pt x="42" y="20"/>
                  </a:cubicBezTo>
                  <a:cubicBezTo>
                    <a:pt x="43" y="16"/>
                    <a:pt x="44" y="10"/>
                    <a:pt x="39" y="8"/>
                  </a:cubicBezTo>
                  <a:cubicBezTo>
                    <a:pt x="35" y="6"/>
                    <a:pt x="32" y="9"/>
                    <a:pt x="31" y="12"/>
                  </a:cubicBezTo>
                  <a:cubicBezTo>
                    <a:pt x="24" y="6"/>
                    <a:pt x="11" y="0"/>
                    <a:pt x="3" y="7"/>
                  </a:cubicBezTo>
                  <a:cubicBezTo>
                    <a:pt x="0" y="9"/>
                    <a:pt x="0" y="13"/>
                    <a:pt x="2" y="17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7" name="Freeform 377">
              <a:extLst>
                <a:ext uri="{FF2B5EF4-FFF2-40B4-BE49-F238E27FC236}">
                  <a16:creationId xmlns:a16="http://schemas.microsoft.com/office/drawing/2014/main" id="{A52F398C-8700-4F1F-BB20-6E03809FD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33787"/>
              <a:ext cx="17463" cy="12700"/>
            </a:xfrm>
            <a:custGeom>
              <a:avLst/>
              <a:gdLst>
                <a:gd name="T0" fmla="*/ 3 w 12"/>
                <a:gd name="T1" fmla="*/ 3 h 8"/>
                <a:gd name="T2" fmla="*/ 10 w 12"/>
                <a:gd name="T3" fmla="*/ 1 h 8"/>
                <a:gd name="T4" fmla="*/ 11 w 12"/>
                <a:gd name="T5" fmla="*/ 1 h 8"/>
                <a:gd name="T6" fmla="*/ 11 w 12"/>
                <a:gd name="T7" fmla="*/ 1 h 8"/>
                <a:gd name="T8" fmla="*/ 11 w 12"/>
                <a:gd name="T9" fmla="*/ 1 h 8"/>
                <a:gd name="T10" fmla="*/ 11 w 12"/>
                <a:gd name="T11" fmla="*/ 3 h 8"/>
                <a:gd name="T12" fmla="*/ 5 w 12"/>
                <a:gd name="T13" fmla="*/ 4 h 8"/>
                <a:gd name="T14" fmla="*/ 3 w 12"/>
                <a:gd name="T15" fmla="*/ 8 h 8"/>
                <a:gd name="T16" fmla="*/ 2 w 12"/>
                <a:gd name="T17" fmla="*/ 8 h 8"/>
                <a:gd name="T18" fmla="*/ 3 w 12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8">
                  <a:moveTo>
                    <a:pt x="3" y="3"/>
                  </a:moveTo>
                  <a:cubicBezTo>
                    <a:pt x="5" y="1"/>
                    <a:pt x="8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1" y="3"/>
                  </a:cubicBezTo>
                  <a:cubicBezTo>
                    <a:pt x="9" y="3"/>
                    <a:pt x="7" y="3"/>
                    <a:pt x="5" y="4"/>
                  </a:cubicBezTo>
                  <a:cubicBezTo>
                    <a:pt x="4" y="5"/>
                    <a:pt x="3" y="6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1" y="4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8" name="Freeform 378">
              <a:extLst>
                <a:ext uri="{FF2B5EF4-FFF2-40B4-BE49-F238E27FC236}">
                  <a16:creationId xmlns:a16="http://schemas.microsoft.com/office/drawing/2014/main" id="{D2AE43EA-EEE6-4FA8-81D3-76B0ECC1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1250"/>
              <a:ext cx="33338" cy="15875"/>
            </a:xfrm>
            <a:custGeom>
              <a:avLst/>
              <a:gdLst>
                <a:gd name="T0" fmla="*/ 1 w 22"/>
                <a:gd name="T1" fmla="*/ 5 h 10"/>
                <a:gd name="T2" fmla="*/ 13 w 22"/>
                <a:gd name="T3" fmla="*/ 6 h 10"/>
                <a:gd name="T4" fmla="*/ 22 w 22"/>
                <a:gd name="T5" fmla="*/ 0 h 10"/>
                <a:gd name="T6" fmla="*/ 22 w 22"/>
                <a:gd name="T7" fmla="*/ 1 h 10"/>
                <a:gd name="T8" fmla="*/ 1 w 22"/>
                <a:gd name="T9" fmla="*/ 6 h 10"/>
                <a:gd name="T10" fmla="*/ 1 w 22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">
                  <a:moveTo>
                    <a:pt x="1" y="5"/>
                  </a:moveTo>
                  <a:cubicBezTo>
                    <a:pt x="5" y="5"/>
                    <a:pt x="9" y="6"/>
                    <a:pt x="13" y="6"/>
                  </a:cubicBezTo>
                  <a:cubicBezTo>
                    <a:pt x="16" y="5"/>
                    <a:pt x="19" y="3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7" y="10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9" name="Freeform 379">
              <a:extLst>
                <a:ext uri="{FF2B5EF4-FFF2-40B4-BE49-F238E27FC236}">
                  <a16:creationId xmlns:a16="http://schemas.microsoft.com/office/drawing/2014/main" id="{77D15280-8D07-4CC7-8F70-38AE1E3C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3627437"/>
              <a:ext cx="23813" cy="30163"/>
            </a:xfrm>
            <a:custGeom>
              <a:avLst/>
              <a:gdLst>
                <a:gd name="T0" fmla="*/ 1 w 15"/>
                <a:gd name="T1" fmla="*/ 1 h 20"/>
                <a:gd name="T2" fmla="*/ 11 w 15"/>
                <a:gd name="T3" fmla="*/ 17 h 20"/>
                <a:gd name="T4" fmla="*/ 13 w 15"/>
                <a:gd name="T5" fmla="*/ 20 h 20"/>
                <a:gd name="T6" fmla="*/ 12 w 15"/>
                <a:gd name="T7" fmla="*/ 20 h 20"/>
                <a:gd name="T8" fmla="*/ 12 w 15"/>
                <a:gd name="T9" fmla="*/ 20 h 20"/>
                <a:gd name="T10" fmla="*/ 12 w 15"/>
                <a:gd name="T11" fmla="*/ 19 h 20"/>
                <a:gd name="T12" fmla="*/ 12 w 15"/>
                <a:gd name="T13" fmla="*/ 19 h 20"/>
                <a:gd name="T14" fmla="*/ 4 w 15"/>
                <a:gd name="T15" fmla="*/ 12 h 20"/>
                <a:gd name="T16" fmla="*/ 0 w 15"/>
                <a:gd name="T17" fmla="*/ 1 h 20"/>
                <a:gd name="T18" fmla="*/ 1 w 15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1" y="1"/>
                  </a:moveTo>
                  <a:cubicBezTo>
                    <a:pt x="2" y="8"/>
                    <a:pt x="6" y="13"/>
                    <a:pt x="11" y="17"/>
                  </a:cubicBezTo>
                  <a:cubicBezTo>
                    <a:pt x="13" y="18"/>
                    <a:pt x="15" y="19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4" y="12"/>
                    <a:pt x="4" y="12"/>
                  </a:cubicBezTo>
                  <a:cubicBezTo>
                    <a:pt x="1" y="9"/>
                    <a:pt x="0" y="5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Freeform 380">
              <a:extLst>
                <a:ext uri="{FF2B5EF4-FFF2-40B4-BE49-F238E27FC236}">
                  <a16:creationId xmlns:a16="http://schemas.microsoft.com/office/drawing/2014/main" id="{52DC571D-EBEB-4538-ACB0-B43857AE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70300"/>
              <a:ext cx="36513" cy="15875"/>
            </a:xfrm>
            <a:custGeom>
              <a:avLst/>
              <a:gdLst>
                <a:gd name="T0" fmla="*/ 1 w 24"/>
                <a:gd name="T1" fmla="*/ 8 h 11"/>
                <a:gd name="T2" fmla="*/ 14 w 24"/>
                <a:gd name="T3" fmla="*/ 7 h 11"/>
                <a:gd name="T4" fmla="*/ 24 w 24"/>
                <a:gd name="T5" fmla="*/ 0 h 11"/>
                <a:gd name="T6" fmla="*/ 24 w 24"/>
                <a:gd name="T7" fmla="*/ 0 h 11"/>
                <a:gd name="T8" fmla="*/ 1 w 24"/>
                <a:gd name="T9" fmla="*/ 10 h 11"/>
                <a:gd name="T10" fmla="*/ 1 w 24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1">
                  <a:moveTo>
                    <a:pt x="1" y="8"/>
                  </a:moveTo>
                  <a:cubicBezTo>
                    <a:pt x="6" y="9"/>
                    <a:pt x="10" y="8"/>
                    <a:pt x="14" y="7"/>
                  </a:cubicBezTo>
                  <a:cubicBezTo>
                    <a:pt x="18" y="5"/>
                    <a:pt x="21" y="2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9"/>
                    <a:pt x="8" y="11"/>
                    <a:pt x="1" y="10"/>
                  </a:cubicBezTo>
                  <a:cubicBezTo>
                    <a:pt x="0" y="9"/>
                    <a:pt x="0" y="8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1" name="Freeform 381">
              <a:extLst>
                <a:ext uri="{FF2B5EF4-FFF2-40B4-BE49-F238E27FC236}">
                  <a16:creationId xmlns:a16="http://schemas.microsoft.com/office/drawing/2014/main" id="{ED8DCCBF-97C3-42DA-ADD5-A47B2C19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687762"/>
              <a:ext cx="9525" cy="34925"/>
            </a:xfrm>
            <a:custGeom>
              <a:avLst/>
              <a:gdLst>
                <a:gd name="T0" fmla="*/ 2 w 6"/>
                <a:gd name="T1" fmla="*/ 13 h 23"/>
                <a:gd name="T2" fmla="*/ 5 w 6"/>
                <a:gd name="T3" fmla="*/ 1 h 23"/>
                <a:gd name="T4" fmla="*/ 6 w 6"/>
                <a:gd name="T5" fmla="*/ 1 h 23"/>
                <a:gd name="T6" fmla="*/ 4 w 6"/>
                <a:gd name="T7" fmla="*/ 14 h 23"/>
                <a:gd name="T8" fmla="*/ 2 w 6"/>
                <a:gd name="T9" fmla="*/ 23 h 23"/>
                <a:gd name="T10" fmla="*/ 2 w 6"/>
                <a:gd name="T11" fmla="*/ 23 h 23"/>
                <a:gd name="T12" fmla="*/ 2 w 6"/>
                <a:gd name="T1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2" y="13"/>
                  </a:moveTo>
                  <a:cubicBezTo>
                    <a:pt x="3" y="9"/>
                    <a:pt x="3" y="5"/>
                    <a:pt x="5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6"/>
                    <a:pt x="4" y="10"/>
                    <a:pt x="4" y="14"/>
                  </a:cubicBezTo>
                  <a:cubicBezTo>
                    <a:pt x="3" y="17"/>
                    <a:pt x="3" y="20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1" y="16"/>
                    <a:pt x="2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2" name="Freeform 382">
              <a:extLst>
                <a:ext uri="{FF2B5EF4-FFF2-40B4-BE49-F238E27FC236}">
                  <a16:creationId xmlns:a16="http://schemas.microsoft.com/office/drawing/2014/main" id="{9C21DB47-704C-42E4-BCE7-920AE1A5E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4413" y="3746500"/>
              <a:ext cx="41275" cy="17463"/>
            </a:xfrm>
            <a:custGeom>
              <a:avLst/>
              <a:gdLst>
                <a:gd name="T0" fmla="*/ 0 w 27"/>
                <a:gd name="T1" fmla="*/ 4 h 12"/>
                <a:gd name="T2" fmla="*/ 1 w 27"/>
                <a:gd name="T3" fmla="*/ 4 h 12"/>
                <a:gd name="T4" fmla="*/ 26 w 27"/>
                <a:gd name="T5" fmla="*/ 12 h 12"/>
                <a:gd name="T6" fmla="*/ 27 w 27"/>
                <a:gd name="T7" fmla="*/ 11 h 12"/>
                <a:gd name="T8" fmla="*/ 27 w 27"/>
                <a:gd name="T9" fmla="*/ 7 h 12"/>
                <a:gd name="T10" fmla="*/ 25 w 27"/>
                <a:gd name="T11" fmla="*/ 7 h 12"/>
                <a:gd name="T12" fmla="*/ 25 w 27"/>
                <a:gd name="T13" fmla="*/ 7 h 12"/>
                <a:gd name="T14" fmla="*/ 14 w 27"/>
                <a:gd name="T15" fmla="*/ 4 h 12"/>
                <a:gd name="T16" fmla="*/ 9 w 27"/>
                <a:gd name="T17" fmla="*/ 2 h 12"/>
                <a:gd name="T18" fmla="*/ 3 w 27"/>
                <a:gd name="T19" fmla="*/ 0 h 12"/>
                <a:gd name="T20" fmla="*/ 0 w 27"/>
                <a:gd name="T21" fmla="*/ 4 h 12"/>
                <a:gd name="T22" fmla="*/ 4 w 27"/>
                <a:gd name="T23" fmla="*/ 1 h 12"/>
                <a:gd name="T24" fmla="*/ 7 w 27"/>
                <a:gd name="T25" fmla="*/ 3 h 12"/>
                <a:gd name="T26" fmla="*/ 12 w 27"/>
                <a:gd name="T27" fmla="*/ 4 h 12"/>
                <a:gd name="T28" fmla="*/ 25 w 27"/>
                <a:gd name="T29" fmla="*/ 8 h 12"/>
                <a:gd name="T30" fmla="*/ 20 w 27"/>
                <a:gd name="T31" fmla="*/ 9 h 12"/>
                <a:gd name="T32" fmla="*/ 13 w 27"/>
                <a:gd name="T33" fmla="*/ 7 h 12"/>
                <a:gd name="T34" fmla="*/ 6 w 27"/>
                <a:gd name="T35" fmla="*/ 5 h 12"/>
                <a:gd name="T36" fmla="*/ 2 w 27"/>
                <a:gd name="T37" fmla="*/ 3 h 12"/>
                <a:gd name="T38" fmla="*/ 4 w 27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12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0" y="6"/>
                    <a:pt x="17" y="11"/>
                    <a:pt x="26" y="12"/>
                  </a:cubicBezTo>
                  <a:cubicBezTo>
                    <a:pt x="27" y="12"/>
                    <a:pt x="27" y="11"/>
                    <a:pt x="27" y="11"/>
                  </a:cubicBezTo>
                  <a:cubicBezTo>
                    <a:pt x="27" y="10"/>
                    <a:pt x="27" y="9"/>
                    <a:pt x="27" y="7"/>
                  </a:cubicBezTo>
                  <a:cubicBezTo>
                    <a:pt x="27" y="6"/>
                    <a:pt x="26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6"/>
                    <a:pt x="18" y="5"/>
                    <a:pt x="14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  <a:moveTo>
                    <a:pt x="4" y="1"/>
                  </a:moveTo>
                  <a:cubicBezTo>
                    <a:pt x="5" y="2"/>
                    <a:pt x="6" y="2"/>
                    <a:pt x="7" y="3"/>
                  </a:cubicBezTo>
                  <a:cubicBezTo>
                    <a:pt x="9" y="3"/>
                    <a:pt x="10" y="4"/>
                    <a:pt x="12" y="4"/>
                  </a:cubicBezTo>
                  <a:cubicBezTo>
                    <a:pt x="16" y="6"/>
                    <a:pt x="21" y="7"/>
                    <a:pt x="25" y="8"/>
                  </a:cubicBezTo>
                  <a:cubicBezTo>
                    <a:pt x="25" y="11"/>
                    <a:pt x="22" y="10"/>
                    <a:pt x="20" y="9"/>
                  </a:cubicBezTo>
                  <a:cubicBezTo>
                    <a:pt x="18" y="9"/>
                    <a:pt x="16" y="8"/>
                    <a:pt x="13" y="7"/>
                  </a:cubicBezTo>
                  <a:cubicBezTo>
                    <a:pt x="11" y="6"/>
                    <a:pt x="9" y="5"/>
                    <a:pt x="6" y="5"/>
                  </a:cubicBezTo>
                  <a:cubicBezTo>
                    <a:pt x="5" y="4"/>
                    <a:pt x="3" y="4"/>
                    <a:pt x="2" y="3"/>
                  </a:cubicBezTo>
                  <a:cubicBezTo>
                    <a:pt x="0" y="3"/>
                    <a:pt x="1" y="2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3" name="Freeform 383">
              <a:extLst>
                <a:ext uri="{FF2B5EF4-FFF2-40B4-BE49-F238E27FC236}">
                  <a16:creationId xmlns:a16="http://schemas.microsoft.com/office/drawing/2014/main" id="{D8BF04ED-1DE9-447C-ABA3-D27D8B16F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740150"/>
              <a:ext cx="20638" cy="14288"/>
            </a:xfrm>
            <a:custGeom>
              <a:avLst/>
              <a:gdLst>
                <a:gd name="T0" fmla="*/ 0 w 13"/>
                <a:gd name="T1" fmla="*/ 4 h 9"/>
                <a:gd name="T2" fmla="*/ 1 w 13"/>
                <a:gd name="T3" fmla="*/ 8 h 9"/>
                <a:gd name="T4" fmla="*/ 2 w 13"/>
                <a:gd name="T5" fmla="*/ 9 h 9"/>
                <a:gd name="T6" fmla="*/ 13 w 13"/>
                <a:gd name="T7" fmla="*/ 6 h 9"/>
                <a:gd name="T8" fmla="*/ 13 w 13"/>
                <a:gd name="T9" fmla="*/ 5 h 9"/>
                <a:gd name="T10" fmla="*/ 11 w 13"/>
                <a:gd name="T11" fmla="*/ 1 h 9"/>
                <a:gd name="T12" fmla="*/ 9 w 13"/>
                <a:gd name="T13" fmla="*/ 1 h 9"/>
                <a:gd name="T14" fmla="*/ 0 w 13"/>
                <a:gd name="T15" fmla="*/ 3 h 9"/>
                <a:gd name="T16" fmla="*/ 0 w 13"/>
                <a:gd name="T17" fmla="*/ 4 h 9"/>
                <a:gd name="T18" fmla="*/ 11 w 13"/>
                <a:gd name="T19" fmla="*/ 5 h 9"/>
                <a:gd name="T20" fmla="*/ 2 w 13"/>
                <a:gd name="T21" fmla="*/ 7 h 9"/>
                <a:gd name="T22" fmla="*/ 2 w 13"/>
                <a:gd name="T23" fmla="*/ 5 h 9"/>
                <a:gd name="T24" fmla="*/ 10 w 13"/>
                <a:gd name="T25" fmla="*/ 2 h 9"/>
                <a:gd name="T26" fmla="*/ 11 w 13"/>
                <a:gd name="T2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0" y="4"/>
                  </a:moveTo>
                  <a:cubicBezTo>
                    <a:pt x="0" y="6"/>
                    <a:pt x="0" y="7"/>
                    <a:pt x="1" y="8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5" y="9"/>
                    <a:pt x="9" y="8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4"/>
                    <a:pt x="11" y="2"/>
                    <a:pt x="11" y="1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  <a:moveTo>
                    <a:pt x="11" y="5"/>
                  </a:moveTo>
                  <a:cubicBezTo>
                    <a:pt x="8" y="6"/>
                    <a:pt x="5" y="7"/>
                    <a:pt x="2" y="7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4" y="4"/>
                    <a:pt x="7" y="3"/>
                    <a:pt x="10" y="2"/>
                  </a:cubicBezTo>
                  <a:cubicBezTo>
                    <a:pt x="10" y="3"/>
                    <a:pt x="10" y="4"/>
                    <a:pt x="1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4" name="Freeform 384">
              <a:extLst>
                <a:ext uri="{FF2B5EF4-FFF2-40B4-BE49-F238E27FC236}">
                  <a16:creationId xmlns:a16="http://schemas.microsoft.com/office/drawing/2014/main" id="{DE855CFC-6783-4C3E-A49D-77D9AE943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5" name="Freeform 385">
              <a:extLst>
                <a:ext uri="{FF2B5EF4-FFF2-40B4-BE49-F238E27FC236}">
                  <a16:creationId xmlns:a16="http://schemas.microsoft.com/office/drawing/2014/main" id="{28E01891-1A67-472C-86D9-98F88F66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6" name="Freeform 386">
              <a:extLst>
                <a:ext uri="{FF2B5EF4-FFF2-40B4-BE49-F238E27FC236}">
                  <a16:creationId xmlns:a16="http://schemas.microsoft.com/office/drawing/2014/main" id="{32A55451-3218-4A64-B1E0-C0859F24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6" y="3549650"/>
              <a:ext cx="6350" cy="33338"/>
            </a:xfrm>
            <a:custGeom>
              <a:avLst/>
              <a:gdLst>
                <a:gd name="T0" fmla="*/ 1 w 4"/>
                <a:gd name="T1" fmla="*/ 10 h 21"/>
                <a:gd name="T2" fmla="*/ 4 w 4"/>
                <a:gd name="T3" fmla="*/ 0 h 21"/>
                <a:gd name="T4" fmla="*/ 4 w 4"/>
                <a:gd name="T5" fmla="*/ 1 h 21"/>
                <a:gd name="T6" fmla="*/ 2 w 4"/>
                <a:gd name="T7" fmla="*/ 11 h 21"/>
                <a:gd name="T8" fmla="*/ 2 w 4"/>
                <a:gd name="T9" fmla="*/ 20 h 21"/>
                <a:gd name="T10" fmla="*/ 1 w 4"/>
                <a:gd name="T11" fmla="*/ 20 h 21"/>
                <a:gd name="T12" fmla="*/ 1 w 4"/>
                <a:gd name="T13" fmla="*/ 19 h 21"/>
                <a:gd name="T14" fmla="*/ 1 w 4"/>
                <a:gd name="T15" fmla="*/ 19 h 21"/>
                <a:gd name="T16" fmla="*/ 0 w 4"/>
                <a:gd name="T17" fmla="*/ 17 h 21"/>
                <a:gd name="T18" fmla="*/ 1 w 4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1">
                  <a:moveTo>
                    <a:pt x="1" y="10"/>
                  </a:moveTo>
                  <a:cubicBezTo>
                    <a:pt x="1" y="7"/>
                    <a:pt x="2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4"/>
                    <a:pt x="2" y="7"/>
                    <a:pt x="2" y="11"/>
                  </a:cubicBezTo>
                  <a:cubicBezTo>
                    <a:pt x="1" y="14"/>
                    <a:pt x="2" y="17"/>
                    <a:pt x="2" y="20"/>
                  </a:cubicBezTo>
                  <a:cubicBezTo>
                    <a:pt x="2" y="21"/>
                    <a:pt x="1" y="21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0" y="13"/>
                    <a:pt x="1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7" name="Freeform 387">
              <a:extLst>
                <a:ext uri="{FF2B5EF4-FFF2-40B4-BE49-F238E27FC236}">
                  <a16:creationId xmlns:a16="http://schemas.microsoft.com/office/drawing/2014/main" id="{75D5E2BC-B071-44A6-B410-BB7374E39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552825"/>
              <a:ext cx="6350" cy="28575"/>
            </a:xfrm>
            <a:custGeom>
              <a:avLst/>
              <a:gdLst>
                <a:gd name="T0" fmla="*/ 1 w 4"/>
                <a:gd name="T1" fmla="*/ 8 h 18"/>
                <a:gd name="T2" fmla="*/ 2 w 4"/>
                <a:gd name="T3" fmla="*/ 0 h 18"/>
                <a:gd name="T4" fmla="*/ 2 w 4"/>
                <a:gd name="T5" fmla="*/ 0 h 18"/>
                <a:gd name="T6" fmla="*/ 0 w 4"/>
                <a:gd name="T7" fmla="*/ 18 h 18"/>
                <a:gd name="T8" fmla="*/ 0 w 4"/>
                <a:gd name="T9" fmla="*/ 18 h 18"/>
                <a:gd name="T10" fmla="*/ 1 w 4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8">
                  <a:moveTo>
                    <a:pt x="1" y="8"/>
                  </a:moveTo>
                  <a:cubicBezTo>
                    <a:pt x="2" y="5"/>
                    <a:pt x="1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5"/>
                    <a:pt x="2" y="13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1" y="11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8" name="Freeform 388">
              <a:extLst>
                <a:ext uri="{FF2B5EF4-FFF2-40B4-BE49-F238E27FC236}">
                  <a16:creationId xmlns:a16="http://schemas.microsoft.com/office/drawing/2014/main" id="{9A94C43A-8849-4CE9-AE09-D2982F43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546475"/>
              <a:ext cx="7938" cy="25400"/>
            </a:xfrm>
            <a:custGeom>
              <a:avLst/>
              <a:gdLst>
                <a:gd name="T0" fmla="*/ 3 w 5"/>
                <a:gd name="T1" fmla="*/ 9 h 17"/>
                <a:gd name="T2" fmla="*/ 4 w 5"/>
                <a:gd name="T3" fmla="*/ 1 h 17"/>
                <a:gd name="T4" fmla="*/ 4 w 5"/>
                <a:gd name="T5" fmla="*/ 1 h 17"/>
                <a:gd name="T6" fmla="*/ 4 w 5"/>
                <a:gd name="T7" fmla="*/ 10 h 17"/>
                <a:gd name="T8" fmla="*/ 0 w 5"/>
                <a:gd name="T9" fmla="*/ 17 h 17"/>
                <a:gd name="T10" fmla="*/ 0 w 5"/>
                <a:gd name="T11" fmla="*/ 17 h 17"/>
                <a:gd name="T12" fmla="*/ 3 w 5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3" y="9"/>
                  </a:moveTo>
                  <a:cubicBezTo>
                    <a:pt x="4" y="7"/>
                    <a:pt x="4" y="4"/>
                    <a:pt x="4" y="1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5" y="7"/>
                    <a:pt x="4" y="10"/>
                  </a:cubicBezTo>
                  <a:cubicBezTo>
                    <a:pt x="3" y="12"/>
                    <a:pt x="2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2" y="12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9" name="Freeform 389">
              <a:extLst>
                <a:ext uri="{FF2B5EF4-FFF2-40B4-BE49-F238E27FC236}">
                  <a16:creationId xmlns:a16="http://schemas.microsoft.com/office/drawing/2014/main" id="{D7359705-3EA7-4F59-B244-981D16C6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1" y="3538537"/>
              <a:ext cx="0" cy="12700"/>
            </a:xfrm>
            <a:custGeom>
              <a:avLst/>
              <a:gdLst>
                <a:gd name="T0" fmla="*/ 1 w 1"/>
                <a:gd name="T1" fmla="*/ 0 h 9"/>
                <a:gd name="T2" fmla="*/ 1 w 1"/>
                <a:gd name="T3" fmla="*/ 0 h 9"/>
                <a:gd name="T4" fmla="*/ 0 w 1"/>
                <a:gd name="T5" fmla="*/ 9 h 9"/>
                <a:gd name="T6" fmla="*/ 0 w 1"/>
                <a:gd name="T7" fmla="*/ 9 h 9"/>
                <a:gd name="T8" fmla="*/ 1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0" name="Freeform 390">
              <a:extLst>
                <a:ext uri="{FF2B5EF4-FFF2-40B4-BE49-F238E27FC236}">
                  <a16:creationId xmlns:a16="http://schemas.microsoft.com/office/drawing/2014/main" id="{50A2E834-408A-4265-97D7-C5CBD2DA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3525837"/>
              <a:ext cx="4763" cy="15875"/>
            </a:xfrm>
            <a:custGeom>
              <a:avLst/>
              <a:gdLst>
                <a:gd name="T0" fmla="*/ 2 w 3"/>
                <a:gd name="T1" fmla="*/ 0 h 10"/>
                <a:gd name="T2" fmla="*/ 3 w 3"/>
                <a:gd name="T3" fmla="*/ 0 h 10"/>
                <a:gd name="T4" fmla="*/ 2 w 3"/>
                <a:gd name="T5" fmla="*/ 5 h 10"/>
                <a:gd name="T6" fmla="*/ 1 w 3"/>
                <a:gd name="T7" fmla="*/ 10 h 10"/>
                <a:gd name="T8" fmla="*/ 0 w 3"/>
                <a:gd name="T9" fmla="*/ 9 h 10"/>
                <a:gd name="T10" fmla="*/ 2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6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1" name="Freeform 391">
              <a:extLst>
                <a:ext uri="{FF2B5EF4-FFF2-40B4-BE49-F238E27FC236}">
                  <a16:creationId xmlns:a16="http://schemas.microsoft.com/office/drawing/2014/main" id="{48C067EB-F92D-4CE7-8593-85ADC9B4D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511550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1 w 3"/>
                <a:gd name="T3" fmla="*/ 0 h 5"/>
                <a:gd name="T4" fmla="*/ 1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2" name="Freeform 392">
              <a:extLst>
                <a:ext uri="{FF2B5EF4-FFF2-40B4-BE49-F238E27FC236}">
                  <a16:creationId xmlns:a16="http://schemas.microsoft.com/office/drawing/2014/main" id="{50A00736-A361-43B1-A32A-91956304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535362"/>
              <a:ext cx="4763" cy="12700"/>
            </a:xfrm>
            <a:custGeom>
              <a:avLst/>
              <a:gdLst>
                <a:gd name="T0" fmla="*/ 1 w 3"/>
                <a:gd name="T1" fmla="*/ 5 h 9"/>
                <a:gd name="T2" fmla="*/ 2 w 3"/>
                <a:gd name="T3" fmla="*/ 1 h 9"/>
                <a:gd name="T4" fmla="*/ 2 w 3"/>
                <a:gd name="T5" fmla="*/ 1 h 9"/>
                <a:gd name="T6" fmla="*/ 1 w 3"/>
                <a:gd name="T7" fmla="*/ 9 h 9"/>
                <a:gd name="T8" fmla="*/ 0 w 3"/>
                <a:gd name="T9" fmla="*/ 8 h 9"/>
                <a:gd name="T10" fmla="*/ 1 w 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5"/>
                  </a:moveTo>
                  <a:cubicBezTo>
                    <a:pt x="1" y="4"/>
                    <a:pt x="1" y="2"/>
                    <a:pt x="2" y="1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3"/>
                    <a:pt x="3" y="7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3" name="Freeform 393">
              <a:extLst>
                <a:ext uri="{FF2B5EF4-FFF2-40B4-BE49-F238E27FC236}">
                  <a16:creationId xmlns:a16="http://schemas.microsoft.com/office/drawing/2014/main" id="{A5A393B1-C72C-4E19-A364-5D25FC2B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552825"/>
              <a:ext cx="6350" cy="9525"/>
            </a:xfrm>
            <a:custGeom>
              <a:avLst/>
              <a:gdLst>
                <a:gd name="T0" fmla="*/ 1 w 4"/>
                <a:gd name="T1" fmla="*/ 5 h 6"/>
                <a:gd name="T2" fmla="*/ 2 w 4"/>
                <a:gd name="T3" fmla="*/ 3 h 6"/>
                <a:gd name="T4" fmla="*/ 3 w 4"/>
                <a:gd name="T5" fmla="*/ 0 h 6"/>
                <a:gd name="T6" fmla="*/ 4 w 4"/>
                <a:gd name="T7" fmla="*/ 1 h 6"/>
                <a:gd name="T8" fmla="*/ 3 w 4"/>
                <a:gd name="T9" fmla="*/ 5 h 6"/>
                <a:gd name="T10" fmla="*/ 0 w 4"/>
                <a:gd name="T11" fmla="*/ 5 h 6"/>
                <a:gd name="T12" fmla="*/ 1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1" y="5"/>
                  </a:moveTo>
                  <a:cubicBezTo>
                    <a:pt x="2" y="6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4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4" name="Freeform 394">
              <a:extLst>
                <a:ext uri="{FF2B5EF4-FFF2-40B4-BE49-F238E27FC236}">
                  <a16:creationId xmlns:a16="http://schemas.microsoft.com/office/drawing/2014/main" id="{EE1436AB-0559-44D4-839C-0D5727CB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1" y="3621087"/>
              <a:ext cx="4763" cy="12700"/>
            </a:xfrm>
            <a:custGeom>
              <a:avLst/>
              <a:gdLst>
                <a:gd name="T0" fmla="*/ 1 w 3"/>
                <a:gd name="T1" fmla="*/ 4 h 9"/>
                <a:gd name="T2" fmla="*/ 1 w 3"/>
                <a:gd name="T3" fmla="*/ 0 h 9"/>
                <a:gd name="T4" fmla="*/ 1 w 3"/>
                <a:gd name="T5" fmla="*/ 0 h 9"/>
                <a:gd name="T6" fmla="*/ 0 w 3"/>
                <a:gd name="T7" fmla="*/ 9 h 9"/>
                <a:gd name="T8" fmla="*/ 0 w 3"/>
                <a:gd name="T9" fmla="*/ 9 h 9"/>
                <a:gd name="T10" fmla="*/ 1 w 3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4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3"/>
                    <a:pt x="2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395">
              <a:extLst>
                <a:ext uri="{FF2B5EF4-FFF2-40B4-BE49-F238E27FC236}">
                  <a16:creationId xmlns:a16="http://schemas.microsoft.com/office/drawing/2014/main" id="{D9B6B759-498F-459B-9F1A-74D05EA2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624262"/>
              <a:ext cx="4763" cy="14288"/>
            </a:xfrm>
            <a:custGeom>
              <a:avLst/>
              <a:gdLst>
                <a:gd name="T0" fmla="*/ 3 w 3"/>
                <a:gd name="T1" fmla="*/ 1 h 10"/>
                <a:gd name="T2" fmla="*/ 3 w 3"/>
                <a:gd name="T3" fmla="*/ 1 h 10"/>
                <a:gd name="T4" fmla="*/ 0 w 3"/>
                <a:gd name="T5" fmla="*/ 10 h 10"/>
                <a:gd name="T6" fmla="*/ 0 w 3"/>
                <a:gd name="T7" fmla="*/ 10 h 10"/>
                <a:gd name="T8" fmla="*/ 3 w 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3" y="1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4"/>
                    <a:pt x="2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396">
              <a:extLst>
                <a:ext uri="{FF2B5EF4-FFF2-40B4-BE49-F238E27FC236}">
                  <a16:creationId xmlns:a16="http://schemas.microsoft.com/office/drawing/2014/main" id="{326D2500-1746-4027-997B-5C1FEFBDE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632200"/>
              <a:ext cx="1588" cy="9525"/>
            </a:xfrm>
            <a:custGeom>
              <a:avLst/>
              <a:gdLst>
                <a:gd name="T0" fmla="*/ 0 w 1"/>
                <a:gd name="T1" fmla="*/ 0 h 7"/>
                <a:gd name="T2" fmla="*/ 1 w 1"/>
                <a:gd name="T3" fmla="*/ 0 h 7"/>
                <a:gd name="T4" fmla="*/ 1 w 1"/>
                <a:gd name="T5" fmla="*/ 7 h 7"/>
                <a:gd name="T6" fmla="*/ 0 w 1"/>
                <a:gd name="T7" fmla="*/ 7 h 7"/>
                <a:gd name="T8" fmla="*/ 0 w 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5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397">
              <a:extLst>
                <a:ext uri="{FF2B5EF4-FFF2-40B4-BE49-F238E27FC236}">
                  <a16:creationId xmlns:a16="http://schemas.microsoft.com/office/drawing/2014/main" id="{9C396796-3B91-4AD1-912D-9422A817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64490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1 w 2"/>
                <a:gd name="T5" fmla="*/ 3 h 3"/>
                <a:gd name="T6" fmla="*/ 0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8" name="组合 289">
            <a:extLst>
              <a:ext uri="{FF2B5EF4-FFF2-40B4-BE49-F238E27FC236}">
                <a16:creationId xmlns:a16="http://schemas.microsoft.com/office/drawing/2014/main" id="{330A6DA5-40DF-484F-A744-AF4788A34115}"/>
              </a:ext>
            </a:extLst>
          </p:cNvPr>
          <p:cNvGrpSpPr/>
          <p:nvPr/>
        </p:nvGrpSpPr>
        <p:grpSpPr>
          <a:xfrm>
            <a:off x="3259267" y="4457996"/>
            <a:ext cx="1793616" cy="2019709"/>
            <a:chOff x="7899401" y="3314700"/>
            <a:chExt cx="525463" cy="601663"/>
          </a:xfrm>
        </p:grpSpPr>
        <p:sp>
          <p:nvSpPr>
            <p:cNvPr id="109" name="Freeform 850">
              <a:extLst>
                <a:ext uri="{FF2B5EF4-FFF2-40B4-BE49-F238E27FC236}">
                  <a16:creationId xmlns:a16="http://schemas.microsoft.com/office/drawing/2014/main" id="{F2412406-B8EB-4327-8F86-162D58237B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0021" y="3482975"/>
              <a:ext cx="95250" cy="122238"/>
            </a:xfrm>
            <a:custGeom>
              <a:avLst/>
              <a:gdLst>
                <a:gd name="T0" fmla="*/ 62 w 62"/>
                <a:gd name="T1" fmla="*/ 14 h 80"/>
                <a:gd name="T2" fmla="*/ 9 w 62"/>
                <a:gd name="T3" fmla="*/ 80 h 80"/>
                <a:gd name="T4" fmla="*/ 0 w 62"/>
                <a:gd name="T5" fmla="*/ 48 h 80"/>
                <a:gd name="T6" fmla="*/ 39 w 62"/>
                <a:gd name="T7" fmla="*/ 0 h 80"/>
                <a:gd name="T8" fmla="*/ 62 w 62"/>
                <a:gd name="T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0">
                  <a:moveTo>
                    <a:pt x="62" y="14"/>
                  </a:moveTo>
                  <a:cubicBezTo>
                    <a:pt x="62" y="14"/>
                    <a:pt x="46" y="67"/>
                    <a:pt x="9" y="80"/>
                  </a:cubicBezTo>
                  <a:cubicBezTo>
                    <a:pt x="11" y="67"/>
                    <a:pt x="3" y="53"/>
                    <a:pt x="0" y="48"/>
                  </a:cubicBezTo>
                  <a:cubicBezTo>
                    <a:pt x="7" y="44"/>
                    <a:pt x="23" y="32"/>
                    <a:pt x="39" y="0"/>
                  </a:cubicBezTo>
                  <a:cubicBezTo>
                    <a:pt x="62" y="14"/>
                    <a:pt x="62" y="14"/>
                    <a:pt x="62" y="14"/>
                  </a:cubicBezTo>
                </a:path>
              </a:pathLst>
            </a:custGeom>
            <a:solidFill>
              <a:srgbClr val="68C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110" name="组合 220">
              <a:extLst>
                <a:ext uri="{FF2B5EF4-FFF2-40B4-BE49-F238E27FC236}">
                  <a16:creationId xmlns:a16="http://schemas.microsoft.com/office/drawing/2014/main" id="{26A0415F-3393-456E-B92E-1E3CADB4B214}"/>
                </a:ext>
              </a:extLst>
            </p:cNvPr>
            <p:cNvGrpSpPr/>
            <p:nvPr/>
          </p:nvGrpSpPr>
          <p:grpSpPr>
            <a:xfrm>
              <a:off x="7899401" y="3314700"/>
              <a:ext cx="525463" cy="601663"/>
              <a:chOff x="7899401" y="3314700"/>
              <a:chExt cx="525463" cy="601663"/>
            </a:xfrm>
          </p:grpSpPr>
          <p:sp>
            <p:nvSpPr>
              <p:cNvPr id="111" name="Freeform 825">
                <a:extLst>
                  <a:ext uri="{FF2B5EF4-FFF2-40B4-BE49-F238E27FC236}">
                    <a16:creationId xmlns:a16="http://schemas.microsoft.com/office/drawing/2014/main" id="{708FA653-EE42-4F47-B0DE-DAAFC793B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1314" y="3848100"/>
                <a:ext cx="319088" cy="68263"/>
              </a:xfrm>
              <a:custGeom>
                <a:avLst/>
                <a:gdLst>
                  <a:gd name="T0" fmla="*/ 108 w 208"/>
                  <a:gd name="T1" fmla="*/ 0 h 45"/>
                  <a:gd name="T2" fmla="*/ 48 w 208"/>
                  <a:gd name="T3" fmla="*/ 13 h 45"/>
                  <a:gd name="T4" fmla="*/ 56 w 208"/>
                  <a:gd name="T5" fmla="*/ 20 h 45"/>
                  <a:gd name="T6" fmla="*/ 0 w 208"/>
                  <a:gd name="T7" fmla="*/ 32 h 45"/>
                  <a:gd name="T8" fmla="*/ 104 w 208"/>
                  <a:gd name="T9" fmla="*/ 45 h 45"/>
                  <a:gd name="T10" fmla="*/ 208 w 208"/>
                  <a:gd name="T11" fmla="*/ 32 h 45"/>
                  <a:gd name="T12" fmla="*/ 158 w 208"/>
                  <a:gd name="T13" fmla="*/ 20 h 45"/>
                  <a:gd name="T14" fmla="*/ 167 w 208"/>
                  <a:gd name="T15" fmla="*/ 13 h 45"/>
                  <a:gd name="T16" fmla="*/ 108 w 208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45">
                    <a:moveTo>
                      <a:pt x="108" y="0"/>
                    </a:moveTo>
                    <a:cubicBezTo>
                      <a:pt x="75" y="0"/>
                      <a:pt x="48" y="6"/>
                      <a:pt x="48" y="13"/>
                    </a:cubicBezTo>
                    <a:cubicBezTo>
                      <a:pt x="48" y="15"/>
                      <a:pt x="51" y="18"/>
                      <a:pt x="56" y="20"/>
                    </a:cubicBezTo>
                    <a:cubicBezTo>
                      <a:pt x="23" y="22"/>
                      <a:pt x="0" y="26"/>
                      <a:pt x="0" y="32"/>
                    </a:cubicBezTo>
                    <a:cubicBezTo>
                      <a:pt x="0" y="39"/>
                      <a:pt x="46" y="45"/>
                      <a:pt x="104" y="45"/>
                    </a:cubicBezTo>
                    <a:cubicBezTo>
                      <a:pt x="161" y="45"/>
                      <a:pt x="208" y="39"/>
                      <a:pt x="208" y="32"/>
                    </a:cubicBezTo>
                    <a:cubicBezTo>
                      <a:pt x="208" y="27"/>
                      <a:pt x="188" y="22"/>
                      <a:pt x="158" y="20"/>
                    </a:cubicBezTo>
                    <a:cubicBezTo>
                      <a:pt x="164" y="18"/>
                      <a:pt x="167" y="16"/>
                      <a:pt x="167" y="13"/>
                    </a:cubicBezTo>
                    <a:cubicBezTo>
                      <a:pt x="167" y="6"/>
                      <a:pt x="141" y="0"/>
                      <a:pt x="108" y="0"/>
                    </a:cubicBezTo>
                  </a:path>
                </a:pathLst>
              </a:custGeom>
              <a:solidFill>
                <a:srgbClr val="A8B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Freeform 826">
                <a:extLst>
                  <a:ext uri="{FF2B5EF4-FFF2-40B4-BE49-F238E27FC236}">
                    <a16:creationId xmlns:a16="http://schemas.microsoft.com/office/drawing/2014/main" id="{C4BF93F4-E5FE-4340-AF0C-C5BAAFC86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6" y="3790950"/>
                <a:ext cx="87313" cy="77788"/>
              </a:xfrm>
              <a:custGeom>
                <a:avLst/>
                <a:gdLst>
                  <a:gd name="T0" fmla="*/ 19 w 57"/>
                  <a:gd name="T1" fmla="*/ 0 h 51"/>
                  <a:gd name="T2" fmla="*/ 6 w 57"/>
                  <a:gd name="T3" fmla="*/ 4 h 51"/>
                  <a:gd name="T4" fmla="*/ 29 w 57"/>
                  <a:gd name="T5" fmla="*/ 49 h 51"/>
                  <a:gd name="T6" fmla="*/ 27 w 57"/>
                  <a:gd name="T7" fmla="*/ 0 h 51"/>
                  <a:gd name="T8" fmla="*/ 1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19" y="0"/>
                    </a:moveTo>
                    <a:cubicBezTo>
                      <a:pt x="19" y="0"/>
                      <a:pt x="7" y="0"/>
                      <a:pt x="6" y="4"/>
                    </a:cubicBezTo>
                    <a:cubicBezTo>
                      <a:pt x="5" y="8"/>
                      <a:pt x="0" y="51"/>
                      <a:pt x="29" y="49"/>
                    </a:cubicBezTo>
                    <a:cubicBezTo>
                      <a:pt x="57" y="46"/>
                      <a:pt x="27" y="0"/>
                      <a:pt x="27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827">
                <a:extLst>
                  <a:ext uri="{FF2B5EF4-FFF2-40B4-BE49-F238E27FC236}">
                    <a16:creationId xmlns:a16="http://schemas.microsoft.com/office/drawing/2014/main" id="{83DA24F7-DBD7-4E0F-A6EE-215B6B567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414" y="3784600"/>
                <a:ext cx="87313" cy="77788"/>
              </a:xfrm>
              <a:custGeom>
                <a:avLst/>
                <a:gdLst>
                  <a:gd name="T0" fmla="*/ 39 w 57"/>
                  <a:gd name="T1" fmla="*/ 0 h 51"/>
                  <a:gd name="T2" fmla="*/ 53 w 57"/>
                  <a:gd name="T3" fmla="*/ 5 h 51"/>
                  <a:gd name="T4" fmla="*/ 29 w 57"/>
                  <a:gd name="T5" fmla="*/ 49 h 51"/>
                  <a:gd name="T6" fmla="*/ 31 w 57"/>
                  <a:gd name="T7" fmla="*/ 0 h 51"/>
                  <a:gd name="T8" fmla="*/ 3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39" y="0"/>
                    </a:moveTo>
                    <a:cubicBezTo>
                      <a:pt x="39" y="0"/>
                      <a:pt x="51" y="0"/>
                      <a:pt x="53" y="5"/>
                    </a:cubicBezTo>
                    <a:cubicBezTo>
                      <a:pt x="54" y="9"/>
                      <a:pt x="57" y="51"/>
                      <a:pt x="29" y="49"/>
                    </a:cubicBezTo>
                    <a:cubicBezTo>
                      <a:pt x="0" y="47"/>
                      <a:pt x="31" y="0"/>
                      <a:pt x="3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828">
                <a:extLst>
                  <a:ext uri="{FF2B5EF4-FFF2-40B4-BE49-F238E27FC236}">
                    <a16:creationId xmlns:a16="http://schemas.microsoft.com/office/drawing/2014/main" id="{C8D61813-F0CB-4393-823D-BE26F6BE0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5926" y="3722688"/>
                <a:ext cx="84138" cy="107950"/>
              </a:xfrm>
              <a:custGeom>
                <a:avLst/>
                <a:gdLst>
                  <a:gd name="T0" fmla="*/ 55 w 55"/>
                  <a:gd name="T1" fmla="*/ 5 h 70"/>
                  <a:gd name="T2" fmla="*/ 51 w 55"/>
                  <a:gd name="T3" fmla="*/ 62 h 70"/>
                  <a:gd name="T4" fmla="*/ 18 w 55"/>
                  <a:gd name="T5" fmla="*/ 67 h 70"/>
                  <a:gd name="T6" fmla="*/ 0 w 55"/>
                  <a:gd name="T7" fmla="*/ 0 h 70"/>
                  <a:gd name="T8" fmla="*/ 55 w 55"/>
                  <a:gd name="T9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70">
                    <a:moveTo>
                      <a:pt x="55" y="5"/>
                    </a:moveTo>
                    <a:cubicBezTo>
                      <a:pt x="55" y="23"/>
                      <a:pt x="53" y="56"/>
                      <a:pt x="51" y="62"/>
                    </a:cubicBezTo>
                    <a:cubicBezTo>
                      <a:pt x="48" y="70"/>
                      <a:pt x="26" y="68"/>
                      <a:pt x="18" y="67"/>
                    </a:cubicBezTo>
                    <a:cubicBezTo>
                      <a:pt x="12" y="67"/>
                      <a:pt x="3" y="21"/>
                      <a:pt x="0" y="0"/>
                    </a:cubicBezTo>
                    <a:cubicBezTo>
                      <a:pt x="9" y="2"/>
                      <a:pt x="28" y="6"/>
                      <a:pt x="55" y="5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829">
                <a:extLst>
                  <a:ext uri="{FF2B5EF4-FFF2-40B4-BE49-F238E27FC236}">
                    <a16:creationId xmlns:a16="http://schemas.microsoft.com/office/drawing/2014/main" id="{83D0B8E8-C63B-4180-A9AD-1F8ADEBB3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6" y="3705225"/>
                <a:ext cx="88900" cy="122238"/>
              </a:xfrm>
              <a:custGeom>
                <a:avLst/>
                <a:gdLst>
                  <a:gd name="T0" fmla="*/ 54 w 58"/>
                  <a:gd name="T1" fmla="*/ 72 h 80"/>
                  <a:gd name="T2" fmla="*/ 21 w 58"/>
                  <a:gd name="T3" fmla="*/ 77 h 80"/>
                  <a:gd name="T4" fmla="*/ 0 w 58"/>
                  <a:gd name="T5" fmla="*/ 0 h 80"/>
                  <a:gd name="T6" fmla="*/ 57 w 58"/>
                  <a:gd name="T7" fmla="*/ 3 h 80"/>
                  <a:gd name="T8" fmla="*/ 58 w 58"/>
                  <a:gd name="T9" fmla="*/ 7 h 80"/>
                  <a:gd name="T10" fmla="*/ 54 w 58"/>
                  <a:gd name="T11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80">
                    <a:moveTo>
                      <a:pt x="54" y="72"/>
                    </a:moveTo>
                    <a:cubicBezTo>
                      <a:pt x="51" y="80"/>
                      <a:pt x="28" y="78"/>
                      <a:pt x="21" y="77"/>
                    </a:cubicBezTo>
                    <a:cubicBezTo>
                      <a:pt x="13" y="77"/>
                      <a:pt x="0" y="0"/>
                      <a:pt x="0" y="0"/>
                    </a:cubicBezTo>
                    <a:cubicBezTo>
                      <a:pt x="0" y="0"/>
                      <a:pt x="54" y="1"/>
                      <a:pt x="57" y="3"/>
                    </a:cubicBezTo>
                    <a:cubicBezTo>
                      <a:pt x="58" y="4"/>
                      <a:pt x="58" y="5"/>
                      <a:pt x="58" y="7"/>
                    </a:cubicBezTo>
                    <a:cubicBezTo>
                      <a:pt x="56" y="55"/>
                      <a:pt x="56" y="65"/>
                      <a:pt x="54" y="72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830">
                <a:extLst>
                  <a:ext uri="{FF2B5EF4-FFF2-40B4-BE49-F238E27FC236}">
                    <a16:creationId xmlns:a16="http://schemas.microsoft.com/office/drawing/2014/main" id="{95BF9B8A-8474-4D48-A420-31B10E89C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716338"/>
                <a:ext cx="166688" cy="19050"/>
              </a:xfrm>
              <a:custGeom>
                <a:avLst/>
                <a:gdLst>
                  <a:gd name="T0" fmla="*/ 109 w 109"/>
                  <a:gd name="T1" fmla="*/ 3 h 13"/>
                  <a:gd name="T2" fmla="*/ 109 w 109"/>
                  <a:gd name="T3" fmla="*/ 0 h 13"/>
                  <a:gd name="T4" fmla="*/ 57 w 109"/>
                  <a:gd name="T5" fmla="*/ 7 h 13"/>
                  <a:gd name="T6" fmla="*/ 57 w 109"/>
                  <a:gd name="T7" fmla="*/ 7 h 13"/>
                  <a:gd name="T8" fmla="*/ 0 w 109"/>
                  <a:gd name="T9" fmla="*/ 2 h 13"/>
                  <a:gd name="T10" fmla="*/ 1 w 109"/>
                  <a:gd name="T11" fmla="*/ 5 h 13"/>
                  <a:gd name="T12" fmla="*/ 56 w 109"/>
                  <a:gd name="T13" fmla="*/ 12 h 13"/>
                  <a:gd name="T14" fmla="*/ 56 w 109"/>
                  <a:gd name="T15" fmla="*/ 12 h 13"/>
                  <a:gd name="T16" fmla="*/ 109 w 109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3">
                    <a:moveTo>
                      <a:pt x="109" y="3"/>
                    </a:moveTo>
                    <a:cubicBezTo>
                      <a:pt x="109" y="2"/>
                      <a:pt x="109" y="1"/>
                      <a:pt x="109" y="0"/>
                    </a:cubicBezTo>
                    <a:cubicBezTo>
                      <a:pt x="101" y="4"/>
                      <a:pt x="79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35" y="7"/>
                      <a:pt x="12" y="5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9" y="8"/>
                      <a:pt x="30" y="13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72" y="11"/>
                      <a:pt x="90" y="9"/>
                      <a:pt x="109" y="3"/>
                    </a:cubicBezTo>
                    <a:close/>
                  </a:path>
                </a:pathLst>
              </a:custGeom>
              <a:solidFill>
                <a:srgbClr val="002A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831">
                <a:extLst>
                  <a:ext uri="{FF2B5EF4-FFF2-40B4-BE49-F238E27FC236}">
                    <a16:creationId xmlns:a16="http://schemas.microsoft.com/office/drawing/2014/main" id="{9E9D1071-E6B6-4231-A28B-7314D73C0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708400"/>
                <a:ext cx="88900" cy="17463"/>
              </a:xfrm>
              <a:custGeom>
                <a:avLst/>
                <a:gdLst>
                  <a:gd name="T0" fmla="*/ 1 w 58"/>
                  <a:gd name="T1" fmla="*/ 7 h 12"/>
                  <a:gd name="T2" fmla="*/ 0 w 58"/>
                  <a:gd name="T3" fmla="*/ 3 h 12"/>
                  <a:gd name="T4" fmla="*/ 0 w 58"/>
                  <a:gd name="T5" fmla="*/ 0 h 12"/>
                  <a:gd name="T6" fmla="*/ 57 w 58"/>
                  <a:gd name="T7" fmla="*/ 4 h 12"/>
                  <a:gd name="T8" fmla="*/ 57 w 58"/>
                  <a:gd name="T9" fmla="*/ 5 h 12"/>
                  <a:gd name="T10" fmla="*/ 58 w 58"/>
                  <a:gd name="T11" fmla="*/ 12 h 12"/>
                  <a:gd name="T12" fmla="*/ 1 w 5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2">
                    <a:moveTo>
                      <a:pt x="1" y="7"/>
                    </a:moveTo>
                    <a:cubicBezTo>
                      <a:pt x="1" y="6"/>
                      <a:pt x="1" y="4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53" y="2"/>
                      <a:pt x="57" y="4"/>
                    </a:cubicBezTo>
                    <a:cubicBezTo>
                      <a:pt x="57" y="4"/>
                      <a:pt x="57" y="4"/>
                      <a:pt x="57" y="5"/>
                    </a:cubicBezTo>
                    <a:cubicBezTo>
                      <a:pt x="58" y="6"/>
                      <a:pt x="58" y="8"/>
                      <a:pt x="58" y="12"/>
                    </a:cubicBezTo>
                    <a:cubicBezTo>
                      <a:pt x="36" y="12"/>
                      <a:pt x="13" y="10"/>
                      <a:pt x="1" y="7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832">
                <a:extLst>
                  <a:ext uri="{FF2B5EF4-FFF2-40B4-BE49-F238E27FC236}">
                    <a16:creationId xmlns:a16="http://schemas.microsoft.com/office/drawing/2014/main" id="{08FA4540-7F48-49EB-9571-362E4DE65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56000"/>
                <a:ext cx="19050" cy="49213"/>
              </a:xfrm>
              <a:custGeom>
                <a:avLst/>
                <a:gdLst>
                  <a:gd name="T0" fmla="*/ 12 w 12"/>
                  <a:gd name="T1" fmla="*/ 31 h 32"/>
                  <a:gd name="T2" fmla="*/ 10 w 12"/>
                  <a:gd name="T3" fmla="*/ 31 h 32"/>
                  <a:gd name="T4" fmla="*/ 2 w 12"/>
                  <a:gd name="T5" fmla="*/ 32 h 32"/>
                  <a:gd name="T6" fmla="*/ 1 w 12"/>
                  <a:gd name="T7" fmla="*/ 7 h 32"/>
                  <a:gd name="T8" fmla="*/ 0 w 12"/>
                  <a:gd name="T9" fmla="*/ 0 h 32"/>
                  <a:gd name="T10" fmla="*/ 2 w 12"/>
                  <a:gd name="T11" fmla="*/ 0 h 32"/>
                  <a:gd name="T12" fmla="*/ 12 w 12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31"/>
                    </a:moveTo>
                    <a:cubicBezTo>
                      <a:pt x="11" y="31"/>
                      <a:pt x="10" y="31"/>
                      <a:pt x="10" y="31"/>
                    </a:cubicBezTo>
                    <a:cubicBezTo>
                      <a:pt x="7" y="32"/>
                      <a:pt x="4" y="32"/>
                      <a:pt x="2" y="3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3"/>
                      <a:pt x="11" y="20"/>
                      <a:pt x="12" y="31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833">
                <a:extLst>
                  <a:ext uri="{FF2B5EF4-FFF2-40B4-BE49-F238E27FC236}">
                    <a16:creationId xmlns:a16="http://schemas.microsoft.com/office/drawing/2014/main" id="{4E78DDCD-B5CC-4261-9044-0A0F56028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552825"/>
                <a:ext cx="206375" cy="173038"/>
              </a:xfrm>
              <a:custGeom>
                <a:avLst/>
                <a:gdLst>
                  <a:gd name="T0" fmla="*/ 126 w 135"/>
                  <a:gd name="T1" fmla="*/ 103 h 113"/>
                  <a:gd name="T2" fmla="*/ 125 w 135"/>
                  <a:gd name="T3" fmla="*/ 105 h 113"/>
                  <a:gd name="T4" fmla="*/ 71 w 135"/>
                  <a:gd name="T5" fmla="*/ 113 h 113"/>
                  <a:gd name="T6" fmla="*/ 14 w 135"/>
                  <a:gd name="T7" fmla="*/ 108 h 113"/>
                  <a:gd name="T8" fmla="*/ 6 w 135"/>
                  <a:gd name="T9" fmla="*/ 104 h 113"/>
                  <a:gd name="T10" fmla="*/ 6 w 135"/>
                  <a:gd name="T11" fmla="*/ 104 h 113"/>
                  <a:gd name="T12" fmla="*/ 6 w 135"/>
                  <a:gd name="T13" fmla="*/ 104 h 113"/>
                  <a:gd name="T14" fmla="*/ 6 w 135"/>
                  <a:gd name="T15" fmla="*/ 76 h 113"/>
                  <a:gd name="T16" fmla="*/ 5 w 135"/>
                  <a:gd name="T17" fmla="*/ 68 h 113"/>
                  <a:gd name="T18" fmla="*/ 14 w 135"/>
                  <a:gd name="T19" fmla="*/ 44 h 113"/>
                  <a:gd name="T20" fmla="*/ 13 w 135"/>
                  <a:gd name="T21" fmla="*/ 40 h 113"/>
                  <a:gd name="T22" fmla="*/ 10 w 135"/>
                  <a:gd name="T23" fmla="*/ 31 h 113"/>
                  <a:gd name="T24" fmla="*/ 10 w 135"/>
                  <a:gd name="T25" fmla="*/ 30 h 113"/>
                  <a:gd name="T26" fmla="*/ 24 w 135"/>
                  <a:gd name="T27" fmla="*/ 1 h 113"/>
                  <a:gd name="T28" fmla="*/ 24 w 135"/>
                  <a:gd name="T29" fmla="*/ 1 h 113"/>
                  <a:gd name="T30" fmla="*/ 25 w 135"/>
                  <a:gd name="T31" fmla="*/ 1 h 113"/>
                  <a:gd name="T32" fmla="*/ 26 w 135"/>
                  <a:gd name="T33" fmla="*/ 1 h 113"/>
                  <a:gd name="T34" fmla="*/ 46 w 135"/>
                  <a:gd name="T35" fmla="*/ 1 h 113"/>
                  <a:gd name="T36" fmla="*/ 110 w 135"/>
                  <a:gd name="T37" fmla="*/ 1 h 113"/>
                  <a:gd name="T38" fmla="*/ 111 w 135"/>
                  <a:gd name="T39" fmla="*/ 1 h 113"/>
                  <a:gd name="T40" fmla="*/ 112 w 135"/>
                  <a:gd name="T41" fmla="*/ 1 h 113"/>
                  <a:gd name="T42" fmla="*/ 114 w 135"/>
                  <a:gd name="T43" fmla="*/ 2 h 113"/>
                  <a:gd name="T44" fmla="*/ 124 w 135"/>
                  <a:gd name="T45" fmla="*/ 33 h 113"/>
                  <a:gd name="T46" fmla="*/ 124 w 135"/>
                  <a:gd name="T47" fmla="*/ 34 h 113"/>
                  <a:gd name="T48" fmla="*/ 124 w 135"/>
                  <a:gd name="T49" fmla="*/ 39 h 113"/>
                  <a:gd name="T50" fmla="*/ 121 w 135"/>
                  <a:gd name="T51" fmla="*/ 47 h 113"/>
                  <a:gd name="T52" fmla="*/ 124 w 135"/>
                  <a:gd name="T53" fmla="*/ 76 h 113"/>
                  <a:gd name="T54" fmla="*/ 126 w 135"/>
                  <a:gd name="T55" fmla="*/ 10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5" h="113">
                    <a:moveTo>
                      <a:pt x="126" y="103"/>
                    </a:moveTo>
                    <a:cubicBezTo>
                      <a:pt x="126" y="104"/>
                      <a:pt x="126" y="104"/>
                      <a:pt x="125" y="105"/>
                    </a:cubicBezTo>
                    <a:cubicBezTo>
                      <a:pt x="120" y="110"/>
                      <a:pt x="96" y="113"/>
                      <a:pt x="71" y="113"/>
                    </a:cubicBezTo>
                    <a:cubicBezTo>
                      <a:pt x="49" y="113"/>
                      <a:pt x="26" y="111"/>
                      <a:pt x="14" y="108"/>
                    </a:cubicBezTo>
                    <a:cubicBezTo>
                      <a:pt x="10" y="107"/>
                      <a:pt x="7" y="105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4"/>
                      <a:pt x="1" y="80"/>
                      <a:pt x="6" y="76"/>
                    </a:cubicBezTo>
                    <a:cubicBezTo>
                      <a:pt x="11" y="74"/>
                      <a:pt x="7" y="72"/>
                      <a:pt x="5" y="68"/>
                    </a:cubicBezTo>
                    <a:cubicBezTo>
                      <a:pt x="0" y="53"/>
                      <a:pt x="12" y="45"/>
                      <a:pt x="14" y="44"/>
                    </a:cubicBezTo>
                    <a:cubicBezTo>
                      <a:pt x="16" y="43"/>
                      <a:pt x="13" y="40"/>
                      <a:pt x="13" y="40"/>
                    </a:cubicBezTo>
                    <a:cubicBezTo>
                      <a:pt x="11" y="37"/>
                      <a:pt x="10" y="34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17"/>
                      <a:pt x="21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2" y="1"/>
                      <a:pt x="46" y="1"/>
                      <a:pt x="46" y="1"/>
                    </a:cubicBezTo>
                    <a:cubicBezTo>
                      <a:pt x="77" y="0"/>
                      <a:pt x="100" y="0"/>
                      <a:pt x="110" y="1"/>
                    </a:cubicBezTo>
                    <a:cubicBezTo>
                      <a:pt x="110" y="1"/>
                      <a:pt x="110" y="1"/>
                      <a:pt x="111" y="1"/>
                    </a:cubicBezTo>
                    <a:cubicBezTo>
                      <a:pt x="111" y="1"/>
                      <a:pt x="112" y="1"/>
                      <a:pt x="112" y="1"/>
                    </a:cubicBezTo>
                    <a:cubicBezTo>
                      <a:pt x="113" y="1"/>
                      <a:pt x="113" y="1"/>
                      <a:pt x="114" y="2"/>
                    </a:cubicBezTo>
                    <a:cubicBezTo>
                      <a:pt x="119" y="5"/>
                      <a:pt x="123" y="22"/>
                      <a:pt x="124" y="33"/>
                    </a:cubicBezTo>
                    <a:cubicBezTo>
                      <a:pt x="124" y="33"/>
                      <a:pt x="124" y="34"/>
                      <a:pt x="124" y="34"/>
                    </a:cubicBezTo>
                    <a:cubicBezTo>
                      <a:pt x="124" y="36"/>
                      <a:pt x="124" y="38"/>
                      <a:pt x="124" y="39"/>
                    </a:cubicBezTo>
                    <a:cubicBezTo>
                      <a:pt x="123" y="44"/>
                      <a:pt x="121" y="47"/>
                      <a:pt x="121" y="47"/>
                    </a:cubicBezTo>
                    <a:cubicBezTo>
                      <a:pt x="135" y="56"/>
                      <a:pt x="127" y="73"/>
                      <a:pt x="124" y="76"/>
                    </a:cubicBezTo>
                    <a:cubicBezTo>
                      <a:pt x="122" y="77"/>
                      <a:pt x="134" y="83"/>
                      <a:pt x="126" y="103"/>
                    </a:cubicBezTo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834">
                <a:extLst>
                  <a:ext uri="{FF2B5EF4-FFF2-40B4-BE49-F238E27FC236}">
                    <a16:creationId xmlns:a16="http://schemas.microsoft.com/office/drawing/2014/main" id="{37C4C85D-6870-4F63-9059-5C33E6D40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8951" y="3567113"/>
                <a:ext cx="9525" cy="158750"/>
              </a:xfrm>
              <a:custGeom>
                <a:avLst/>
                <a:gdLst>
                  <a:gd name="T0" fmla="*/ 3 w 6"/>
                  <a:gd name="T1" fmla="*/ 0 h 104"/>
                  <a:gd name="T2" fmla="*/ 3 w 6"/>
                  <a:gd name="T3" fmla="*/ 104 h 104"/>
                  <a:gd name="T4" fmla="*/ 6 w 6"/>
                  <a:gd name="T5" fmla="*/ 0 h 104"/>
                  <a:gd name="T6" fmla="*/ 3 w 6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4">
                    <a:moveTo>
                      <a:pt x="3" y="0"/>
                    </a:moveTo>
                    <a:cubicBezTo>
                      <a:pt x="3" y="0"/>
                      <a:pt x="0" y="104"/>
                      <a:pt x="3" y="104"/>
                    </a:cubicBezTo>
                    <a:cubicBezTo>
                      <a:pt x="6" y="104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835">
                <a:extLst>
                  <a:ext uri="{FF2B5EF4-FFF2-40B4-BE49-F238E27FC236}">
                    <a16:creationId xmlns:a16="http://schemas.microsoft.com/office/drawing/2014/main" id="{BF586887-0FCA-4428-81D7-CCEFFB5E0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4514" y="3622675"/>
                <a:ext cx="30163" cy="9525"/>
              </a:xfrm>
              <a:custGeom>
                <a:avLst/>
                <a:gdLst>
                  <a:gd name="T0" fmla="*/ 18 w 20"/>
                  <a:gd name="T1" fmla="*/ 1 h 6"/>
                  <a:gd name="T2" fmla="*/ 17 w 20"/>
                  <a:gd name="T3" fmla="*/ 1 h 6"/>
                  <a:gd name="T4" fmla="*/ 5 w 20"/>
                  <a:gd name="T5" fmla="*/ 2 h 6"/>
                  <a:gd name="T6" fmla="*/ 3 w 20"/>
                  <a:gd name="T7" fmla="*/ 2 h 6"/>
                  <a:gd name="T8" fmla="*/ 1 w 20"/>
                  <a:gd name="T9" fmla="*/ 4 h 6"/>
                  <a:gd name="T10" fmla="*/ 2 w 20"/>
                  <a:gd name="T11" fmla="*/ 6 h 6"/>
                  <a:gd name="T12" fmla="*/ 5 w 20"/>
                  <a:gd name="T13" fmla="*/ 6 h 6"/>
                  <a:gd name="T14" fmla="*/ 19 w 20"/>
                  <a:gd name="T15" fmla="*/ 4 h 6"/>
                  <a:gd name="T16" fmla="*/ 20 w 20"/>
                  <a:gd name="T17" fmla="*/ 2 h 6"/>
                  <a:gd name="T18" fmla="*/ 18 w 20"/>
                  <a:gd name="T1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">
                    <a:moveTo>
                      <a:pt x="18" y="1"/>
                    </a:moveTo>
                    <a:cubicBezTo>
                      <a:pt x="18" y="1"/>
                      <a:pt x="17" y="1"/>
                      <a:pt x="17" y="1"/>
                    </a:cubicBezTo>
                    <a:cubicBezTo>
                      <a:pt x="14" y="1"/>
                      <a:pt x="9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11" y="6"/>
                      <a:pt x="18" y="5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1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836">
                <a:extLst>
                  <a:ext uri="{FF2B5EF4-FFF2-40B4-BE49-F238E27FC236}">
                    <a16:creationId xmlns:a16="http://schemas.microsoft.com/office/drawing/2014/main" id="{2D07C26E-706E-4D87-94FC-9892C8EC4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57150" cy="11113"/>
              </a:xfrm>
              <a:custGeom>
                <a:avLst/>
                <a:gdLst>
                  <a:gd name="T0" fmla="*/ 1 w 38"/>
                  <a:gd name="T1" fmla="*/ 4 h 7"/>
                  <a:gd name="T2" fmla="*/ 33 w 38"/>
                  <a:gd name="T3" fmla="*/ 7 h 7"/>
                  <a:gd name="T4" fmla="*/ 36 w 38"/>
                  <a:gd name="T5" fmla="*/ 7 h 7"/>
                  <a:gd name="T6" fmla="*/ 38 w 38"/>
                  <a:gd name="T7" fmla="*/ 5 h 7"/>
                  <a:gd name="T8" fmla="*/ 35 w 38"/>
                  <a:gd name="T9" fmla="*/ 3 h 7"/>
                  <a:gd name="T10" fmla="*/ 33 w 38"/>
                  <a:gd name="T11" fmla="*/ 3 h 7"/>
                  <a:gd name="T12" fmla="*/ 14 w 38"/>
                  <a:gd name="T13" fmla="*/ 2 h 7"/>
                  <a:gd name="T14" fmla="*/ 5 w 38"/>
                  <a:gd name="T15" fmla="*/ 1 h 7"/>
                  <a:gd name="T16" fmla="*/ 2 w 38"/>
                  <a:gd name="T17" fmla="*/ 0 h 7"/>
                  <a:gd name="T18" fmla="*/ 0 w 38"/>
                  <a:gd name="T19" fmla="*/ 2 h 7"/>
                  <a:gd name="T20" fmla="*/ 1 w 38"/>
                  <a:gd name="T21" fmla="*/ 4 h 7"/>
                  <a:gd name="T22" fmla="*/ 1 w 38"/>
                  <a:gd name="T2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7">
                    <a:moveTo>
                      <a:pt x="1" y="4"/>
                    </a:moveTo>
                    <a:cubicBezTo>
                      <a:pt x="2" y="4"/>
                      <a:pt x="22" y="7"/>
                      <a:pt x="33" y="7"/>
                    </a:cubicBezTo>
                    <a:cubicBezTo>
                      <a:pt x="34" y="7"/>
                      <a:pt x="35" y="7"/>
                      <a:pt x="36" y="7"/>
                    </a:cubicBezTo>
                    <a:cubicBezTo>
                      <a:pt x="37" y="7"/>
                      <a:pt x="38" y="6"/>
                      <a:pt x="38" y="5"/>
                    </a:cubicBezTo>
                    <a:cubicBezTo>
                      <a:pt x="38" y="4"/>
                      <a:pt x="37" y="3"/>
                      <a:pt x="35" y="3"/>
                    </a:cubicBezTo>
                    <a:cubicBezTo>
                      <a:pt x="35" y="3"/>
                      <a:pt x="34" y="3"/>
                      <a:pt x="33" y="3"/>
                    </a:cubicBezTo>
                    <a:cubicBezTo>
                      <a:pt x="28" y="3"/>
                      <a:pt x="20" y="3"/>
                      <a:pt x="14" y="2"/>
                    </a:cubicBezTo>
                    <a:cubicBezTo>
                      <a:pt x="10" y="1"/>
                      <a:pt x="8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837">
                <a:extLst>
                  <a:ext uri="{FF2B5EF4-FFF2-40B4-BE49-F238E27FC236}">
                    <a16:creationId xmlns:a16="http://schemas.microsoft.com/office/drawing/2014/main" id="{D7808BE0-2392-4F03-8D84-9479BA330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67125"/>
                <a:ext cx="38100" cy="7938"/>
              </a:xfrm>
              <a:custGeom>
                <a:avLst/>
                <a:gdLst>
                  <a:gd name="T0" fmla="*/ 23 w 25"/>
                  <a:gd name="T1" fmla="*/ 0 h 5"/>
                  <a:gd name="T2" fmla="*/ 14 w 25"/>
                  <a:gd name="T3" fmla="*/ 0 h 5"/>
                  <a:gd name="T4" fmla="*/ 2 w 25"/>
                  <a:gd name="T5" fmla="*/ 1 h 5"/>
                  <a:gd name="T6" fmla="*/ 0 w 25"/>
                  <a:gd name="T7" fmla="*/ 3 h 5"/>
                  <a:gd name="T8" fmla="*/ 2 w 25"/>
                  <a:gd name="T9" fmla="*/ 5 h 5"/>
                  <a:gd name="T10" fmla="*/ 23 w 25"/>
                  <a:gd name="T11" fmla="*/ 4 h 5"/>
                  <a:gd name="T12" fmla="*/ 25 w 25"/>
                  <a:gd name="T13" fmla="*/ 2 h 5"/>
                  <a:gd name="T14" fmla="*/ 23 w 2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">
                    <a:moveTo>
                      <a:pt x="23" y="0"/>
                    </a:moveTo>
                    <a:cubicBezTo>
                      <a:pt x="23" y="0"/>
                      <a:pt x="19" y="0"/>
                      <a:pt x="14" y="0"/>
                    </a:cubicBezTo>
                    <a:cubicBezTo>
                      <a:pt x="10" y="1"/>
                      <a:pt x="4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7" y="5"/>
                      <a:pt x="2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838">
                <a:extLst>
                  <a:ext uri="{FF2B5EF4-FFF2-40B4-BE49-F238E27FC236}">
                    <a16:creationId xmlns:a16="http://schemas.microsoft.com/office/drawing/2014/main" id="{9E4B9081-CF91-455B-8426-14C722432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8464" y="36512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1 w 4"/>
                  <a:gd name="T5" fmla="*/ 4 h 8"/>
                  <a:gd name="T6" fmla="*/ 1 w 4"/>
                  <a:gd name="T7" fmla="*/ 1 h 8"/>
                  <a:gd name="T8" fmla="*/ 0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0" y="0"/>
                      <a:pt x="1" y="4"/>
                      <a:pt x="4" y="8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839">
                <a:extLst>
                  <a:ext uri="{FF2B5EF4-FFF2-40B4-BE49-F238E27FC236}">
                    <a16:creationId xmlns:a16="http://schemas.microsoft.com/office/drawing/2014/main" id="{645206AB-8B66-434B-9750-52DB37AF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1" y="3652838"/>
                <a:ext cx="20638" cy="12700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3 h 8"/>
                  <a:gd name="T4" fmla="*/ 3 w 14"/>
                  <a:gd name="T5" fmla="*/ 7 h 8"/>
                  <a:gd name="T6" fmla="*/ 4 w 14"/>
                  <a:gd name="T7" fmla="*/ 8 h 8"/>
                  <a:gd name="T8" fmla="*/ 4 w 14"/>
                  <a:gd name="T9" fmla="*/ 8 h 8"/>
                  <a:gd name="T10" fmla="*/ 6 w 14"/>
                  <a:gd name="T11" fmla="*/ 7 h 8"/>
                  <a:gd name="T12" fmla="*/ 6 w 14"/>
                  <a:gd name="T13" fmla="*/ 7 h 8"/>
                  <a:gd name="T14" fmla="*/ 9 w 14"/>
                  <a:gd name="T15" fmla="*/ 8 h 8"/>
                  <a:gd name="T16" fmla="*/ 14 w 14"/>
                  <a:gd name="T17" fmla="*/ 8 h 8"/>
                  <a:gd name="T18" fmla="*/ 0 w 14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9" y="8"/>
                    </a:cubicBezTo>
                    <a:cubicBezTo>
                      <a:pt x="11" y="8"/>
                      <a:pt x="12" y="8"/>
                      <a:pt x="14" y="8"/>
                    </a:cubicBezTo>
                    <a:cubicBezTo>
                      <a:pt x="4" y="5"/>
                      <a:pt x="0" y="1"/>
                      <a:pt x="0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840">
                <a:extLst>
                  <a:ext uri="{FF2B5EF4-FFF2-40B4-BE49-F238E27FC236}">
                    <a16:creationId xmlns:a16="http://schemas.microsoft.com/office/drawing/2014/main" id="{F38D3BF6-DED5-4263-8A95-C976E5CD3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41275" cy="7938"/>
              </a:xfrm>
              <a:custGeom>
                <a:avLst/>
                <a:gdLst>
                  <a:gd name="T0" fmla="*/ 2 w 27"/>
                  <a:gd name="T1" fmla="*/ 0 h 5"/>
                  <a:gd name="T2" fmla="*/ 0 w 27"/>
                  <a:gd name="T3" fmla="*/ 1 h 5"/>
                  <a:gd name="T4" fmla="*/ 27 w 27"/>
                  <a:gd name="T5" fmla="*/ 5 h 5"/>
                  <a:gd name="T6" fmla="*/ 10 w 27"/>
                  <a:gd name="T7" fmla="*/ 1 h 5"/>
                  <a:gd name="T8" fmla="*/ 5 w 27"/>
                  <a:gd name="T9" fmla="*/ 1 h 5"/>
                  <a:gd name="T10" fmla="*/ 2 w 27"/>
                  <a:gd name="T11" fmla="*/ 0 h 5"/>
                  <a:gd name="T12" fmla="*/ 2 w 2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4" y="4"/>
                      <a:pt x="27" y="5"/>
                      <a:pt x="27" y="5"/>
                    </a:cubicBezTo>
                    <a:cubicBezTo>
                      <a:pt x="20" y="4"/>
                      <a:pt x="14" y="3"/>
                      <a:pt x="10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841">
                <a:extLst>
                  <a:ext uri="{FF2B5EF4-FFF2-40B4-BE49-F238E27FC236}">
                    <a16:creationId xmlns:a16="http://schemas.microsoft.com/office/drawing/2014/main" id="{C70511C2-8629-4A46-AEE7-70BA58A8C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9" y="3614738"/>
                <a:ext cx="1588" cy="79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1" y="3"/>
                      <a:pt x="1" y="1"/>
                      <a:pt x="1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842">
                <a:extLst>
                  <a:ext uri="{FF2B5EF4-FFF2-40B4-BE49-F238E27FC236}">
                    <a16:creationId xmlns:a16="http://schemas.microsoft.com/office/drawing/2014/main" id="{02C2BCB0-2AC0-4568-BC8D-C0405E745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4039" y="3609975"/>
                <a:ext cx="28575" cy="17463"/>
              </a:xfrm>
              <a:custGeom>
                <a:avLst/>
                <a:gdLst>
                  <a:gd name="T0" fmla="*/ 18 w 18"/>
                  <a:gd name="T1" fmla="*/ 0 h 11"/>
                  <a:gd name="T2" fmla="*/ 0 w 18"/>
                  <a:gd name="T3" fmla="*/ 10 h 11"/>
                  <a:gd name="T4" fmla="*/ 10 w 18"/>
                  <a:gd name="T5" fmla="*/ 9 h 11"/>
                  <a:gd name="T6" fmla="*/ 11 w 18"/>
                  <a:gd name="T7" fmla="*/ 9 h 11"/>
                  <a:gd name="T8" fmla="*/ 11 w 18"/>
                  <a:gd name="T9" fmla="*/ 9 h 11"/>
                  <a:gd name="T10" fmla="*/ 13 w 18"/>
                  <a:gd name="T11" fmla="*/ 10 h 11"/>
                  <a:gd name="T12" fmla="*/ 13 w 18"/>
                  <a:gd name="T13" fmla="*/ 11 h 11"/>
                  <a:gd name="T14" fmla="*/ 15 w 18"/>
                  <a:gd name="T15" fmla="*/ 9 h 11"/>
                  <a:gd name="T16" fmla="*/ 16 w 18"/>
                  <a:gd name="T17" fmla="*/ 8 h 11"/>
                  <a:gd name="T18" fmla="*/ 17 w 18"/>
                  <a:gd name="T19" fmla="*/ 3 h 11"/>
                  <a:gd name="T20" fmla="*/ 18 w 18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cubicBezTo>
                      <a:pt x="18" y="0"/>
                      <a:pt x="14" y="6"/>
                      <a:pt x="0" y="10"/>
                    </a:cubicBezTo>
                    <a:cubicBezTo>
                      <a:pt x="4" y="10"/>
                      <a:pt x="8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3" y="9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6"/>
                      <a:pt x="17" y="5"/>
                      <a:pt x="17" y="3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843">
                <a:extLst>
                  <a:ext uri="{FF2B5EF4-FFF2-40B4-BE49-F238E27FC236}">
                    <a16:creationId xmlns:a16="http://schemas.microsoft.com/office/drawing/2014/main" id="{C7123755-573C-4619-9CAA-49AEF572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24263"/>
                <a:ext cx="26988" cy="4763"/>
              </a:xfrm>
              <a:custGeom>
                <a:avLst/>
                <a:gdLst>
                  <a:gd name="T0" fmla="*/ 15 w 17"/>
                  <a:gd name="T1" fmla="*/ 0 h 3"/>
                  <a:gd name="T2" fmla="*/ 15 w 17"/>
                  <a:gd name="T3" fmla="*/ 0 h 3"/>
                  <a:gd name="T4" fmla="*/ 14 w 17"/>
                  <a:gd name="T5" fmla="*/ 0 h 3"/>
                  <a:gd name="T6" fmla="*/ 4 w 17"/>
                  <a:gd name="T7" fmla="*/ 1 h 3"/>
                  <a:gd name="T8" fmla="*/ 1 w 17"/>
                  <a:gd name="T9" fmla="*/ 2 h 3"/>
                  <a:gd name="T10" fmla="*/ 1 w 17"/>
                  <a:gd name="T11" fmla="*/ 3 h 3"/>
                  <a:gd name="T12" fmla="*/ 7 w 17"/>
                  <a:gd name="T13" fmla="*/ 3 h 3"/>
                  <a:gd name="T14" fmla="*/ 17 w 17"/>
                  <a:gd name="T15" fmla="*/ 2 h 3"/>
                  <a:gd name="T16" fmla="*/ 17 w 17"/>
                  <a:gd name="T17" fmla="*/ 1 h 3"/>
                  <a:gd name="T18" fmla="*/ 15 w 17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2" y="0"/>
                      <a:pt x="8" y="1"/>
                      <a:pt x="4" y="1"/>
                    </a:cubicBezTo>
                    <a:cubicBezTo>
                      <a:pt x="3" y="1"/>
                      <a:pt x="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11" y="3"/>
                      <a:pt x="15" y="2"/>
                      <a:pt x="17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844">
                <a:extLst>
                  <a:ext uri="{FF2B5EF4-FFF2-40B4-BE49-F238E27FC236}">
                    <a16:creationId xmlns:a16="http://schemas.microsoft.com/office/drawing/2014/main" id="{14289CA8-13A9-487E-9B85-3D23DC880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85151" y="3656013"/>
                <a:ext cx="23813" cy="12700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8 h 8"/>
                  <a:gd name="T4" fmla="*/ 2 w 15"/>
                  <a:gd name="T5" fmla="*/ 7 h 8"/>
                  <a:gd name="T6" fmla="*/ 11 w 15"/>
                  <a:gd name="T7" fmla="*/ 7 h 8"/>
                  <a:gd name="T8" fmla="*/ 11 w 15"/>
                  <a:gd name="T9" fmla="*/ 7 h 8"/>
                  <a:gd name="T10" fmla="*/ 12 w 15"/>
                  <a:gd name="T11" fmla="*/ 7 h 8"/>
                  <a:gd name="T12" fmla="*/ 15 w 15"/>
                  <a:gd name="T13" fmla="*/ 0 h 8"/>
                  <a:gd name="T14" fmla="*/ 15 w 15"/>
                  <a:gd name="T15" fmla="*/ 0 h 8"/>
                  <a:gd name="T16" fmla="*/ 15 w 15"/>
                  <a:gd name="T17" fmla="*/ 0 h 8"/>
                  <a:gd name="T18" fmla="*/ 15 w 1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cubicBezTo>
                      <a:pt x="15" y="1"/>
                      <a:pt x="13" y="4"/>
                      <a:pt x="0" y="8"/>
                    </a:cubicBezTo>
                    <a:cubicBezTo>
                      <a:pt x="1" y="8"/>
                      <a:pt x="1" y="8"/>
                      <a:pt x="2" y="7"/>
                    </a:cubicBezTo>
                    <a:cubicBezTo>
                      <a:pt x="7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4" y="4"/>
                      <a:pt x="15" y="1"/>
                      <a:pt x="15" y="0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845">
                <a:extLst>
                  <a:ext uri="{FF2B5EF4-FFF2-40B4-BE49-F238E27FC236}">
                    <a16:creationId xmlns:a16="http://schemas.microsoft.com/office/drawing/2014/main" id="{F776637C-6F9F-4E9B-BF41-1FDFC126B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451" y="3667125"/>
                <a:ext cx="31750" cy="6350"/>
              </a:xfrm>
              <a:custGeom>
                <a:avLst/>
                <a:gdLst>
                  <a:gd name="T0" fmla="*/ 19 w 20"/>
                  <a:gd name="T1" fmla="*/ 0 h 4"/>
                  <a:gd name="T2" fmla="*/ 19 w 20"/>
                  <a:gd name="T3" fmla="*/ 0 h 4"/>
                  <a:gd name="T4" fmla="*/ 10 w 20"/>
                  <a:gd name="T5" fmla="*/ 0 h 4"/>
                  <a:gd name="T6" fmla="*/ 8 w 20"/>
                  <a:gd name="T7" fmla="*/ 1 h 4"/>
                  <a:gd name="T8" fmla="*/ 1 w 20"/>
                  <a:gd name="T9" fmla="*/ 2 h 4"/>
                  <a:gd name="T10" fmla="*/ 1 w 20"/>
                  <a:gd name="T11" fmla="*/ 3 h 4"/>
                  <a:gd name="T12" fmla="*/ 6 w 20"/>
                  <a:gd name="T13" fmla="*/ 4 h 4"/>
                  <a:gd name="T14" fmla="*/ 19 w 20"/>
                  <a:gd name="T15" fmla="*/ 1 h 4"/>
                  <a:gd name="T16" fmla="*/ 20 w 20"/>
                  <a:gd name="T17" fmla="*/ 0 h 4"/>
                  <a:gd name="T18" fmla="*/ 19 w 20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5" y="0"/>
                      <a:pt x="10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6" y="1"/>
                      <a:pt x="3" y="2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4" y="4"/>
                      <a:pt x="6" y="4"/>
                    </a:cubicBezTo>
                    <a:cubicBezTo>
                      <a:pt x="12" y="4"/>
                      <a:pt x="18" y="3"/>
                      <a:pt x="19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846">
                <a:extLst>
                  <a:ext uri="{FF2B5EF4-FFF2-40B4-BE49-F238E27FC236}">
                    <a16:creationId xmlns:a16="http://schemas.microsoft.com/office/drawing/2014/main" id="{6A84C420-5366-4B92-8C97-65FC60853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551238"/>
                <a:ext cx="26988" cy="47625"/>
              </a:xfrm>
              <a:custGeom>
                <a:avLst/>
                <a:gdLst>
                  <a:gd name="T0" fmla="*/ 18 w 18"/>
                  <a:gd name="T1" fmla="*/ 2 h 31"/>
                  <a:gd name="T2" fmla="*/ 18 w 18"/>
                  <a:gd name="T3" fmla="*/ 2 h 31"/>
                  <a:gd name="T4" fmla="*/ 4 w 18"/>
                  <a:gd name="T5" fmla="*/ 31 h 31"/>
                  <a:gd name="T6" fmla="*/ 1 w 18"/>
                  <a:gd name="T7" fmla="*/ 30 h 31"/>
                  <a:gd name="T8" fmla="*/ 16 w 18"/>
                  <a:gd name="T9" fmla="*/ 0 h 31"/>
                  <a:gd name="T10" fmla="*/ 18 w 18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1">
                    <a:moveTo>
                      <a:pt x="18" y="2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5" y="3"/>
                      <a:pt x="3" y="18"/>
                      <a:pt x="4" y="31"/>
                    </a:cubicBezTo>
                    <a:cubicBezTo>
                      <a:pt x="3" y="31"/>
                      <a:pt x="2" y="30"/>
                      <a:pt x="1" y="30"/>
                    </a:cubicBezTo>
                    <a:cubicBezTo>
                      <a:pt x="0" y="16"/>
                      <a:pt x="11" y="5"/>
                      <a:pt x="16" y="0"/>
                    </a:cubicBezTo>
                    <a:cubicBezTo>
                      <a:pt x="17" y="1"/>
                      <a:pt x="17" y="1"/>
                      <a:pt x="18" y="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847">
                <a:extLst>
                  <a:ext uri="{FF2B5EF4-FFF2-40B4-BE49-F238E27FC236}">
                    <a16:creationId xmlns:a16="http://schemas.microsoft.com/office/drawing/2014/main" id="{61B642B1-4A24-4EE8-812C-56F127782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2101" y="3427413"/>
                <a:ext cx="66675" cy="60325"/>
              </a:xfrm>
              <a:custGeom>
                <a:avLst/>
                <a:gdLst>
                  <a:gd name="T0" fmla="*/ 26 w 43"/>
                  <a:gd name="T1" fmla="*/ 39 h 39"/>
                  <a:gd name="T2" fmla="*/ 11 w 43"/>
                  <a:gd name="T3" fmla="*/ 6 h 39"/>
                  <a:gd name="T4" fmla="*/ 26 w 43"/>
                  <a:gd name="T5" fmla="*/ 9 h 39"/>
                  <a:gd name="T6" fmla="*/ 31 w 43"/>
                  <a:gd name="T7" fmla="*/ 16 h 39"/>
                  <a:gd name="T8" fmla="*/ 38 w 43"/>
                  <a:gd name="T9" fmla="*/ 6 h 39"/>
                  <a:gd name="T10" fmla="*/ 41 w 43"/>
                  <a:gd name="T11" fmla="*/ 27 h 39"/>
                  <a:gd name="T12" fmla="*/ 26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26" y="39"/>
                    </a:moveTo>
                    <a:cubicBezTo>
                      <a:pt x="26" y="39"/>
                      <a:pt x="0" y="18"/>
                      <a:pt x="11" y="6"/>
                    </a:cubicBezTo>
                    <a:cubicBezTo>
                      <a:pt x="17" y="0"/>
                      <a:pt x="22" y="5"/>
                      <a:pt x="26" y="9"/>
                    </a:cubicBezTo>
                    <a:cubicBezTo>
                      <a:pt x="28" y="13"/>
                      <a:pt x="30" y="16"/>
                      <a:pt x="31" y="16"/>
                    </a:cubicBezTo>
                    <a:cubicBezTo>
                      <a:pt x="33" y="14"/>
                      <a:pt x="33" y="6"/>
                      <a:pt x="38" y="6"/>
                    </a:cubicBezTo>
                    <a:cubicBezTo>
                      <a:pt x="43" y="5"/>
                      <a:pt x="42" y="25"/>
                      <a:pt x="41" y="27"/>
                    </a:cubicBezTo>
                    <a:cubicBezTo>
                      <a:pt x="40" y="30"/>
                      <a:pt x="26" y="39"/>
                      <a:pt x="26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848">
                <a:extLst>
                  <a:ext uri="{FF2B5EF4-FFF2-40B4-BE49-F238E27FC236}">
                    <a16:creationId xmlns:a16="http://schemas.microsoft.com/office/drawing/2014/main" id="{8DA5EBBB-9A7A-4FC9-9B74-F971B32F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676" y="3459163"/>
                <a:ext cx="57150" cy="50800"/>
              </a:xfrm>
              <a:custGeom>
                <a:avLst/>
                <a:gdLst>
                  <a:gd name="T0" fmla="*/ 7 w 38"/>
                  <a:gd name="T1" fmla="*/ 13 h 33"/>
                  <a:gd name="T2" fmla="*/ 2 w 38"/>
                  <a:gd name="T3" fmla="*/ 22 h 33"/>
                  <a:gd name="T4" fmla="*/ 15 w 38"/>
                  <a:gd name="T5" fmla="*/ 28 h 33"/>
                  <a:gd name="T6" fmla="*/ 36 w 38"/>
                  <a:gd name="T7" fmla="*/ 13 h 33"/>
                  <a:gd name="T8" fmla="*/ 28 w 38"/>
                  <a:gd name="T9" fmla="*/ 2 h 33"/>
                  <a:gd name="T10" fmla="*/ 7 w 38"/>
                  <a:gd name="T11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3">
                    <a:moveTo>
                      <a:pt x="7" y="13"/>
                    </a:moveTo>
                    <a:cubicBezTo>
                      <a:pt x="7" y="13"/>
                      <a:pt x="0" y="15"/>
                      <a:pt x="2" y="22"/>
                    </a:cubicBezTo>
                    <a:cubicBezTo>
                      <a:pt x="4" y="28"/>
                      <a:pt x="6" y="33"/>
                      <a:pt x="15" y="28"/>
                    </a:cubicBezTo>
                    <a:cubicBezTo>
                      <a:pt x="24" y="24"/>
                      <a:pt x="38" y="19"/>
                      <a:pt x="36" y="13"/>
                    </a:cubicBezTo>
                    <a:cubicBezTo>
                      <a:pt x="34" y="7"/>
                      <a:pt x="32" y="0"/>
                      <a:pt x="28" y="2"/>
                    </a:cubicBezTo>
                    <a:cubicBezTo>
                      <a:pt x="24" y="4"/>
                      <a:pt x="7" y="13"/>
                      <a:pt x="7" y="13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849">
                <a:extLst>
                  <a:ext uri="{FF2B5EF4-FFF2-40B4-BE49-F238E27FC236}">
                    <a16:creationId xmlns:a16="http://schemas.microsoft.com/office/drawing/2014/main" id="{F788E3D7-9650-4271-BF6F-1AE5CE209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739" y="3552825"/>
                <a:ext cx="23813" cy="50800"/>
              </a:xfrm>
              <a:custGeom>
                <a:avLst/>
                <a:gdLst>
                  <a:gd name="T0" fmla="*/ 13 w 15"/>
                  <a:gd name="T1" fmla="*/ 32 h 33"/>
                  <a:gd name="T2" fmla="*/ 10 w 15"/>
                  <a:gd name="T3" fmla="*/ 33 h 33"/>
                  <a:gd name="T4" fmla="*/ 0 w 15"/>
                  <a:gd name="T5" fmla="*/ 2 h 33"/>
                  <a:gd name="T6" fmla="*/ 4 w 15"/>
                  <a:gd name="T7" fmla="*/ 0 h 33"/>
                  <a:gd name="T8" fmla="*/ 13 w 15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3">
                    <a:moveTo>
                      <a:pt x="13" y="32"/>
                    </a:moveTo>
                    <a:cubicBezTo>
                      <a:pt x="12" y="32"/>
                      <a:pt x="11" y="32"/>
                      <a:pt x="10" y="33"/>
                    </a:cubicBezTo>
                    <a:cubicBezTo>
                      <a:pt x="9" y="22"/>
                      <a:pt x="5" y="5"/>
                      <a:pt x="0" y="2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7" y="5"/>
                      <a:pt x="15" y="19"/>
                      <a:pt x="13" y="3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850">
                <a:extLst>
                  <a:ext uri="{FF2B5EF4-FFF2-40B4-BE49-F238E27FC236}">
                    <a16:creationId xmlns:a16="http://schemas.microsoft.com/office/drawing/2014/main" id="{8071FABC-4544-4939-99CA-EB20EDCF5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089" y="3479800"/>
                <a:ext cx="95250" cy="122238"/>
              </a:xfrm>
              <a:custGeom>
                <a:avLst/>
                <a:gdLst>
                  <a:gd name="T0" fmla="*/ 62 w 62"/>
                  <a:gd name="T1" fmla="*/ 14 h 80"/>
                  <a:gd name="T2" fmla="*/ 9 w 62"/>
                  <a:gd name="T3" fmla="*/ 80 h 80"/>
                  <a:gd name="T4" fmla="*/ 0 w 62"/>
                  <a:gd name="T5" fmla="*/ 48 h 80"/>
                  <a:gd name="T6" fmla="*/ 39 w 62"/>
                  <a:gd name="T7" fmla="*/ 0 h 80"/>
                  <a:gd name="T8" fmla="*/ 62 w 62"/>
                  <a:gd name="T9" fmla="*/ 1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0">
                    <a:moveTo>
                      <a:pt x="62" y="14"/>
                    </a:moveTo>
                    <a:cubicBezTo>
                      <a:pt x="62" y="14"/>
                      <a:pt x="46" y="67"/>
                      <a:pt x="9" y="80"/>
                    </a:cubicBezTo>
                    <a:cubicBezTo>
                      <a:pt x="11" y="67"/>
                      <a:pt x="3" y="53"/>
                      <a:pt x="0" y="48"/>
                    </a:cubicBezTo>
                    <a:cubicBezTo>
                      <a:pt x="7" y="44"/>
                      <a:pt x="23" y="32"/>
                      <a:pt x="39" y="0"/>
                    </a:cubicBezTo>
                    <a:cubicBezTo>
                      <a:pt x="62" y="14"/>
                      <a:pt x="62" y="14"/>
                      <a:pt x="62" y="14"/>
                    </a:cubicBezTo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851">
                <a:extLst>
                  <a:ext uri="{FF2B5EF4-FFF2-40B4-BE49-F238E27FC236}">
                    <a16:creationId xmlns:a16="http://schemas.microsoft.com/office/drawing/2014/main" id="{860B6D4F-F6CE-44E1-A913-C61D493D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1351" y="3433763"/>
                <a:ext cx="66675" cy="60325"/>
              </a:xfrm>
              <a:custGeom>
                <a:avLst/>
                <a:gdLst>
                  <a:gd name="T0" fmla="*/ 17 w 43"/>
                  <a:gd name="T1" fmla="*/ 39 h 39"/>
                  <a:gd name="T2" fmla="*/ 32 w 43"/>
                  <a:gd name="T3" fmla="*/ 7 h 39"/>
                  <a:gd name="T4" fmla="*/ 17 w 43"/>
                  <a:gd name="T5" fmla="*/ 10 h 39"/>
                  <a:gd name="T6" fmla="*/ 12 w 43"/>
                  <a:gd name="T7" fmla="*/ 16 h 39"/>
                  <a:gd name="T8" fmla="*/ 5 w 43"/>
                  <a:gd name="T9" fmla="*/ 6 h 39"/>
                  <a:gd name="T10" fmla="*/ 2 w 43"/>
                  <a:gd name="T11" fmla="*/ 28 h 39"/>
                  <a:gd name="T12" fmla="*/ 17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17" y="39"/>
                    </a:moveTo>
                    <a:cubicBezTo>
                      <a:pt x="17" y="39"/>
                      <a:pt x="43" y="19"/>
                      <a:pt x="32" y="7"/>
                    </a:cubicBezTo>
                    <a:cubicBezTo>
                      <a:pt x="25" y="0"/>
                      <a:pt x="20" y="5"/>
                      <a:pt x="17" y="10"/>
                    </a:cubicBezTo>
                    <a:cubicBezTo>
                      <a:pt x="14" y="13"/>
                      <a:pt x="13" y="17"/>
                      <a:pt x="12" y="16"/>
                    </a:cubicBezTo>
                    <a:cubicBezTo>
                      <a:pt x="10" y="14"/>
                      <a:pt x="10" y="7"/>
                      <a:pt x="5" y="6"/>
                    </a:cubicBezTo>
                    <a:cubicBezTo>
                      <a:pt x="0" y="6"/>
                      <a:pt x="1" y="25"/>
                      <a:pt x="2" y="28"/>
                    </a:cubicBezTo>
                    <a:cubicBezTo>
                      <a:pt x="3" y="30"/>
                      <a:pt x="17" y="39"/>
                      <a:pt x="17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852">
                <a:extLst>
                  <a:ext uri="{FF2B5EF4-FFF2-40B4-BE49-F238E27FC236}">
                    <a16:creationId xmlns:a16="http://schemas.microsoft.com/office/drawing/2014/main" id="{BF1EE95E-580B-4787-9E0F-89110A72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1" y="3467100"/>
                <a:ext cx="57150" cy="49213"/>
              </a:xfrm>
              <a:custGeom>
                <a:avLst/>
                <a:gdLst>
                  <a:gd name="T0" fmla="*/ 31 w 38"/>
                  <a:gd name="T1" fmla="*/ 12 h 32"/>
                  <a:gd name="T2" fmla="*/ 36 w 38"/>
                  <a:gd name="T3" fmla="*/ 21 h 32"/>
                  <a:gd name="T4" fmla="*/ 22 w 38"/>
                  <a:gd name="T5" fmla="*/ 28 h 32"/>
                  <a:gd name="T6" fmla="*/ 2 w 38"/>
                  <a:gd name="T7" fmla="*/ 13 h 32"/>
                  <a:gd name="T8" fmla="*/ 10 w 38"/>
                  <a:gd name="T9" fmla="*/ 2 h 32"/>
                  <a:gd name="T10" fmla="*/ 31 w 38"/>
                  <a:gd name="T1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2">
                    <a:moveTo>
                      <a:pt x="31" y="12"/>
                    </a:moveTo>
                    <a:cubicBezTo>
                      <a:pt x="31" y="12"/>
                      <a:pt x="38" y="14"/>
                      <a:pt x="36" y="21"/>
                    </a:cubicBezTo>
                    <a:cubicBezTo>
                      <a:pt x="34" y="28"/>
                      <a:pt x="31" y="32"/>
                      <a:pt x="22" y="28"/>
                    </a:cubicBezTo>
                    <a:cubicBezTo>
                      <a:pt x="13" y="23"/>
                      <a:pt x="0" y="19"/>
                      <a:pt x="2" y="13"/>
                    </a:cubicBezTo>
                    <a:cubicBezTo>
                      <a:pt x="4" y="7"/>
                      <a:pt x="5" y="0"/>
                      <a:pt x="10" y="2"/>
                    </a:cubicBezTo>
                    <a:cubicBezTo>
                      <a:pt x="14" y="4"/>
                      <a:pt x="31" y="12"/>
                      <a:pt x="31" y="12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853">
                <a:extLst>
                  <a:ext uri="{FF2B5EF4-FFF2-40B4-BE49-F238E27FC236}">
                    <a16:creationId xmlns:a16="http://schemas.microsoft.com/office/drawing/2014/main" id="{F654CC7F-9002-4A7D-9FC1-4AF75CA04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1989" y="3489325"/>
                <a:ext cx="12700" cy="19050"/>
              </a:xfrm>
              <a:custGeom>
                <a:avLst/>
                <a:gdLst>
                  <a:gd name="T0" fmla="*/ 4 w 8"/>
                  <a:gd name="T1" fmla="*/ 3 h 13"/>
                  <a:gd name="T2" fmla="*/ 4 w 8"/>
                  <a:gd name="T3" fmla="*/ 3 h 13"/>
                  <a:gd name="T4" fmla="*/ 4 w 8"/>
                  <a:gd name="T5" fmla="*/ 3 h 13"/>
                  <a:gd name="T6" fmla="*/ 4 w 8"/>
                  <a:gd name="T7" fmla="*/ 3 h 13"/>
                  <a:gd name="T8" fmla="*/ 4 w 8"/>
                  <a:gd name="T9" fmla="*/ 3 h 13"/>
                  <a:gd name="T10" fmla="*/ 4 w 8"/>
                  <a:gd name="T11" fmla="*/ 3 h 13"/>
                  <a:gd name="T12" fmla="*/ 4 w 8"/>
                  <a:gd name="T13" fmla="*/ 3 h 13"/>
                  <a:gd name="T14" fmla="*/ 4 w 8"/>
                  <a:gd name="T15" fmla="*/ 3 h 13"/>
                  <a:gd name="T16" fmla="*/ 5 w 8"/>
                  <a:gd name="T17" fmla="*/ 0 h 13"/>
                  <a:gd name="T18" fmla="*/ 4 w 8"/>
                  <a:gd name="T19" fmla="*/ 0 h 13"/>
                  <a:gd name="T20" fmla="*/ 4 w 8"/>
                  <a:gd name="T21" fmla="*/ 3 h 13"/>
                  <a:gd name="T22" fmla="*/ 4 w 8"/>
                  <a:gd name="T23" fmla="*/ 3 h 13"/>
                  <a:gd name="T24" fmla="*/ 4 w 8"/>
                  <a:gd name="T25" fmla="*/ 4 h 13"/>
                  <a:gd name="T26" fmla="*/ 4 w 8"/>
                  <a:gd name="T27" fmla="*/ 4 h 13"/>
                  <a:gd name="T28" fmla="*/ 4 w 8"/>
                  <a:gd name="T29" fmla="*/ 4 h 13"/>
                  <a:gd name="T30" fmla="*/ 1 w 8"/>
                  <a:gd name="T31" fmla="*/ 6 h 13"/>
                  <a:gd name="T32" fmla="*/ 0 w 8"/>
                  <a:gd name="T33" fmla="*/ 9 h 13"/>
                  <a:gd name="T34" fmla="*/ 2 w 8"/>
                  <a:gd name="T35" fmla="*/ 13 h 13"/>
                  <a:gd name="T36" fmla="*/ 3 w 8"/>
                  <a:gd name="T37" fmla="*/ 13 h 13"/>
                  <a:gd name="T38" fmla="*/ 4 w 8"/>
                  <a:gd name="T39" fmla="*/ 12 h 13"/>
                  <a:gd name="T40" fmla="*/ 4 w 8"/>
                  <a:gd name="T41" fmla="*/ 10 h 13"/>
                  <a:gd name="T42" fmla="*/ 4 w 8"/>
                  <a:gd name="T43" fmla="*/ 9 h 13"/>
                  <a:gd name="T44" fmla="*/ 4 w 8"/>
                  <a:gd name="T45" fmla="*/ 9 h 13"/>
                  <a:gd name="T46" fmla="*/ 5 w 8"/>
                  <a:gd name="T47" fmla="*/ 8 h 13"/>
                  <a:gd name="T48" fmla="*/ 7 w 8"/>
                  <a:gd name="T49" fmla="*/ 6 h 13"/>
                  <a:gd name="T50" fmla="*/ 8 w 8"/>
                  <a:gd name="T51" fmla="*/ 4 h 13"/>
                  <a:gd name="T52" fmla="*/ 7 w 8"/>
                  <a:gd name="T53" fmla="*/ 1 h 13"/>
                  <a:gd name="T54" fmla="*/ 5 w 8"/>
                  <a:gd name="T5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2"/>
                      <a:pt x="5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8"/>
                      <a:pt x="5" y="8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854">
                <a:extLst>
                  <a:ext uri="{FF2B5EF4-FFF2-40B4-BE49-F238E27FC236}">
                    <a16:creationId xmlns:a16="http://schemas.microsoft.com/office/drawing/2014/main" id="{566373AC-9C8E-4524-8410-9D8403BA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289" y="3484563"/>
                <a:ext cx="12700" cy="19050"/>
              </a:xfrm>
              <a:custGeom>
                <a:avLst/>
                <a:gdLst>
                  <a:gd name="T0" fmla="*/ 5 w 8"/>
                  <a:gd name="T1" fmla="*/ 0 h 13"/>
                  <a:gd name="T2" fmla="*/ 4 w 8"/>
                  <a:gd name="T3" fmla="*/ 0 h 13"/>
                  <a:gd name="T4" fmla="*/ 4 w 8"/>
                  <a:gd name="T5" fmla="*/ 3 h 13"/>
                  <a:gd name="T6" fmla="*/ 4 w 8"/>
                  <a:gd name="T7" fmla="*/ 4 h 13"/>
                  <a:gd name="T8" fmla="*/ 4 w 8"/>
                  <a:gd name="T9" fmla="*/ 4 h 13"/>
                  <a:gd name="T10" fmla="*/ 4 w 8"/>
                  <a:gd name="T11" fmla="*/ 4 h 13"/>
                  <a:gd name="T12" fmla="*/ 1 w 8"/>
                  <a:gd name="T13" fmla="*/ 6 h 13"/>
                  <a:gd name="T14" fmla="*/ 0 w 8"/>
                  <a:gd name="T15" fmla="*/ 9 h 13"/>
                  <a:gd name="T16" fmla="*/ 2 w 8"/>
                  <a:gd name="T17" fmla="*/ 12 h 13"/>
                  <a:gd name="T18" fmla="*/ 3 w 8"/>
                  <a:gd name="T19" fmla="*/ 13 h 13"/>
                  <a:gd name="T20" fmla="*/ 4 w 8"/>
                  <a:gd name="T21" fmla="*/ 12 h 13"/>
                  <a:gd name="T22" fmla="*/ 4 w 8"/>
                  <a:gd name="T23" fmla="*/ 9 h 13"/>
                  <a:gd name="T24" fmla="*/ 4 w 8"/>
                  <a:gd name="T25" fmla="*/ 9 h 13"/>
                  <a:gd name="T26" fmla="*/ 4 w 8"/>
                  <a:gd name="T27" fmla="*/ 9 h 13"/>
                  <a:gd name="T28" fmla="*/ 5 w 8"/>
                  <a:gd name="T29" fmla="*/ 8 h 13"/>
                  <a:gd name="T30" fmla="*/ 7 w 8"/>
                  <a:gd name="T31" fmla="*/ 6 h 13"/>
                  <a:gd name="T32" fmla="*/ 8 w 8"/>
                  <a:gd name="T33" fmla="*/ 4 h 13"/>
                  <a:gd name="T34" fmla="*/ 7 w 8"/>
                  <a:gd name="T35" fmla="*/ 1 h 13"/>
                  <a:gd name="T36" fmla="*/ 5 w 8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3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2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855">
                <a:extLst>
                  <a:ext uri="{FF2B5EF4-FFF2-40B4-BE49-F238E27FC236}">
                    <a16:creationId xmlns:a16="http://schemas.microsoft.com/office/drawing/2014/main" id="{B1DA0D3A-FE79-4F79-9228-D9A6A84F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176" y="3478213"/>
                <a:ext cx="12700" cy="22225"/>
              </a:xfrm>
              <a:custGeom>
                <a:avLst/>
                <a:gdLst>
                  <a:gd name="T0" fmla="*/ 5 w 8"/>
                  <a:gd name="T1" fmla="*/ 0 h 14"/>
                  <a:gd name="T2" fmla="*/ 4 w 8"/>
                  <a:gd name="T3" fmla="*/ 1 h 14"/>
                  <a:gd name="T4" fmla="*/ 3 w 8"/>
                  <a:gd name="T5" fmla="*/ 4 h 14"/>
                  <a:gd name="T6" fmla="*/ 4 w 8"/>
                  <a:gd name="T7" fmla="*/ 5 h 14"/>
                  <a:gd name="T8" fmla="*/ 4 w 8"/>
                  <a:gd name="T9" fmla="*/ 5 h 14"/>
                  <a:gd name="T10" fmla="*/ 3 w 8"/>
                  <a:gd name="T11" fmla="*/ 5 h 14"/>
                  <a:gd name="T12" fmla="*/ 1 w 8"/>
                  <a:gd name="T13" fmla="*/ 7 h 14"/>
                  <a:gd name="T14" fmla="*/ 0 w 8"/>
                  <a:gd name="T15" fmla="*/ 10 h 14"/>
                  <a:gd name="T16" fmla="*/ 1 w 8"/>
                  <a:gd name="T17" fmla="*/ 13 h 14"/>
                  <a:gd name="T18" fmla="*/ 2 w 8"/>
                  <a:gd name="T19" fmla="*/ 14 h 14"/>
                  <a:gd name="T20" fmla="*/ 4 w 8"/>
                  <a:gd name="T21" fmla="*/ 13 h 14"/>
                  <a:gd name="T22" fmla="*/ 4 w 8"/>
                  <a:gd name="T23" fmla="*/ 10 h 14"/>
                  <a:gd name="T24" fmla="*/ 4 w 8"/>
                  <a:gd name="T25" fmla="*/ 10 h 14"/>
                  <a:gd name="T26" fmla="*/ 4 w 8"/>
                  <a:gd name="T27" fmla="*/ 9 h 14"/>
                  <a:gd name="T28" fmla="*/ 5 w 8"/>
                  <a:gd name="T29" fmla="*/ 9 h 14"/>
                  <a:gd name="T30" fmla="*/ 7 w 8"/>
                  <a:gd name="T31" fmla="*/ 7 h 14"/>
                  <a:gd name="T32" fmla="*/ 8 w 8"/>
                  <a:gd name="T33" fmla="*/ 5 h 14"/>
                  <a:gd name="T34" fmla="*/ 7 w 8"/>
                  <a:gd name="T35" fmla="*/ 1 h 14"/>
                  <a:gd name="T36" fmla="*/ 5 w 8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4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3" y="3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856">
                <a:extLst>
                  <a:ext uri="{FF2B5EF4-FFF2-40B4-BE49-F238E27FC236}">
                    <a16:creationId xmlns:a16="http://schemas.microsoft.com/office/drawing/2014/main" id="{36E6A17E-2DA9-47B7-AFFA-9F075B09BD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7064" y="3475038"/>
                <a:ext cx="11113" cy="20638"/>
              </a:xfrm>
              <a:custGeom>
                <a:avLst/>
                <a:gdLst>
                  <a:gd name="T0" fmla="*/ 5 w 8"/>
                  <a:gd name="T1" fmla="*/ 2 h 13"/>
                  <a:gd name="T2" fmla="*/ 5 w 8"/>
                  <a:gd name="T3" fmla="*/ 2 h 13"/>
                  <a:gd name="T4" fmla="*/ 5 w 8"/>
                  <a:gd name="T5" fmla="*/ 2 h 13"/>
                  <a:gd name="T6" fmla="*/ 5 w 8"/>
                  <a:gd name="T7" fmla="*/ 2 h 13"/>
                  <a:gd name="T8" fmla="*/ 6 w 8"/>
                  <a:gd name="T9" fmla="*/ 0 h 13"/>
                  <a:gd name="T10" fmla="*/ 5 w 8"/>
                  <a:gd name="T11" fmla="*/ 0 h 13"/>
                  <a:gd name="T12" fmla="*/ 4 w 8"/>
                  <a:gd name="T13" fmla="*/ 3 h 13"/>
                  <a:gd name="T14" fmla="*/ 4 w 8"/>
                  <a:gd name="T15" fmla="*/ 3 h 13"/>
                  <a:gd name="T16" fmla="*/ 4 w 8"/>
                  <a:gd name="T17" fmla="*/ 4 h 13"/>
                  <a:gd name="T18" fmla="*/ 4 w 8"/>
                  <a:gd name="T19" fmla="*/ 4 h 13"/>
                  <a:gd name="T20" fmla="*/ 4 w 8"/>
                  <a:gd name="T21" fmla="*/ 4 h 13"/>
                  <a:gd name="T22" fmla="*/ 1 w 8"/>
                  <a:gd name="T23" fmla="*/ 6 h 13"/>
                  <a:gd name="T24" fmla="*/ 0 w 8"/>
                  <a:gd name="T25" fmla="*/ 9 h 13"/>
                  <a:gd name="T26" fmla="*/ 2 w 8"/>
                  <a:gd name="T27" fmla="*/ 13 h 13"/>
                  <a:gd name="T28" fmla="*/ 3 w 8"/>
                  <a:gd name="T29" fmla="*/ 13 h 13"/>
                  <a:gd name="T30" fmla="*/ 5 w 8"/>
                  <a:gd name="T31" fmla="*/ 12 h 13"/>
                  <a:gd name="T32" fmla="*/ 4 w 8"/>
                  <a:gd name="T33" fmla="*/ 9 h 13"/>
                  <a:gd name="T34" fmla="*/ 4 w 8"/>
                  <a:gd name="T35" fmla="*/ 9 h 13"/>
                  <a:gd name="T36" fmla="*/ 5 w 8"/>
                  <a:gd name="T37" fmla="*/ 9 h 13"/>
                  <a:gd name="T38" fmla="*/ 6 w 8"/>
                  <a:gd name="T39" fmla="*/ 8 h 13"/>
                  <a:gd name="T40" fmla="*/ 8 w 8"/>
                  <a:gd name="T41" fmla="*/ 6 h 13"/>
                  <a:gd name="T42" fmla="*/ 8 w 8"/>
                  <a:gd name="T43" fmla="*/ 4 h 13"/>
                  <a:gd name="T44" fmla="*/ 7 w 8"/>
                  <a:gd name="T45" fmla="*/ 1 h 13"/>
                  <a:gd name="T46" fmla="*/ 6 w 8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13"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5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857">
                <a:extLst>
                  <a:ext uri="{FF2B5EF4-FFF2-40B4-BE49-F238E27FC236}">
                    <a16:creationId xmlns:a16="http://schemas.microsoft.com/office/drawing/2014/main" id="{354D72D0-4E14-4596-8AB4-08426316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7039" y="3519488"/>
                <a:ext cx="134938" cy="50800"/>
              </a:xfrm>
              <a:custGeom>
                <a:avLst/>
                <a:gdLst>
                  <a:gd name="T0" fmla="*/ 80 w 88"/>
                  <a:gd name="T1" fmla="*/ 27 h 33"/>
                  <a:gd name="T2" fmla="*/ 7 w 88"/>
                  <a:gd name="T3" fmla="*/ 27 h 33"/>
                  <a:gd name="T4" fmla="*/ 3 w 88"/>
                  <a:gd name="T5" fmla="*/ 25 h 33"/>
                  <a:gd name="T6" fmla="*/ 1 w 88"/>
                  <a:gd name="T7" fmla="*/ 23 h 33"/>
                  <a:gd name="T8" fmla="*/ 1 w 88"/>
                  <a:gd name="T9" fmla="*/ 23 h 33"/>
                  <a:gd name="T10" fmla="*/ 1 w 88"/>
                  <a:gd name="T11" fmla="*/ 22 h 33"/>
                  <a:gd name="T12" fmla="*/ 2 w 88"/>
                  <a:gd name="T13" fmla="*/ 20 h 33"/>
                  <a:gd name="T14" fmla="*/ 9 w 88"/>
                  <a:gd name="T15" fmla="*/ 8 h 33"/>
                  <a:gd name="T16" fmla="*/ 53 w 88"/>
                  <a:gd name="T17" fmla="*/ 10 h 33"/>
                  <a:gd name="T18" fmla="*/ 87 w 88"/>
                  <a:gd name="T19" fmla="*/ 15 h 33"/>
                  <a:gd name="T20" fmla="*/ 88 w 88"/>
                  <a:gd name="T21" fmla="*/ 23 h 33"/>
                  <a:gd name="T22" fmla="*/ 80 w 88"/>
                  <a:gd name="T23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33">
                    <a:moveTo>
                      <a:pt x="80" y="27"/>
                    </a:moveTo>
                    <a:cubicBezTo>
                      <a:pt x="64" y="33"/>
                      <a:pt x="23" y="33"/>
                      <a:pt x="7" y="27"/>
                    </a:cubicBezTo>
                    <a:cubicBezTo>
                      <a:pt x="5" y="27"/>
                      <a:pt x="4" y="26"/>
                      <a:pt x="3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5" y="13"/>
                      <a:pt x="0" y="8"/>
                      <a:pt x="9" y="8"/>
                    </a:cubicBezTo>
                    <a:cubicBezTo>
                      <a:pt x="18" y="9"/>
                      <a:pt x="30" y="11"/>
                      <a:pt x="53" y="10"/>
                    </a:cubicBezTo>
                    <a:cubicBezTo>
                      <a:pt x="72" y="9"/>
                      <a:pt x="87" y="0"/>
                      <a:pt x="87" y="15"/>
                    </a:cubicBezTo>
                    <a:cubicBezTo>
                      <a:pt x="87" y="20"/>
                      <a:pt x="87" y="22"/>
                      <a:pt x="88" y="23"/>
                    </a:cubicBezTo>
                    <a:cubicBezTo>
                      <a:pt x="88" y="25"/>
                      <a:pt x="87" y="24"/>
                      <a:pt x="80" y="27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858">
                <a:extLst>
                  <a:ext uri="{FF2B5EF4-FFF2-40B4-BE49-F238E27FC236}">
                    <a16:creationId xmlns:a16="http://schemas.microsoft.com/office/drawing/2014/main" id="{0A254019-A215-4D6D-B38C-9D61019FE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4989" y="3532188"/>
                <a:ext cx="12700" cy="25400"/>
              </a:xfrm>
              <a:custGeom>
                <a:avLst/>
                <a:gdLst>
                  <a:gd name="T0" fmla="*/ 4 w 9"/>
                  <a:gd name="T1" fmla="*/ 13 h 17"/>
                  <a:gd name="T2" fmla="*/ 4 w 9"/>
                  <a:gd name="T3" fmla="*/ 13 h 17"/>
                  <a:gd name="T4" fmla="*/ 4 w 9"/>
                  <a:gd name="T5" fmla="*/ 8 h 17"/>
                  <a:gd name="T6" fmla="*/ 4 w 9"/>
                  <a:gd name="T7" fmla="*/ 8 h 17"/>
                  <a:gd name="T8" fmla="*/ 4 w 9"/>
                  <a:gd name="T9" fmla="*/ 8 h 17"/>
                  <a:gd name="T10" fmla="*/ 5 w 9"/>
                  <a:gd name="T11" fmla="*/ 0 h 17"/>
                  <a:gd name="T12" fmla="*/ 3 w 9"/>
                  <a:gd name="T13" fmla="*/ 1 h 17"/>
                  <a:gd name="T14" fmla="*/ 0 w 9"/>
                  <a:gd name="T15" fmla="*/ 3 h 17"/>
                  <a:gd name="T16" fmla="*/ 0 w 9"/>
                  <a:gd name="T17" fmla="*/ 4 h 17"/>
                  <a:gd name="T18" fmla="*/ 1 w 9"/>
                  <a:gd name="T19" fmla="*/ 7 h 17"/>
                  <a:gd name="T20" fmla="*/ 3 w 9"/>
                  <a:gd name="T21" fmla="*/ 8 h 17"/>
                  <a:gd name="T22" fmla="*/ 3 w 9"/>
                  <a:gd name="T23" fmla="*/ 9 h 17"/>
                  <a:gd name="T24" fmla="*/ 3 w 9"/>
                  <a:gd name="T25" fmla="*/ 9 h 17"/>
                  <a:gd name="T26" fmla="*/ 1 w 9"/>
                  <a:gd name="T27" fmla="*/ 10 h 17"/>
                  <a:gd name="T28" fmla="*/ 0 w 9"/>
                  <a:gd name="T29" fmla="*/ 12 h 17"/>
                  <a:gd name="T30" fmla="*/ 2 w 9"/>
                  <a:gd name="T31" fmla="*/ 15 h 17"/>
                  <a:gd name="T32" fmla="*/ 5 w 9"/>
                  <a:gd name="T33" fmla="*/ 17 h 17"/>
                  <a:gd name="T34" fmla="*/ 7 w 9"/>
                  <a:gd name="T35" fmla="*/ 17 h 17"/>
                  <a:gd name="T36" fmla="*/ 7 w 9"/>
                  <a:gd name="T37" fmla="*/ 17 h 17"/>
                  <a:gd name="T38" fmla="*/ 9 w 9"/>
                  <a:gd name="T39" fmla="*/ 15 h 17"/>
                  <a:gd name="T40" fmla="*/ 7 w 9"/>
                  <a:gd name="T41" fmla="*/ 13 h 17"/>
                  <a:gd name="T42" fmla="*/ 7 w 9"/>
                  <a:gd name="T43" fmla="*/ 13 h 17"/>
                  <a:gd name="T44" fmla="*/ 5 w 9"/>
                  <a:gd name="T45" fmla="*/ 13 h 17"/>
                  <a:gd name="T46" fmla="*/ 5 w 9"/>
                  <a:gd name="T47" fmla="*/ 13 h 17"/>
                  <a:gd name="T48" fmla="*/ 6 w 9"/>
                  <a:gd name="T49" fmla="*/ 12 h 17"/>
                  <a:gd name="T50" fmla="*/ 7 w 9"/>
                  <a:gd name="T51" fmla="*/ 11 h 17"/>
                  <a:gd name="T52" fmla="*/ 8 w 9"/>
                  <a:gd name="T53" fmla="*/ 9 h 17"/>
                  <a:gd name="T54" fmla="*/ 8 w 9"/>
                  <a:gd name="T55" fmla="*/ 8 h 17"/>
                  <a:gd name="T56" fmla="*/ 6 w 9"/>
                  <a:gd name="T57" fmla="*/ 6 h 17"/>
                  <a:gd name="T58" fmla="*/ 4 w 9"/>
                  <a:gd name="T59" fmla="*/ 4 h 17"/>
                  <a:gd name="T60" fmla="*/ 5 w 9"/>
                  <a:gd name="T61" fmla="*/ 4 h 17"/>
                  <a:gd name="T62" fmla="*/ 5 w 9"/>
                  <a:gd name="T63" fmla="*/ 4 h 17"/>
                  <a:gd name="T64" fmla="*/ 5 w 9"/>
                  <a:gd name="T65" fmla="*/ 4 h 17"/>
                  <a:gd name="T66" fmla="*/ 7 w 9"/>
                  <a:gd name="T67" fmla="*/ 3 h 17"/>
                  <a:gd name="T68" fmla="*/ 5 w 9"/>
                  <a:gd name="T69" fmla="*/ 0 h 17"/>
                  <a:gd name="T70" fmla="*/ 5 w 9"/>
                  <a:gd name="T7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7">
                    <a:moveTo>
                      <a:pt x="4" y="13"/>
                    </a:moveTo>
                    <a:cubicBezTo>
                      <a:pt x="4" y="13"/>
                      <a:pt x="4" y="13"/>
                      <a:pt x="4" y="13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2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6"/>
                      <a:pt x="4" y="17"/>
                      <a:pt x="5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Oval 859">
                <a:extLst>
                  <a:ext uri="{FF2B5EF4-FFF2-40B4-BE49-F238E27FC236}">
                    <a16:creationId xmlns:a16="http://schemas.microsoft.com/office/drawing/2014/main" id="{CF7CD535-8843-4926-8A80-B514E730F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5926" y="3395663"/>
                <a:ext cx="150813" cy="150813"/>
              </a:xfrm>
              <a:prstGeom prst="ellipse">
                <a:avLst/>
              </a:prstGeom>
              <a:solidFill>
                <a:srgbClr val="FFD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860">
                <a:extLst>
                  <a:ext uri="{FF2B5EF4-FFF2-40B4-BE49-F238E27FC236}">
                    <a16:creationId xmlns:a16="http://schemas.microsoft.com/office/drawing/2014/main" id="{3663D9F2-C252-4C88-8E7F-D3F06C598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422650"/>
                <a:ext cx="14288" cy="85725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3 w 9"/>
                  <a:gd name="T5" fmla="*/ 0 h 56"/>
                  <a:gd name="T6" fmla="*/ 9 w 9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6">
                    <a:moveTo>
                      <a:pt x="9" y="0"/>
                    </a:moveTo>
                    <a:cubicBezTo>
                      <a:pt x="9" y="0"/>
                      <a:pt x="9" y="54"/>
                      <a:pt x="0" y="56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861">
                <a:extLst>
                  <a:ext uri="{FF2B5EF4-FFF2-40B4-BE49-F238E27FC236}">
                    <a16:creationId xmlns:a16="http://schemas.microsoft.com/office/drawing/2014/main" id="{5350ABDF-51D1-461A-9024-1E18D08A1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424238"/>
                <a:ext cx="19050" cy="73025"/>
              </a:xfrm>
              <a:custGeom>
                <a:avLst/>
                <a:gdLst>
                  <a:gd name="T0" fmla="*/ 0 w 13"/>
                  <a:gd name="T1" fmla="*/ 0 h 47"/>
                  <a:gd name="T2" fmla="*/ 10 w 13"/>
                  <a:gd name="T3" fmla="*/ 45 h 47"/>
                  <a:gd name="T4" fmla="*/ 0 w 13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7">
                    <a:moveTo>
                      <a:pt x="0" y="0"/>
                    </a:moveTo>
                    <a:cubicBezTo>
                      <a:pt x="0" y="0"/>
                      <a:pt x="7" y="47"/>
                      <a:pt x="10" y="45"/>
                    </a:cubicBezTo>
                    <a:cubicBezTo>
                      <a:pt x="12" y="42"/>
                      <a:pt x="13" y="1"/>
                      <a:pt x="0" y="0"/>
                    </a:cubicBez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862">
                <a:extLst>
                  <a:ext uri="{FF2B5EF4-FFF2-40B4-BE49-F238E27FC236}">
                    <a16:creationId xmlns:a16="http://schemas.microsoft.com/office/drawing/2014/main" id="{4DC9A68C-5510-4015-84E0-F426B8FF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2601" y="3448050"/>
                <a:ext cx="20638" cy="28575"/>
              </a:xfrm>
              <a:custGeom>
                <a:avLst/>
                <a:gdLst>
                  <a:gd name="T0" fmla="*/ 5 w 13"/>
                  <a:gd name="T1" fmla="*/ 0 h 19"/>
                  <a:gd name="T2" fmla="*/ 6 w 13"/>
                  <a:gd name="T3" fmla="*/ 2 h 19"/>
                  <a:gd name="T4" fmla="*/ 8 w 13"/>
                  <a:gd name="T5" fmla="*/ 11 h 19"/>
                  <a:gd name="T6" fmla="*/ 4 w 13"/>
                  <a:gd name="T7" fmla="*/ 16 h 19"/>
                  <a:gd name="T8" fmla="*/ 5 w 13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cubicBezTo>
                      <a:pt x="6" y="0"/>
                      <a:pt x="7" y="1"/>
                      <a:pt x="6" y="2"/>
                    </a:cubicBezTo>
                    <a:cubicBezTo>
                      <a:pt x="6" y="5"/>
                      <a:pt x="5" y="12"/>
                      <a:pt x="8" y="11"/>
                    </a:cubicBezTo>
                    <a:cubicBezTo>
                      <a:pt x="13" y="9"/>
                      <a:pt x="13" y="19"/>
                      <a:pt x="4" y="16"/>
                    </a:cubicBezTo>
                    <a:cubicBezTo>
                      <a:pt x="0" y="15"/>
                      <a:pt x="1" y="2"/>
                      <a:pt x="5" y="0"/>
                    </a:cubicBezTo>
                    <a:close/>
                  </a:path>
                </a:pathLst>
              </a:custGeom>
              <a:solidFill>
                <a:srgbClr val="FF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863">
                <a:extLst>
                  <a:ext uri="{FF2B5EF4-FFF2-40B4-BE49-F238E27FC236}">
                    <a16:creationId xmlns:a16="http://schemas.microsoft.com/office/drawing/2014/main" id="{F08CCBEB-1433-431A-90AF-1FF9E9F20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41700"/>
                <a:ext cx="17463" cy="20638"/>
              </a:xfrm>
              <a:custGeom>
                <a:avLst/>
                <a:gdLst>
                  <a:gd name="T0" fmla="*/ 4 w 11"/>
                  <a:gd name="T1" fmla="*/ 12 h 14"/>
                  <a:gd name="T2" fmla="*/ 4 w 11"/>
                  <a:gd name="T3" fmla="*/ 12 h 14"/>
                  <a:gd name="T4" fmla="*/ 4 w 11"/>
                  <a:gd name="T5" fmla="*/ 10 h 14"/>
                  <a:gd name="T6" fmla="*/ 5 w 11"/>
                  <a:gd name="T7" fmla="*/ 6 h 14"/>
                  <a:gd name="T8" fmla="*/ 5 w 11"/>
                  <a:gd name="T9" fmla="*/ 4 h 14"/>
                  <a:gd name="T10" fmla="*/ 5 w 11"/>
                  <a:gd name="T11" fmla="*/ 4 h 14"/>
                  <a:gd name="T12" fmla="*/ 5 w 11"/>
                  <a:gd name="T13" fmla="*/ 4 h 14"/>
                  <a:gd name="T14" fmla="*/ 5 w 11"/>
                  <a:gd name="T15" fmla="*/ 4 h 14"/>
                  <a:gd name="T16" fmla="*/ 5 w 11"/>
                  <a:gd name="T17" fmla="*/ 4 h 14"/>
                  <a:gd name="T18" fmla="*/ 5 w 11"/>
                  <a:gd name="T19" fmla="*/ 4 h 14"/>
                  <a:gd name="T20" fmla="*/ 5 w 11"/>
                  <a:gd name="T21" fmla="*/ 4 h 14"/>
                  <a:gd name="T22" fmla="*/ 5 w 11"/>
                  <a:gd name="T23" fmla="*/ 4 h 14"/>
                  <a:gd name="T24" fmla="*/ 6 w 11"/>
                  <a:gd name="T25" fmla="*/ 4 h 14"/>
                  <a:gd name="T26" fmla="*/ 6 w 11"/>
                  <a:gd name="T27" fmla="*/ 4 h 14"/>
                  <a:gd name="T28" fmla="*/ 6 w 11"/>
                  <a:gd name="T29" fmla="*/ 4 h 14"/>
                  <a:gd name="T30" fmla="*/ 6 w 11"/>
                  <a:gd name="T31" fmla="*/ 7 h 14"/>
                  <a:gd name="T32" fmla="*/ 7 w 11"/>
                  <a:gd name="T33" fmla="*/ 12 h 14"/>
                  <a:gd name="T34" fmla="*/ 9 w 11"/>
                  <a:gd name="T35" fmla="*/ 14 h 14"/>
                  <a:gd name="T36" fmla="*/ 11 w 11"/>
                  <a:gd name="T37" fmla="*/ 12 h 14"/>
                  <a:gd name="T38" fmla="*/ 10 w 11"/>
                  <a:gd name="T39" fmla="*/ 4 h 14"/>
                  <a:gd name="T40" fmla="*/ 8 w 11"/>
                  <a:gd name="T41" fmla="*/ 1 h 14"/>
                  <a:gd name="T42" fmla="*/ 5 w 11"/>
                  <a:gd name="T43" fmla="*/ 0 h 14"/>
                  <a:gd name="T44" fmla="*/ 5 w 11"/>
                  <a:gd name="T45" fmla="*/ 0 h 14"/>
                  <a:gd name="T46" fmla="*/ 2 w 11"/>
                  <a:gd name="T47" fmla="*/ 2 h 14"/>
                  <a:gd name="T48" fmla="*/ 0 w 11"/>
                  <a:gd name="T49" fmla="*/ 6 h 14"/>
                  <a:gd name="T50" fmla="*/ 0 w 11"/>
                  <a:gd name="T51" fmla="*/ 10 h 14"/>
                  <a:gd name="T52" fmla="*/ 0 w 11"/>
                  <a:gd name="T53" fmla="*/ 12 h 14"/>
                  <a:gd name="T54" fmla="*/ 2 w 11"/>
                  <a:gd name="T55" fmla="*/ 14 h 14"/>
                  <a:gd name="T56" fmla="*/ 4 w 11"/>
                  <a:gd name="T5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4"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7"/>
                    </a:cubicBezTo>
                    <a:cubicBezTo>
                      <a:pt x="7" y="8"/>
                      <a:pt x="7" y="10"/>
                      <a:pt x="7" y="12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10" y="14"/>
                      <a:pt x="11" y="14"/>
                      <a:pt x="11" y="12"/>
                    </a:cubicBezTo>
                    <a:cubicBezTo>
                      <a:pt x="11" y="9"/>
                      <a:pt x="11" y="6"/>
                      <a:pt x="10" y="4"/>
                    </a:cubicBezTo>
                    <a:cubicBezTo>
                      <a:pt x="10" y="3"/>
                      <a:pt x="9" y="2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3"/>
                      <a:pt x="1" y="5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864">
                <a:extLst>
                  <a:ext uri="{FF2B5EF4-FFF2-40B4-BE49-F238E27FC236}">
                    <a16:creationId xmlns:a16="http://schemas.microsoft.com/office/drawing/2014/main" id="{1316E75E-0A37-4E2A-A915-BE16B47BD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476" y="3441700"/>
                <a:ext cx="14288" cy="20638"/>
              </a:xfrm>
              <a:custGeom>
                <a:avLst/>
                <a:gdLst>
                  <a:gd name="T0" fmla="*/ 4 w 10"/>
                  <a:gd name="T1" fmla="*/ 11 h 14"/>
                  <a:gd name="T2" fmla="*/ 4 w 10"/>
                  <a:gd name="T3" fmla="*/ 11 h 14"/>
                  <a:gd name="T4" fmla="*/ 4 w 10"/>
                  <a:gd name="T5" fmla="*/ 10 h 14"/>
                  <a:gd name="T6" fmla="*/ 4 w 10"/>
                  <a:gd name="T7" fmla="*/ 5 h 14"/>
                  <a:gd name="T8" fmla="*/ 5 w 10"/>
                  <a:gd name="T9" fmla="*/ 4 h 14"/>
                  <a:gd name="T10" fmla="*/ 5 w 10"/>
                  <a:gd name="T11" fmla="*/ 4 h 14"/>
                  <a:gd name="T12" fmla="*/ 5 w 10"/>
                  <a:gd name="T13" fmla="*/ 3 h 14"/>
                  <a:gd name="T14" fmla="*/ 5 w 10"/>
                  <a:gd name="T15" fmla="*/ 4 h 14"/>
                  <a:gd name="T16" fmla="*/ 5 w 10"/>
                  <a:gd name="T17" fmla="*/ 4 h 14"/>
                  <a:gd name="T18" fmla="*/ 5 w 10"/>
                  <a:gd name="T19" fmla="*/ 3 h 14"/>
                  <a:gd name="T20" fmla="*/ 5 w 10"/>
                  <a:gd name="T21" fmla="*/ 4 h 14"/>
                  <a:gd name="T22" fmla="*/ 5 w 10"/>
                  <a:gd name="T23" fmla="*/ 4 h 14"/>
                  <a:gd name="T24" fmla="*/ 5 w 10"/>
                  <a:gd name="T25" fmla="*/ 4 h 14"/>
                  <a:gd name="T26" fmla="*/ 5 w 10"/>
                  <a:gd name="T27" fmla="*/ 4 h 14"/>
                  <a:gd name="T28" fmla="*/ 5 w 10"/>
                  <a:gd name="T29" fmla="*/ 4 h 14"/>
                  <a:gd name="T30" fmla="*/ 6 w 10"/>
                  <a:gd name="T31" fmla="*/ 6 h 14"/>
                  <a:gd name="T32" fmla="*/ 6 w 10"/>
                  <a:gd name="T33" fmla="*/ 12 h 14"/>
                  <a:gd name="T34" fmla="*/ 8 w 10"/>
                  <a:gd name="T35" fmla="*/ 14 h 14"/>
                  <a:gd name="T36" fmla="*/ 10 w 10"/>
                  <a:gd name="T37" fmla="*/ 12 h 14"/>
                  <a:gd name="T38" fmla="*/ 10 w 10"/>
                  <a:gd name="T39" fmla="*/ 3 h 14"/>
                  <a:gd name="T40" fmla="*/ 8 w 10"/>
                  <a:gd name="T41" fmla="*/ 1 h 14"/>
                  <a:gd name="T42" fmla="*/ 5 w 10"/>
                  <a:gd name="T43" fmla="*/ 0 h 14"/>
                  <a:gd name="T44" fmla="*/ 4 w 10"/>
                  <a:gd name="T45" fmla="*/ 0 h 14"/>
                  <a:gd name="T46" fmla="*/ 1 w 10"/>
                  <a:gd name="T47" fmla="*/ 1 h 14"/>
                  <a:gd name="T48" fmla="*/ 0 w 10"/>
                  <a:gd name="T49" fmla="*/ 6 h 14"/>
                  <a:gd name="T50" fmla="*/ 0 w 10"/>
                  <a:gd name="T51" fmla="*/ 10 h 14"/>
                  <a:gd name="T52" fmla="*/ 0 w 10"/>
                  <a:gd name="T53" fmla="*/ 12 h 14"/>
                  <a:gd name="T54" fmla="*/ 2 w 10"/>
                  <a:gd name="T55" fmla="*/ 13 h 14"/>
                  <a:gd name="T56" fmla="*/ 4 w 10"/>
                  <a:gd name="T5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4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6"/>
                    </a:cubicBezTo>
                    <a:cubicBezTo>
                      <a:pt x="6" y="7"/>
                      <a:pt x="6" y="9"/>
                      <a:pt x="6" y="12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0" y="8"/>
                      <a:pt x="10" y="5"/>
                      <a:pt x="10" y="3"/>
                    </a:cubicBezTo>
                    <a:cubicBezTo>
                      <a:pt x="9" y="2"/>
                      <a:pt x="9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3"/>
                      <a:pt x="2" y="13"/>
                    </a:cubicBezTo>
                    <a:cubicBezTo>
                      <a:pt x="3" y="13"/>
                      <a:pt x="4" y="12"/>
                      <a:pt x="4" y="11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Oval 865">
                <a:extLst>
                  <a:ext uri="{FF2B5EF4-FFF2-40B4-BE49-F238E27FC236}">
                    <a16:creationId xmlns:a16="http://schemas.microsoft.com/office/drawing/2014/main" id="{8B3B5EB9-BB67-47C5-8D9A-9A0663849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9" y="3459163"/>
                <a:ext cx="12700" cy="14288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Oval 866">
                <a:extLst>
                  <a:ext uri="{FF2B5EF4-FFF2-40B4-BE49-F238E27FC236}">
                    <a16:creationId xmlns:a16="http://schemas.microsoft.com/office/drawing/2014/main" id="{857A27D6-4770-4402-A71C-762D967A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1176" y="3459163"/>
                <a:ext cx="14288" cy="12700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867">
                <a:extLst>
                  <a:ext uri="{FF2B5EF4-FFF2-40B4-BE49-F238E27FC236}">
                    <a16:creationId xmlns:a16="http://schemas.microsoft.com/office/drawing/2014/main" id="{22766A51-9412-4766-86CF-D44EDBC8A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089" y="3475038"/>
                <a:ext cx="84138" cy="50800"/>
              </a:xfrm>
              <a:custGeom>
                <a:avLst/>
                <a:gdLst>
                  <a:gd name="T0" fmla="*/ 24 w 55"/>
                  <a:gd name="T1" fmla="*/ 7 h 33"/>
                  <a:gd name="T2" fmla="*/ 40 w 55"/>
                  <a:gd name="T3" fmla="*/ 5 h 33"/>
                  <a:gd name="T4" fmla="*/ 55 w 55"/>
                  <a:gd name="T5" fmla="*/ 13 h 33"/>
                  <a:gd name="T6" fmla="*/ 30 w 55"/>
                  <a:gd name="T7" fmla="*/ 31 h 33"/>
                  <a:gd name="T8" fmla="*/ 8 w 55"/>
                  <a:gd name="T9" fmla="*/ 5 h 33"/>
                  <a:gd name="T10" fmla="*/ 24 w 55"/>
                  <a:gd name="T1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33">
                    <a:moveTo>
                      <a:pt x="24" y="7"/>
                    </a:moveTo>
                    <a:cubicBezTo>
                      <a:pt x="27" y="9"/>
                      <a:pt x="34" y="9"/>
                      <a:pt x="40" y="5"/>
                    </a:cubicBezTo>
                    <a:cubicBezTo>
                      <a:pt x="47" y="1"/>
                      <a:pt x="55" y="4"/>
                      <a:pt x="55" y="13"/>
                    </a:cubicBezTo>
                    <a:cubicBezTo>
                      <a:pt x="55" y="21"/>
                      <a:pt x="43" y="33"/>
                      <a:pt x="30" y="31"/>
                    </a:cubicBezTo>
                    <a:cubicBezTo>
                      <a:pt x="18" y="29"/>
                      <a:pt x="0" y="16"/>
                      <a:pt x="8" y="5"/>
                    </a:cubicBezTo>
                    <a:cubicBezTo>
                      <a:pt x="12" y="0"/>
                      <a:pt x="20" y="4"/>
                      <a:pt x="24" y="7"/>
                    </a:cubicBezTo>
                    <a:close/>
                  </a:path>
                </a:pathLst>
              </a:custGeom>
              <a:solidFill>
                <a:srgbClr val="FF9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868">
                <a:extLst>
                  <a:ext uri="{FF2B5EF4-FFF2-40B4-BE49-F238E27FC236}">
                    <a16:creationId xmlns:a16="http://schemas.microsoft.com/office/drawing/2014/main" id="{815D9DDB-D758-4EF7-95CA-4C12EFF56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94088"/>
                <a:ext cx="55563" cy="34925"/>
              </a:xfrm>
              <a:custGeom>
                <a:avLst/>
                <a:gdLst>
                  <a:gd name="T0" fmla="*/ 0 w 36"/>
                  <a:gd name="T1" fmla="*/ 11 h 23"/>
                  <a:gd name="T2" fmla="*/ 36 w 36"/>
                  <a:gd name="T3" fmla="*/ 12 h 23"/>
                  <a:gd name="T4" fmla="*/ 12 w 36"/>
                  <a:gd name="T5" fmla="*/ 18 h 23"/>
                  <a:gd name="T6" fmla="*/ 0 w 36"/>
                  <a:gd name="T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3">
                    <a:moveTo>
                      <a:pt x="0" y="11"/>
                    </a:moveTo>
                    <a:cubicBezTo>
                      <a:pt x="0" y="11"/>
                      <a:pt x="18" y="0"/>
                      <a:pt x="36" y="12"/>
                    </a:cubicBezTo>
                    <a:cubicBezTo>
                      <a:pt x="36" y="12"/>
                      <a:pt x="26" y="23"/>
                      <a:pt x="12" y="18"/>
                    </a:cubicBezTo>
                    <a:cubicBezTo>
                      <a:pt x="1" y="14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52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869">
                <a:extLst>
                  <a:ext uri="{FF2B5EF4-FFF2-40B4-BE49-F238E27FC236}">
                    <a16:creationId xmlns:a16="http://schemas.microsoft.com/office/drawing/2014/main" id="{8AEF8578-77BC-40B7-AFEE-42220D41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321050"/>
                <a:ext cx="195263" cy="211138"/>
              </a:xfrm>
              <a:custGeom>
                <a:avLst/>
                <a:gdLst>
                  <a:gd name="T0" fmla="*/ 31 w 127"/>
                  <a:gd name="T1" fmla="*/ 59 h 138"/>
                  <a:gd name="T2" fmla="*/ 29 w 127"/>
                  <a:gd name="T3" fmla="*/ 61 h 138"/>
                  <a:gd name="T4" fmla="*/ 21 w 127"/>
                  <a:gd name="T5" fmla="*/ 128 h 138"/>
                  <a:gd name="T6" fmla="*/ 7 w 127"/>
                  <a:gd name="T7" fmla="*/ 52 h 138"/>
                  <a:gd name="T8" fmla="*/ 67 w 127"/>
                  <a:gd name="T9" fmla="*/ 0 h 138"/>
                  <a:gd name="T10" fmla="*/ 127 w 127"/>
                  <a:gd name="T11" fmla="*/ 55 h 138"/>
                  <a:gd name="T12" fmla="*/ 116 w 127"/>
                  <a:gd name="T13" fmla="*/ 130 h 138"/>
                  <a:gd name="T14" fmla="*/ 106 w 127"/>
                  <a:gd name="T15" fmla="*/ 75 h 138"/>
                  <a:gd name="T16" fmla="*/ 105 w 127"/>
                  <a:gd name="T17" fmla="*/ 74 h 138"/>
                  <a:gd name="T18" fmla="*/ 31 w 127"/>
                  <a:gd name="T19" fmla="*/ 5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38">
                    <a:moveTo>
                      <a:pt x="31" y="59"/>
                    </a:moveTo>
                    <a:cubicBezTo>
                      <a:pt x="30" y="59"/>
                      <a:pt x="29" y="60"/>
                      <a:pt x="29" y="61"/>
                    </a:cubicBezTo>
                    <a:cubicBezTo>
                      <a:pt x="28" y="72"/>
                      <a:pt x="26" y="119"/>
                      <a:pt x="21" y="128"/>
                    </a:cubicBezTo>
                    <a:cubicBezTo>
                      <a:pt x="16" y="138"/>
                      <a:pt x="0" y="90"/>
                      <a:pt x="7" y="52"/>
                    </a:cubicBezTo>
                    <a:cubicBezTo>
                      <a:pt x="13" y="14"/>
                      <a:pt x="37" y="0"/>
                      <a:pt x="67" y="0"/>
                    </a:cubicBezTo>
                    <a:cubicBezTo>
                      <a:pt x="97" y="0"/>
                      <a:pt x="127" y="21"/>
                      <a:pt x="127" y="55"/>
                    </a:cubicBezTo>
                    <a:cubicBezTo>
                      <a:pt x="127" y="89"/>
                      <a:pt x="125" y="131"/>
                      <a:pt x="116" y="130"/>
                    </a:cubicBezTo>
                    <a:cubicBezTo>
                      <a:pt x="113" y="129"/>
                      <a:pt x="109" y="101"/>
                      <a:pt x="106" y="75"/>
                    </a:cubicBezTo>
                    <a:cubicBezTo>
                      <a:pt x="106" y="75"/>
                      <a:pt x="106" y="74"/>
                      <a:pt x="105" y="74"/>
                    </a:cubicBezTo>
                    <a:cubicBezTo>
                      <a:pt x="102" y="70"/>
                      <a:pt x="84" y="56"/>
                      <a:pt x="31" y="59"/>
                    </a:cubicBezTo>
                    <a:close/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870">
                <a:extLst>
                  <a:ext uri="{FF2B5EF4-FFF2-40B4-BE49-F238E27FC236}">
                    <a16:creationId xmlns:a16="http://schemas.microsoft.com/office/drawing/2014/main" id="{74C9B060-3413-4C1D-8975-0D8D9A050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330575"/>
                <a:ext cx="128588" cy="26988"/>
              </a:xfrm>
              <a:custGeom>
                <a:avLst/>
                <a:gdLst>
                  <a:gd name="T0" fmla="*/ 84 w 84"/>
                  <a:gd name="T1" fmla="*/ 6 h 17"/>
                  <a:gd name="T2" fmla="*/ 84 w 84"/>
                  <a:gd name="T3" fmla="*/ 6 h 17"/>
                  <a:gd name="T4" fmla="*/ 80 w 84"/>
                  <a:gd name="T5" fmla="*/ 14 h 17"/>
                  <a:gd name="T6" fmla="*/ 72 w 84"/>
                  <a:gd name="T7" fmla="*/ 9 h 17"/>
                  <a:gd name="T8" fmla="*/ 65 w 84"/>
                  <a:gd name="T9" fmla="*/ 17 h 17"/>
                  <a:gd name="T10" fmla="*/ 56 w 84"/>
                  <a:gd name="T11" fmla="*/ 8 h 17"/>
                  <a:gd name="T12" fmla="*/ 47 w 84"/>
                  <a:gd name="T13" fmla="*/ 16 h 17"/>
                  <a:gd name="T14" fmla="*/ 36 w 84"/>
                  <a:gd name="T15" fmla="*/ 8 h 17"/>
                  <a:gd name="T16" fmla="*/ 25 w 84"/>
                  <a:gd name="T17" fmla="*/ 15 h 17"/>
                  <a:gd name="T18" fmla="*/ 17 w 84"/>
                  <a:gd name="T19" fmla="*/ 8 h 17"/>
                  <a:gd name="T20" fmla="*/ 6 w 84"/>
                  <a:gd name="T21" fmla="*/ 15 h 17"/>
                  <a:gd name="T22" fmla="*/ 0 w 84"/>
                  <a:gd name="T23" fmla="*/ 10 h 17"/>
                  <a:gd name="T24" fmla="*/ 4 w 84"/>
                  <a:gd name="T25" fmla="*/ 7 h 17"/>
                  <a:gd name="T26" fmla="*/ 6 w 84"/>
                  <a:gd name="T27" fmla="*/ 10 h 17"/>
                  <a:gd name="T28" fmla="*/ 16 w 84"/>
                  <a:gd name="T29" fmla="*/ 3 h 17"/>
                  <a:gd name="T30" fmla="*/ 26 w 84"/>
                  <a:gd name="T31" fmla="*/ 11 h 17"/>
                  <a:gd name="T32" fmla="*/ 35 w 84"/>
                  <a:gd name="T33" fmla="*/ 2 h 17"/>
                  <a:gd name="T34" fmla="*/ 46 w 84"/>
                  <a:gd name="T35" fmla="*/ 11 h 17"/>
                  <a:gd name="T36" fmla="*/ 55 w 84"/>
                  <a:gd name="T37" fmla="*/ 1 h 17"/>
                  <a:gd name="T38" fmla="*/ 65 w 84"/>
                  <a:gd name="T39" fmla="*/ 12 h 17"/>
                  <a:gd name="T40" fmla="*/ 71 w 84"/>
                  <a:gd name="T41" fmla="*/ 1 h 17"/>
                  <a:gd name="T42" fmla="*/ 80 w 84"/>
                  <a:gd name="T43" fmla="*/ 10 h 17"/>
                  <a:gd name="T44" fmla="*/ 81 w 84"/>
                  <a:gd name="T45" fmla="*/ 4 h 17"/>
                  <a:gd name="T46" fmla="*/ 84 w 84"/>
                  <a:gd name="T4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7">
                    <a:moveTo>
                      <a:pt x="84" y="6"/>
                    </a:moveTo>
                    <a:cubicBezTo>
                      <a:pt x="84" y="6"/>
                      <a:pt x="84" y="6"/>
                      <a:pt x="84" y="6"/>
                    </a:cubicBezTo>
                    <a:cubicBezTo>
                      <a:pt x="83" y="7"/>
                      <a:pt x="84" y="14"/>
                      <a:pt x="80" y="14"/>
                    </a:cubicBezTo>
                    <a:cubicBezTo>
                      <a:pt x="76" y="15"/>
                      <a:pt x="73" y="9"/>
                      <a:pt x="72" y="9"/>
                    </a:cubicBezTo>
                    <a:cubicBezTo>
                      <a:pt x="71" y="8"/>
                      <a:pt x="70" y="17"/>
                      <a:pt x="65" y="17"/>
                    </a:cubicBezTo>
                    <a:cubicBezTo>
                      <a:pt x="60" y="17"/>
                      <a:pt x="58" y="7"/>
                      <a:pt x="56" y="8"/>
                    </a:cubicBezTo>
                    <a:cubicBezTo>
                      <a:pt x="54" y="8"/>
                      <a:pt x="51" y="16"/>
                      <a:pt x="47" y="16"/>
                    </a:cubicBezTo>
                    <a:cubicBezTo>
                      <a:pt x="43" y="15"/>
                      <a:pt x="37" y="8"/>
                      <a:pt x="36" y="8"/>
                    </a:cubicBezTo>
                    <a:cubicBezTo>
                      <a:pt x="34" y="9"/>
                      <a:pt x="29" y="16"/>
                      <a:pt x="25" y="15"/>
                    </a:cubicBezTo>
                    <a:cubicBezTo>
                      <a:pt x="22" y="15"/>
                      <a:pt x="19" y="9"/>
                      <a:pt x="17" y="8"/>
                    </a:cubicBezTo>
                    <a:cubicBezTo>
                      <a:pt x="15" y="8"/>
                      <a:pt x="9" y="16"/>
                      <a:pt x="6" y="15"/>
                    </a:cubicBezTo>
                    <a:cubicBezTo>
                      <a:pt x="4" y="14"/>
                      <a:pt x="2" y="12"/>
                      <a:pt x="0" y="10"/>
                    </a:cubicBezTo>
                    <a:cubicBezTo>
                      <a:pt x="1" y="9"/>
                      <a:pt x="3" y="8"/>
                      <a:pt x="4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10" y="12"/>
                      <a:pt x="13" y="3"/>
                      <a:pt x="16" y="3"/>
                    </a:cubicBezTo>
                    <a:cubicBezTo>
                      <a:pt x="20" y="3"/>
                      <a:pt x="23" y="11"/>
                      <a:pt x="26" y="11"/>
                    </a:cubicBezTo>
                    <a:cubicBezTo>
                      <a:pt x="29" y="11"/>
                      <a:pt x="32" y="2"/>
                      <a:pt x="35" y="2"/>
                    </a:cubicBezTo>
                    <a:cubicBezTo>
                      <a:pt x="39" y="1"/>
                      <a:pt x="43" y="11"/>
                      <a:pt x="46" y="11"/>
                    </a:cubicBezTo>
                    <a:cubicBezTo>
                      <a:pt x="50" y="11"/>
                      <a:pt x="52" y="1"/>
                      <a:pt x="55" y="1"/>
                    </a:cubicBezTo>
                    <a:cubicBezTo>
                      <a:pt x="59" y="1"/>
                      <a:pt x="61" y="13"/>
                      <a:pt x="65" y="12"/>
                    </a:cubicBezTo>
                    <a:cubicBezTo>
                      <a:pt x="69" y="11"/>
                      <a:pt x="69" y="2"/>
                      <a:pt x="71" y="1"/>
                    </a:cubicBezTo>
                    <a:cubicBezTo>
                      <a:pt x="73" y="0"/>
                      <a:pt x="77" y="12"/>
                      <a:pt x="80" y="10"/>
                    </a:cubicBezTo>
                    <a:cubicBezTo>
                      <a:pt x="81" y="8"/>
                      <a:pt x="81" y="6"/>
                      <a:pt x="81" y="4"/>
                    </a:cubicBezTo>
                    <a:cubicBezTo>
                      <a:pt x="82" y="4"/>
                      <a:pt x="83" y="5"/>
                      <a:pt x="8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871">
                <a:extLst>
                  <a:ext uri="{FF2B5EF4-FFF2-40B4-BE49-F238E27FC236}">
                    <a16:creationId xmlns:a16="http://schemas.microsoft.com/office/drawing/2014/main" id="{D13F33F5-B807-4E87-A554-9464F9F13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443288"/>
                <a:ext cx="31750" cy="19050"/>
              </a:xfrm>
              <a:custGeom>
                <a:avLst/>
                <a:gdLst>
                  <a:gd name="T0" fmla="*/ 21 w 21"/>
                  <a:gd name="T1" fmla="*/ 4 h 13"/>
                  <a:gd name="T2" fmla="*/ 21 w 21"/>
                  <a:gd name="T3" fmla="*/ 12 h 13"/>
                  <a:gd name="T4" fmla="*/ 15 w 21"/>
                  <a:gd name="T5" fmla="*/ 7 h 13"/>
                  <a:gd name="T6" fmla="*/ 7 w 21"/>
                  <a:gd name="T7" fmla="*/ 12 h 13"/>
                  <a:gd name="T8" fmla="*/ 2 w 21"/>
                  <a:gd name="T9" fmla="*/ 5 h 13"/>
                  <a:gd name="T10" fmla="*/ 0 w 21"/>
                  <a:gd name="T11" fmla="*/ 6 h 13"/>
                  <a:gd name="T12" fmla="*/ 0 w 21"/>
                  <a:gd name="T13" fmla="*/ 1 h 13"/>
                  <a:gd name="T14" fmla="*/ 3 w 21"/>
                  <a:gd name="T15" fmla="*/ 1 h 13"/>
                  <a:gd name="T16" fmla="*/ 9 w 21"/>
                  <a:gd name="T17" fmla="*/ 8 h 13"/>
                  <a:gd name="T18" fmla="*/ 18 w 21"/>
                  <a:gd name="T19" fmla="*/ 1 h 13"/>
                  <a:gd name="T20" fmla="*/ 21 w 21"/>
                  <a:gd name="T2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21" y="4"/>
                    </a:moveTo>
                    <a:cubicBezTo>
                      <a:pt x="21" y="7"/>
                      <a:pt x="21" y="9"/>
                      <a:pt x="21" y="12"/>
                    </a:cubicBezTo>
                    <a:cubicBezTo>
                      <a:pt x="19" y="9"/>
                      <a:pt x="17" y="6"/>
                      <a:pt x="15" y="7"/>
                    </a:cubicBezTo>
                    <a:cubicBezTo>
                      <a:pt x="15" y="8"/>
                      <a:pt x="10" y="13"/>
                      <a:pt x="7" y="12"/>
                    </a:cubicBezTo>
                    <a:cubicBezTo>
                      <a:pt x="5" y="11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6" y="10"/>
                      <a:pt x="9" y="8"/>
                    </a:cubicBezTo>
                    <a:cubicBezTo>
                      <a:pt x="12" y="5"/>
                      <a:pt x="15" y="1"/>
                      <a:pt x="18" y="1"/>
                    </a:cubicBezTo>
                    <a:cubicBezTo>
                      <a:pt x="19" y="1"/>
                      <a:pt x="20" y="3"/>
                      <a:pt x="21" y="4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872">
                <a:extLst>
                  <a:ext uri="{FF2B5EF4-FFF2-40B4-BE49-F238E27FC236}">
                    <a16:creationId xmlns:a16="http://schemas.microsoft.com/office/drawing/2014/main" id="{CCDF4854-85BE-4717-B0F8-D4053D140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26" y="3435350"/>
                <a:ext cx="30163" cy="22225"/>
              </a:xfrm>
              <a:custGeom>
                <a:avLst/>
                <a:gdLst>
                  <a:gd name="T0" fmla="*/ 19 w 19"/>
                  <a:gd name="T1" fmla="*/ 6 h 14"/>
                  <a:gd name="T2" fmla="*/ 19 w 19"/>
                  <a:gd name="T3" fmla="*/ 6 h 14"/>
                  <a:gd name="T4" fmla="*/ 19 w 19"/>
                  <a:gd name="T5" fmla="*/ 9 h 14"/>
                  <a:gd name="T6" fmla="*/ 15 w 19"/>
                  <a:gd name="T7" fmla="*/ 6 h 14"/>
                  <a:gd name="T8" fmla="*/ 9 w 19"/>
                  <a:gd name="T9" fmla="*/ 14 h 14"/>
                  <a:gd name="T10" fmla="*/ 1 w 19"/>
                  <a:gd name="T11" fmla="*/ 10 h 14"/>
                  <a:gd name="T12" fmla="*/ 1 w 19"/>
                  <a:gd name="T13" fmla="*/ 12 h 14"/>
                  <a:gd name="T14" fmla="*/ 0 w 19"/>
                  <a:gd name="T15" fmla="*/ 5 h 14"/>
                  <a:gd name="T16" fmla="*/ 0 w 19"/>
                  <a:gd name="T17" fmla="*/ 5 h 14"/>
                  <a:gd name="T18" fmla="*/ 8 w 19"/>
                  <a:gd name="T19" fmla="*/ 10 h 14"/>
                  <a:gd name="T20" fmla="*/ 13 w 19"/>
                  <a:gd name="T21" fmla="*/ 1 h 14"/>
                  <a:gd name="T22" fmla="*/ 19 w 19"/>
                  <a:gd name="T2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4">
                    <a:moveTo>
                      <a:pt x="19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cubicBezTo>
                      <a:pt x="17" y="8"/>
                      <a:pt x="16" y="6"/>
                      <a:pt x="15" y="6"/>
                    </a:cubicBezTo>
                    <a:cubicBezTo>
                      <a:pt x="13" y="6"/>
                      <a:pt x="12" y="14"/>
                      <a:pt x="9" y="14"/>
                    </a:cubicBezTo>
                    <a:cubicBezTo>
                      <a:pt x="6" y="14"/>
                      <a:pt x="3" y="9"/>
                      <a:pt x="1" y="10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4"/>
                      <a:pt x="5" y="10"/>
                      <a:pt x="8" y="10"/>
                    </a:cubicBezTo>
                    <a:cubicBezTo>
                      <a:pt x="11" y="9"/>
                      <a:pt x="10" y="2"/>
                      <a:pt x="13" y="1"/>
                    </a:cubicBezTo>
                    <a:cubicBezTo>
                      <a:pt x="15" y="0"/>
                      <a:pt x="17" y="5"/>
                      <a:pt x="19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873">
                <a:extLst>
                  <a:ext uri="{FF2B5EF4-FFF2-40B4-BE49-F238E27FC236}">
                    <a16:creationId xmlns:a16="http://schemas.microsoft.com/office/drawing/2014/main" id="{D388E116-2FA5-4398-9A64-48F0AE8B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1164" y="3486150"/>
                <a:ext cx="19050" cy="15875"/>
              </a:xfrm>
              <a:custGeom>
                <a:avLst/>
                <a:gdLst>
                  <a:gd name="T0" fmla="*/ 13 w 13"/>
                  <a:gd name="T1" fmla="*/ 2 h 10"/>
                  <a:gd name="T2" fmla="*/ 12 w 13"/>
                  <a:gd name="T3" fmla="*/ 9 h 10"/>
                  <a:gd name="T4" fmla="*/ 8 w 13"/>
                  <a:gd name="T5" fmla="*/ 6 h 10"/>
                  <a:gd name="T6" fmla="*/ 1 w 13"/>
                  <a:gd name="T7" fmla="*/ 10 h 10"/>
                  <a:gd name="T8" fmla="*/ 0 w 13"/>
                  <a:gd name="T9" fmla="*/ 7 h 10"/>
                  <a:gd name="T10" fmla="*/ 1 w 13"/>
                  <a:gd name="T11" fmla="*/ 6 h 10"/>
                  <a:gd name="T12" fmla="*/ 10 w 13"/>
                  <a:gd name="T13" fmla="*/ 0 h 10"/>
                  <a:gd name="T14" fmla="*/ 13 w 13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2"/>
                    </a:moveTo>
                    <a:cubicBezTo>
                      <a:pt x="13" y="4"/>
                      <a:pt x="12" y="6"/>
                      <a:pt x="12" y="9"/>
                    </a:cubicBezTo>
                    <a:cubicBezTo>
                      <a:pt x="10" y="7"/>
                      <a:pt x="9" y="5"/>
                      <a:pt x="8" y="6"/>
                    </a:cubicBezTo>
                    <a:cubicBezTo>
                      <a:pt x="7" y="6"/>
                      <a:pt x="4" y="10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7"/>
                      <a:pt x="1" y="7"/>
                      <a:pt x="1" y="6"/>
                    </a:cubicBezTo>
                    <a:cubicBezTo>
                      <a:pt x="4" y="4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2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874">
                <a:extLst>
                  <a:ext uri="{FF2B5EF4-FFF2-40B4-BE49-F238E27FC236}">
                    <a16:creationId xmlns:a16="http://schemas.microsoft.com/office/drawing/2014/main" id="{A902E194-44D7-4057-8F7C-CC185E5A9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1976" y="3476625"/>
                <a:ext cx="22225" cy="20638"/>
              </a:xfrm>
              <a:custGeom>
                <a:avLst/>
                <a:gdLst>
                  <a:gd name="T0" fmla="*/ 14 w 14"/>
                  <a:gd name="T1" fmla="*/ 6 h 13"/>
                  <a:gd name="T2" fmla="*/ 13 w 14"/>
                  <a:gd name="T3" fmla="*/ 8 h 13"/>
                  <a:gd name="T4" fmla="*/ 9 w 14"/>
                  <a:gd name="T5" fmla="*/ 5 h 13"/>
                  <a:gd name="T6" fmla="*/ 3 w 14"/>
                  <a:gd name="T7" fmla="*/ 13 h 13"/>
                  <a:gd name="T8" fmla="*/ 1 w 14"/>
                  <a:gd name="T9" fmla="*/ 13 h 13"/>
                  <a:gd name="T10" fmla="*/ 1 w 14"/>
                  <a:gd name="T11" fmla="*/ 13 h 13"/>
                  <a:gd name="T12" fmla="*/ 0 w 14"/>
                  <a:gd name="T13" fmla="*/ 9 h 13"/>
                  <a:gd name="T14" fmla="*/ 2 w 14"/>
                  <a:gd name="T15" fmla="*/ 9 h 13"/>
                  <a:gd name="T16" fmla="*/ 7 w 14"/>
                  <a:gd name="T17" fmla="*/ 0 h 13"/>
                  <a:gd name="T18" fmla="*/ 14 w 14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3">
                    <a:moveTo>
                      <a:pt x="14" y="6"/>
                    </a:moveTo>
                    <a:cubicBezTo>
                      <a:pt x="13" y="7"/>
                      <a:pt x="13" y="7"/>
                      <a:pt x="13" y="8"/>
                    </a:cubicBezTo>
                    <a:cubicBezTo>
                      <a:pt x="11" y="7"/>
                      <a:pt x="10" y="6"/>
                      <a:pt x="9" y="5"/>
                    </a:cubicBezTo>
                    <a:cubicBezTo>
                      <a:pt x="7" y="5"/>
                      <a:pt x="6" y="13"/>
                      <a:pt x="3" y="13"/>
                    </a:cubicBezTo>
                    <a:cubicBezTo>
                      <a:pt x="2" y="13"/>
                      <a:pt x="2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0"/>
                      <a:pt x="0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5" y="9"/>
                      <a:pt x="5" y="1"/>
                      <a:pt x="7" y="0"/>
                    </a:cubicBezTo>
                    <a:cubicBezTo>
                      <a:pt x="9" y="0"/>
                      <a:pt x="11" y="4"/>
                      <a:pt x="1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875">
                <a:extLst>
                  <a:ext uri="{FF2B5EF4-FFF2-40B4-BE49-F238E27FC236}">
                    <a16:creationId xmlns:a16="http://schemas.microsoft.com/office/drawing/2014/main" id="{D4F65C30-0814-4DBC-9B05-63FD256C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3239" y="3395663"/>
                <a:ext cx="20638" cy="15875"/>
              </a:xfrm>
              <a:custGeom>
                <a:avLst/>
                <a:gdLst>
                  <a:gd name="T0" fmla="*/ 13 w 13"/>
                  <a:gd name="T1" fmla="*/ 10 h 10"/>
                  <a:gd name="T2" fmla="*/ 8 w 13"/>
                  <a:gd name="T3" fmla="*/ 10 h 10"/>
                  <a:gd name="T4" fmla="*/ 5 w 13"/>
                  <a:gd name="T5" fmla="*/ 6 h 10"/>
                  <a:gd name="T6" fmla="*/ 4 w 13"/>
                  <a:gd name="T7" fmla="*/ 8 h 10"/>
                  <a:gd name="T8" fmla="*/ 0 w 13"/>
                  <a:gd name="T9" fmla="*/ 5 h 10"/>
                  <a:gd name="T10" fmla="*/ 5 w 13"/>
                  <a:gd name="T11" fmla="*/ 0 h 10"/>
                  <a:gd name="T12" fmla="*/ 13 w 1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0">
                    <a:moveTo>
                      <a:pt x="13" y="10"/>
                    </a:moveTo>
                    <a:cubicBezTo>
                      <a:pt x="11" y="10"/>
                      <a:pt x="9" y="10"/>
                      <a:pt x="8" y="10"/>
                    </a:cubicBezTo>
                    <a:cubicBezTo>
                      <a:pt x="7" y="8"/>
                      <a:pt x="6" y="6"/>
                      <a:pt x="5" y="6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2" y="2"/>
                      <a:pt x="3" y="0"/>
                      <a:pt x="5" y="0"/>
                    </a:cubicBezTo>
                    <a:cubicBezTo>
                      <a:pt x="8" y="0"/>
                      <a:pt x="10" y="9"/>
                      <a:pt x="13" y="10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876">
                <a:extLst>
                  <a:ext uri="{FF2B5EF4-FFF2-40B4-BE49-F238E27FC236}">
                    <a16:creationId xmlns:a16="http://schemas.microsoft.com/office/drawing/2014/main" id="{1B6DA5D1-A60E-4D06-8734-6693A5F4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1" y="3387725"/>
                <a:ext cx="60325" cy="28575"/>
              </a:xfrm>
              <a:custGeom>
                <a:avLst/>
                <a:gdLst>
                  <a:gd name="T0" fmla="*/ 39 w 39"/>
                  <a:gd name="T1" fmla="*/ 9 h 18"/>
                  <a:gd name="T2" fmla="*/ 39 w 39"/>
                  <a:gd name="T3" fmla="*/ 9 h 18"/>
                  <a:gd name="T4" fmla="*/ 39 w 39"/>
                  <a:gd name="T5" fmla="*/ 9 h 18"/>
                  <a:gd name="T6" fmla="*/ 32 w 39"/>
                  <a:gd name="T7" fmla="*/ 5 h 18"/>
                  <a:gd name="T8" fmla="*/ 26 w 39"/>
                  <a:gd name="T9" fmla="*/ 13 h 18"/>
                  <a:gd name="T10" fmla="*/ 18 w 39"/>
                  <a:gd name="T11" fmla="*/ 9 h 18"/>
                  <a:gd name="T12" fmla="*/ 14 w 39"/>
                  <a:gd name="T13" fmla="*/ 18 h 18"/>
                  <a:gd name="T14" fmla="*/ 6 w 39"/>
                  <a:gd name="T15" fmla="*/ 12 h 18"/>
                  <a:gd name="T16" fmla="*/ 4 w 39"/>
                  <a:gd name="T17" fmla="*/ 16 h 18"/>
                  <a:gd name="T18" fmla="*/ 4 w 39"/>
                  <a:gd name="T19" fmla="*/ 16 h 18"/>
                  <a:gd name="T20" fmla="*/ 0 w 39"/>
                  <a:gd name="T21" fmla="*/ 15 h 18"/>
                  <a:gd name="T22" fmla="*/ 0 w 39"/>
                  <a:gd name="T23" fmla="*/ 15 h 18"/>
                  <a:gd name="T24" fmla="*/ 5 w 39"/>
                  <a:gd name="T25" fmla="*/ 5 h 18"/>
                  <a:gd name="T26" fmla="*/ 14 w 39"/>
                  <a:gd name="T27" fmla="*/ 13 h 18"/>
                  <a:gd name="T28" fmla="*/ 17 w 39"/>
                  <a:gd name="T29" fmla="*/ 4 h 18"/>
                  <a:gd name="T30" fmla="*/ 25 w 39"/>
                  <a:gd name="T31" fmla="*/ 9 h 18"/>
                  <a:gd name="T32" fmla="*/ 30 w 39"/>
                  <a:gd name="T33" fmla="*/ 0 h 18"/>
                  <a:gd name="T34" fmla="*/ 39 w 39"/>
                  <a:gd name="T35" fmla="*/ 6 h 18"/>
                  <a:gd name="T36" fmla="*/ 39 w 39"/>
                  <a:gd name="T37" fmla="*/ 6 h 18"/>
                  <a:gd name="T38" fmla="*/ 39 w 39"/>
                  <a:gd name="T3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18">
                    <a:moveTo>
                      <a:pt x="39" y="9"/>
                    </a:moveTo>
                    <a:cubicBezTo>
                      <a:pt x="39" y="9"/>
                      <a:pt x="39" y="9"/>
                      <a:pt x="39" y="9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6" y="9"/>
                      <a:pt x="33" y="6"/>
                      <a:pt x="32" y="5"/>
                    </a:cubicBezTo>
                    <a:cubicBezTo>
                      <a:pt x="30" y="5"/>
                      <a:pt x="29" y="13"/>
                      <a:pt x="26" y="13"/>
                    </a:cubicBezTo>
                    <a:cubicBezTo>
                      <a:pt x="23" y="14"/>
                      <a:pt x="20" y="9"/>
                      <a:pt x="18" y="9"/>
                    </a:cubicBezTo>
                    <a:cubicBezTo>
                      <a:pt x="17" y="10"/>
                      <a:pt x="18" y="17"/>
                      <a:pt x="14" y="18"/>
                    </a:cubicBezTo>
                    <a:cubicBezTo>
                      <a:pt x="10" y="18"/>
                      <a:pt x="8" y="12"/>
                      <a:pt x="6" y="12"/>
                    </a:cubicBezTo>
                    <a:cubicBezTo>
                      <a:pt x="6" y="12"/>
                      <a:pt x="5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6"/>
                      <a:pt x="5" y="5"/>
                    </a:cubicBezTo>
                    <a:cubicBezTo>
                      <a:pt x="7" y="4"/>
                      <a:pt x="11" y="15"/>
                      <a:pt x="14" y="13"/>
                    </a:cubicBezTo>
                    <a:cubicBezTo>
                      <a:pt x="16" y="11"/>
                      <a:pt x="15" y="6"/>
                      <a:pt x="17" y="4"/>
                    </a:cubicBezTo>
                    <a:cubicBezTo>
                      <a:pt x="20" y="3"/>
                      <a:pt x="22" y="10"/>
                      <a:pt x="25" y="9"/>
                    </a:cubicBezTo>
                    <a:cubicBezTo>
                      <a:pt x="28" y="9"/>
                      <a:pt x="27" y="1"/>
                      <a:pt x="30" y="0"/>
                    </a:cubicBezTo>
                    <a:cubicBezTo>
                      <a:pt x="33" y="0"/>
                      <a:pt x="35" y="7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7"/>
                      <a:pt x="39" y="8"/>
                      <a:pt x="39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877">
                <a:extLst>
                  <a:ext uri="{FF2B5EF4-FFF2-40B4-BE49-F238E27FC236}">
                    <a16:creationId xmlns:a16="http://schemas.microsoft.com/office/drawing/2014/main" id="{687020F5-4CA9-47E6-AD4C-A38050AD8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397250"/>
                <a:ext cx="17463" cy="19050"/>
              </a:xfrm>
              <a:custGeom>
                <a:avLst/>
                <a:gdLst>
                  <a:gd name="T0" fmla="*/ 12 w 12"/>
                  <a:gd name="T1" fmla="*/ 9 h 12"/>
                  <a:gd name="T2" fmla="*/ 6 w 12"/>
                  <a:gd name="T3" fmla="*/ 12 h 12"/>
                  <a:gd name="T4" fmla="*/ 1 w 12"/>
                  <a:gd name="T5" fmla="*/ 5 h 12"/>
                  <a:gd name="T6" fmla="*/ 0 w 12"/>
                  <a:gd name="T7" fmla="*/ 5 h 12"/>
                  <a:gd name="T8" fmla="*/ 1 w 12"/>
                  <a:gd name="T9" fmla="*/ 3 h 12"/>
                  <a:gd name="T10" fmla="*/ 1 w 12"/>
                  <a:gd name="T11" fmla="*/ 1 h 12"/>
                  <a:gd name="T12" fmla="*/ 1 w 12"/>
                  <a:gd name="T13" fmla="*/ 0 h 12"/>
                  <a:gd name="T14" fmla="*/ 7 w 12"/>
                  <a:gd name="T15" fmla="*/ 7 h 12"/>
                  <a:gd name="T16" fmla="*/ 11 w 12"/>
                  <a:gd name="T17" fmla="*/ 4 h 12"/>
                  <a:gd name="T18" fmla="*/ 12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cubicBezTo>
                      <a:pt x="10" y="10"/>
                      <a:pt x="7" y="12"/>
                      <a:pt x="6" y="12"/>
                    </a:cubicBezTo>
                    <a:cubicBezTo>
                      <a:pt x="3" y="11"/>
                      <a:pt x="2" y="6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4" y="10"/>
                      <a:pt x="7" y="7"/>
                    </a:cubicBezTo>
                    <a:cubicBezTo>
                      <a:pt x="8" y="7"/>
                      <a:pt x="11" y="5"/>
                      <a:pt x="11" y="4"/>
                    </a:cubicBezTo>
                    <a:cubicBezTo>
                      <a:pt x="12" y="5"/>
                      <a:pt x="11" y="8"/>
                      <a:pt x="12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878">
                <a:extLst>
                  <a:ext uri="{FF2B5EF4-FFF2-40B4-BE49-F238E27FC236}">
                    <a16:creationId xmlns:a16="http://schemas.microsoft.com/office/drawing/2014/main" id="{67C8DBC8-8D1C-4374-9B92-0AD0B60A8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513138"/>
                <a:ext cx="20638" cy="17463"/>
              </a:xfrm>
              <a:custGeom>
                <a:avLst/>
                <a:gdLst>
                  <a:gd name="T0" fmla="*/ 4 w 14"/>
                  <a:gd name="T1" fmla="*/ 4 h 11"/>
                  <a:gd name="T2" fmla="*/ 5 w 14"/>
                  <a:gd name="T3" fmla="*/ 0 h 11"/>
                  <a:gd name="T4" fmla="*/ 8 w 14"/>
                  <a:gd name="T5" fmla="*/ 3 h 11"/>
                  <a:gd name="T6" fmla="*/ 9 w 14"/>
                  <a:gd name="T7" fmla="*/ 4 h 11"/>
                  <a:gd name="T8" fmla="*/ 11 w 14"/>
                  <a:gd name="T9" fmla="*/ 9 h 11"/>
                  <a:gd name="T10" fmla="*/ 6 w 14"/>
                  <a:gd name="T11" fmla="*/ 7 h 11"/>
                  <a:gd name="T12" fmla="*/ 4 w 14"/>
                  <a:gd name="T13" fmla="*/ 7 h 11"/>
                  <a:gd name="T14" fmla="*/ 1 w 14"/>
                  <a:gd name="T15" fmla="*/ 5 h 11"/>
                  <a:gd name="T16" fmla="*/ 4 w 14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4" y="4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8" y="0"/>
                      <a:pt x="6" y="3"/>
                      <a:pt x="8" y="3"/>
                    </a:cubicBezTo>
                    <a:cubicBezTo>
                      <a:pt x="11" y="2"/>
                      <a:pt x="13" y="4"/>
                      <a:pt x="9" y="4"/>
                    </a:cubicBezTo>
                    <a:cubicBezTo>
                      <a:pt x="6" y="5"/>
                      <a:pt x="14" y="7"/>
                      <a:pt x="11" y="9"/>
                    </a:cubicBezTo>
                    <a:cubicBezTo>
                      <a:pt x="9" y="10"/>
                      <a:pt x="7" y="5"/>
                      <a:pt x="6" y="7"/>
                    </a:cubicBezTo>
                    <a:cubicBezTo>
                      <a:pt x="5" y="11"/>
                      <a:pt x="3" y="9"/>
                      <a:pt x="4" y="7"/>
                    </a:cubicBezTo>
                    <a:cubicBezTo>
                      <a:pt x="5" y="5"/>
                      <a:pt x="1" y="5"/>
                      <a:pt x="1" y="5"/>
                    </a:cubicBezTo>
                    <a:cubicBezTo>
                      <a:pt x="0" y="4"/>
                      <a:pt x="2" y="4"/>
                      <a:pt x="4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879">
                <a:extLst>
                  <a:ext uri="{FF2B5EF4-FFF2-40B4-BE49-F238E27FC236}">
                    <a16:creationId xmlns:a16="http://schemas.microsoft.com/office/drawing/2014/main" id="{7F0F75D4-6194-4C2E-8F75-2704EB43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14725"/>
                <a:ext cx="22225" cy="15875"/>
              </a:xfrm>
              <a:custGeom>
                <a:avLst/>
                <a:gdLst>
                  <a:gd name="T0" fmla="*/ 4 w 14"/>
                  <a:gd name="T1" fmla="*/ 3 h 10"/>
                  <a:gd name="T2" fmla="*/ 5 w 14"/>
                  <a:gd name="T3" fmla="*/ 0 h 10"/>
                  <a:gd name="T4" fmla="*/ 8 w 14"/>
                  <a:gd name="T5" fmla="*/ 3 h 10"/>
                  <a:gd name="T6" fmla="*/ 9 w 14"/>
                  <a:gd name="T7" fmla="*/ 4 h 10"/>
                  <a:gd name="T8" fmla="*/ 11 w 14"/>
                  <a:gd name="T9" fmla="*/ 8 h 10"/>
                  <a:gd name="T10" fmla="*/ 6 w 14"/>
                  <a:gd name="T11" fmla="*/ 7 h 10"/>
                  <a:gd name="T12" fmla="*/ 4 w 14"/>
                  <a:gd name="T13" fmla="*/ 6 h 10"/>
                  <a:gd name="T14" fmla="*/ 0 w 14"/>
                  <a:gd name="T15" fmla="*/ 4 h 10"/>
                  <a:gd name="T16" fmla="*/ 4 w 14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4" y="3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7" y="0"/>
                      <a:pt x="6" y="3"/>
                      <a:pt x="8" y="3"/>
                    </a:cubicBezTo>
                    <a:cubicBezTo>
                      <a:pt x="11" y="2"/>
                      <a:pt x="13" y="3"/>
                      <a:pt x="9" y="4"/>
                    </a:cubicBezTo>
                    <a:cubicBezTo>
                      <a:pt x="5" y="5"/>
                      <a:pt x="14" y="7"/>
                      <a:pt x="11" y="8"/>
                    </a:cubicBezTo>
                    <a:cubicBezTo>
                      <a:pt x="9" y="9"/>
                      <a:pt x="7" y="5"/>
                      <a:pt x="6" y="7"/>
                    </a:cubicBezTo>
                    <a:cubicBezTo>
                      <a:pt x="5" y="10"/>
                      <a:pt x="3" y="9"/>
                      <a:pt x="4" y="6"/>
                    </a:cubicBezTo>
                    <a:cubicBezTo>
                      <a:pt x="4" y="5"/>
                      <a:pt x="1" y="5"/>
                      <a:pt x="0" y="4"/>
                    </a:cubicBezTo>
                    <a:cubicBezTo>
                      <a:pt x="0" y="3"/>
                      <a:pt x="2" y="3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880">
                <a:extLst>
                  <a:ext uri="{FF2B5EF4-FFF2-40B4-BE49-F238E27FC236}">
                    <a16:creationId xmlns:a16="http://schemas.microsoft.com/office/drawing/2014/main" id="{72518E3A-E37F-4823-BFFA-F1B92E2D3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363913"/>
                <a:ext cx="141288" cy="71438"/>
              </a:xfrm>
              <a:custGeom>
                <a:avLst/>
                <a:gdLst>
                  <a:gd name="T0" fmla="*/ 92 w 93"/>
                  <a:gd name="T1" fmla="*/ 47 h 47"/>
                  <a:gd name="T2" fmla="*/ 72 w 93"/>
                  <a:gd name="T3" fmla="*/ 31 h 47"/>
                  <a:gd name="T4" fmla="*/ 31 w 93"/>
                  <a:gd name="T5" fmla="*/ 1 h 47"/>
                  <a:gd name="T6" fmla="*/ 6 w 93"/>
                  <a:gd name="T7" fmla="*/ 34 h 47"/>
                  <a:gd name="T8" fmla="*/ 79 w 93"/>
                  <a:gd name="T9" fmla="*/ 43 h 47"/>
                  <a:gd name="T10" fmla="*/ 92 w 93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47">
                    <a:moveTo>
                      <a:pt x="92" y="47"/>
                    </a:moveTo>
                    <a:cubicBezTo>
                      <a:pt x="92" y="47"/>
                      <a:pt x="93" y="31"/>
                      <a:pt x="72" y="31"/>
                    </a:cubicBezTo>
                    <a:cubicBezTo>
                      <a:pt x="50" y="32"/>
                      <a:pt x="58" y="2"/>
                      <a:pt x="31" y="1"/>
                    </a:cubicBezTo>
                    <a:cubicBezTo>
                      <a:pt x="4" y="0"/>
                      <a:pt x="0" y="22"/>
                      <a:pt x="6" y="34"/>
                    </a:cubicBezTo>
                    <a:cubicBezTo>
                      <a:pt x="13" y="47"/>
                      <a:pt x="25" y="47"/>
                      <a:pt x="79" y="43"/>
                    </a:cubicBezTo>
                    <a:cubicBezTo>
                      <a:pt x="84" y="42"/>
                      <a:pt x="87" y="42"/>
                      <a:pt x="92" y="47"/>
                    </a:cubicBezTo>
                    <a:close/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881">
                <a:extLst>
                  <a:ext uri="{FF2B5EF4-FFF2-40B4-BE49-F238E27FC236}">
                    <a16:creationId xmlns:a16="http://schemas.microsoft.com/office/drawing/2014/main" id="{3D5B7878-1BB3-4C9C-9E68-D49F7DA4A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402013"/>
                <a:ext cx="22225" cy="33338"/>
              </a:xfrm>
              <a:custGeom>
                <a:avLst/>
                <a:gdLst>
                  <a:gd name="T0" fmla="*/ 5 w 15"/>
                  <a:gd name="T1" fmla="*/ 0 h 22"/>
                  <a:gd name="T2" fmla="*/ 15 w 15"/>
                  <a:gd name="T3" fmla="*/ 22 h 22"/>
                  <a:gd name="T4" fmla="*/ 15 w 15"/>
                  <a:gd name="T5" fmla="*/ 17 h 22"/>
                  <a:gd name="T6" fmla="*/ 8 w 15"/>
                  <a:gd name="T7" fmla="*/ 11 h 22"/>
                  <a:gd name="T8" fmla="*/ 5 w 1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2">
                    <a:moveTo>
                      <a:pt x="5" y="0"/>
                    </a:moveTo>
                    <a:cubicBezTo>
                      <a:pt x="5" y="0"/>
                      <a:pt x="0" y="11"/>
                      <a:pt x="15" y="2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1" y="15"/>
                      <a:pt x="8" y="11"/>
                    </a:cubicBezTo>
                    <a:cubicBezTo>
                      <a:pt x="5" y="6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6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Oval 882">
                <a:extLst>
                  <a:ext uri="{FF2B5EF4-FFF2-40B4-BE49-F238E27FC236}">
                    <a16:creationId xmlns:a16="http://schemas.microsoft.com/office/drawing/2014/main" id="{9572FD44-7476-4DB1-A8AE-2CAD00E46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1" y="3332163"/>
                <a:ext cx="60325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883">
                <a:extLst>
                  <a:ext uri="{FF2B5EF4-FFF2-40B4-BE49-F238E27FC236}">
                    <a16:creationId xmlns:a16="http://schemas.microsoft.com/office/drawing/2014/main" id="{C6D5CA57-D759-41C7-A66F-D9744061A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664" y="3392488"/>
                <a:ext cx="12700" cy="36513"/>
              </a:xfrm>
              <a:custGeom>
                <a:avLst/>
                <a:gdLst>
                  <a:gd name="T0" fmla="*/ 0 w 8"/>
                  <a:gd name="T1" fmla="*/ 3 h 24"/>
                  <a:gd name="T2" fmla="*/ 4 w 8"/>
                  <a:gd name="T3" fmla="*/ 23 h 24"/>
                  <a:gd name="T4" fmla="*/ 0 w 8"/>
                  <a:gd name="T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4">
                    <a:moveTo>
                      <a:pt x="0" y="3"/>
                    </a:moveTo>
                    <a:cubicBezTo>
                      <a:pt x="0" y="3"/>
                      <a:pt x="0" y="24"/>
                      <a:pt x="4" y="23"/>
                    </a:cubicBezTo>
                    <a:cubicBezTo>
                      <a:pt x="8" y="22"/>
                      <a:pt x="5" y="0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884">
                <a:extLst>
                  <a:ext uri="{FF2B5EF4-FFF2-40B4-BE49-F238E27FC236}">
                    <a16:creationId xmlns:a16="http://schemas.microsoft.com/office/drawing/2014/main" id="{74CE6B93-A8E3-47D1-BB19-8D4CBB09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089" y="3398838"/>
                <a:ext cx="14288" cy="33338"/>
              </a:xfrm>
              <a:custGeom>
                <a:avLst/>
                <a:gdLst>
                  <a:gd name="T0" fmla="*/ 6 w 10"/>
                  <a:gd name="T1" fmla="*/ 2 h 22"/>
                  <a:gd name="T2" fmla="*/ 6 w 10"/>
                  <a:gd name="T3" fmla="*/ 22 h 22"/>
                  <a:gd name="T4" fmla="*/ 6 w 10"/>
                  <a:gd name="T5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cubicBezTo>
                      <a:pt x="6" y="2"/>
                      <a:pt x="10" y="22"/>
                      <a:pt x="6" y="22"/>
                    </a:cubicBezTo>
                    <a:cubicBezTo>
                      <a:pt x="2" y="22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885">
                <a:extLst>
                  <a:ext uri="{FF2B5EF4-FFF2-40B4-BE49-F238E27FC236}">
                    <a16:creationId xmlns:a16="http://schemas.microsoft.com/office/drawing/2014/main" id="{7AC82B28-EE68-4DDA-9DF3-D48471D6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789" y="3590925"/>
                <a:ext cx="92075" cy="92075"/>
              </a:xfrm>
              <a:custGeom>
                <a:avLst/>
                <a:gdLst>
                  <a:gd name="T0" fmla="*/ 56 w 60"/>
                  <a:gd name="T1" fmla="*/ 28 h 60"/>
                  <a:gd name="T2" fmla="*/ 54 w 60"/>
                  <a:gd name="T3" fmla="*/ 23 h 60"/>
                  <a:gd name="T4" fmla="*/ 46 w 60"/>
                  <a:gd name="T5" fmla="*/ 25 h 60"/>
                  <a:gd name="T6" fmla="*/ 39 w 60"/>
                  <a:gd name="T7" fmla="*/ 23 h 60"/>
                  <a:gd name="T8" fmla="*/ 42 w 60"/>
                  <a:gd name="T9" fmla="*/ 19 h 60"/>
                  <a:gd name="T10" fmla="*/ 47 w 60"/>
                  <a:gd name="T11" fmla="*/ 14 h 60"/>
                  <a:gd name="T12" fmla="*/ 52 w 60"/>
                  <a:gd name="T13" fmla="*/ 8 h 60"/>
                  <a:gd name="T14" fmla="*/ 43 w 60"/>
                  <a:gd name="T15" fmla="*/ 7 h 60"/>
                  <a:gd name="T16" fmla="*/ 38 w 60"/>
                  <a:gd name="T17" fmla="*/ 7 h 60"/>
                  <a:gd name="T18" fmla="*/ 35 w 60"/>
                  <a:gd name="T19" fmla="*/ 14 h 60"/>
                  <a:gd name="T20" fmla="*/ 30 w 60"/>
                  <a:gd name="T21" fmla="*/ 26 h 60"/>
                  <a:gd name="T22" fmla="*/ 27 w 60"/>
                  <a:gd name="T23" fmla="*/ 17 h 60"/>
                  <a:gd name="T24" fmla="*/ 26 w 60"/>
                  <a:gd name="T25" fmla="*/ 12 h 60"/>
                  <a:gd name="T26" fmla="*/ 24 w 60"/>
                  <a:gd name="T27" fmla="*/ 6 h 60"/>
                  <a:gd name="T28" fmla="*/ 17 w 60"/>
                  <a:gd name="T29" fmla="*/ 6 h 60"/>
                  <a:gd name="T30" fmla="*/ 15 w 60"/>
                  <a:gd name="T31" fmla="*/ 11 h 60"/>
                  <a:gd name="T32" fmla="*/ 19 w 60"/>
                  <a:gd name="T33" fmla="*/ 17 h 60"/>
                  <a:gd name="T34" fmla="*/ 27 w 60"/>
                  <a:gd name="T35" fmla="*/ 29 h 60"/>
                  <a:gd name="T36" fmla="*/ 18 w 60"/>
                  <a:gd name="T37" fmla="*/ 27 h 60"/>
                  <a:gd name="T38" fmla="*/ 13 w 60"/>
                  <a:gd name="T39" fmla="*/ 26 h 60"/>
                  <a:gd name="T40" fmla="*/ 6 w 60"/>
                  <a:gd name="T41" fmla="*/ 25 h 60"/>
                  <a:gd name="T42" fmla="*/ 3 w 60"/>
                  <a:gd name="T43" fmla="*/ 31 h 60"/>
                  <a:gd name="T44" fmla="*/ 6 w 60"/>
                  <a:gd name="T45" fmla="*/ 35 h 60"/>
                  <a:gd name="T46" fmla="*/ 14 w 60"/>
                  <a:gd name="T47" fmla="*/ 34 h 60"/>
                  <a:gd name="T48" fmla="*/ 28 w 60"/>
                  <a:gd name="T49" fmla="*/ 32 h 60"/>
                  <a:gd name="T50" fmla="*/ 21 w 60"/>
                  <a:gd name="T51" fmla="*/ 39 h 60"/>
                  <a:gd name="T52" fmla="*/ 18 w 60"/>
                  <a:gd name="T53" fmla="*/ 43 h 60"/>
                  <a:gd name="T54" fmla="*/ 13 w 60"/>
                  <a:gd name="T55" fmla="*/ 48 h 60"/>
                  <a:gd name="T56" fmla="*/ 17 w 60"/>
                  <a:gd name="T57" fmla="*/ 53 h 60"/>
                  <a:gd name="T58" fmla="*/ 22 w 60"/>
                  <a:gd name="T59" fmla="*/ 53 h 60"/>
                  <a:gd name="T60" fmla="*/ 25 w 60"/>
                  <a:gd name="T61" fmla="*/ 46 h 60"/>
                  <a:gd name="T62" fmla="*/ 31 w 60"/>
                  <a:gd name="T63" fmla="*/ 34 h 60"/>
                  <a:gd name="T64" fmla="*/ 28 w 60"/>
                  <a:gd name="T65" fmla="*/ 46 h 60"/>
                  <a:gd name="T66" fmla="*/ 33 w 60"/>
                  <a:gd name="T67" fmla="*/ 43 h 60"/>
                  <a:gd name="T68" fmla="*/ 29 w 60"/>
                  <a:gd name="T69" fmla="*/ 54 h 60"/>
                  <a:gd name="T70" fmla="*/ 35 w 60"/>
                  <a:gd name="T71" fmla="*/ 48 h 60"/>
                  <a:gd name="T72" fmla="*/ 33 w 60"/>
                  <a:gd name="T73" fmla="*/ 56 h 60"/>
                  <a:gd name="T74" fmla="*/ 37 w 60"/>
                  <a:gd name="T75" fmla="*/ 54 h 60"/>
                  <a:gd name="T76" fmla="*/ 41 w 60"/>
                  <a:gd name="T77" fmla="*/ 59 h 60"/>
                  <a:gd name="T78" fmla="*/ 44 w 60"/>
                  <a:gd name="T79" fmla="*/ 53 h 60"/>
                  <a:gd name="T80" fmla="*/ 39 w 60"/>
                  <a:gd name="T81" fmla="*/ 51 h 60"/>
                  <a:gd name="T82" fmla="*/ 46 w 60"/>
                  <a:gd name="T83" fmla="*/ 49 h 60"/>
                  <a:gd name="T84" fmla="*/ 37 w 60"/>
                  <a:gd name="T85" fmla="*/ 45 h 60"/>
                  <a:gd name="T86" fmla="*/ 41 w 60"/>
                  <a:gd name="T87" fmla="*/ 42 h 60"/>
                  <a:gd name="T88" fmla="*/ 34 w 60"/>
                  <a:gd name="T89" fmla="*/ 32 h 60"/>
                  <a:gd name="T90" fmla="*/ 43 w 60"/>
                  <a:gd name="T91" fmla="*/ 33 h 60"/>
                  <a:gd name="T92" fmla="*/ 48 w 60"/>
                  <a:gd name="T93" fmla="*/ 34 h 60"/>
                  <a:gd name="T94" fmla="*/ 54 w 60"/>
                  <a:gd name="T95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60">
                    <a:moveTo>
                      <a:pt x="60" y="34"/>
                    </a:move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29"/>
                      <a:pt x="34" y="29"/>
                      <a:pt x="34" y="28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6" y="18"/>
                      <a:pt x="44" y="18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27" y="10"/>
                      <a:pt x="26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7" y="28"/>
                      <a:pt x="27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11" y="24"/>
                      <a:pt x="13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15" y="42"/>
                      <a:pt x="18" y="43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4"/>
                      <a:pt x="34" y="50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3" y="32"/>
                      <a:pt x="34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49" y="36"/>
                      <a:pt x="48" y="34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60" y="36"/>
                      <a:pt x="60" y="36"/>
                      <a:pt x="60" y="36"/>
                    </a:cubicBezTo>
                    <a:lnTo>
                      <a:pt x="60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Oval 886">
                <a:extLst>
                  <a:ext uri="{FF2B5EF4-FFF2-40B4-BE49-F238E27FC236}">
                    <a16:creationId xmlns:a16="http://schemas.microsoft.com/office/drawing/2014/main" id="{90739E8E-6DDD-4871-8019-EE8C778F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56013"/>
                <a:ext cx="31750" cy="317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Oval 887">
                <a:extLst>
                  <a:ext uri="{FF2B5EF4-FFF2-40B4-BE49-F238E27FC236}">
                    <a16:creationId xmlns:a16="http://schemas.microsoft.com/office/drawing/2014/main" id="{FB34D17E-3DF1-42BA-A57A-D1372CC31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19500"/>
                <a:ext cx="11113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Oval 888">
                <a:extLst>
                  <a:ext uri="{FF2B5EF4-FFF2-40B4-BE49-F238E27FC236}">
                    <a16:creationId xmlns:a16="http://schemas.microsoft.com/office/drawing/2014/main" id="{9E47F5B1-0B80-41CF-B83A-5A598351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0876" y="3352800"/>
                <a:ext cx="25400" cy="238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889">
                <a:extLst>
                  <a:ext uri="{FF2B5EF4-FFF2-40B4-BE49-F238E27FC236}">
                    <a16:creationId xmlns:a16="http://schemas.microsoft.com/office/drawing/2014/main" id="{02B37DEC-1E05-4824-B418-6355794E9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8626" y="3314700"/>
                <a:ext cx="134938" cy="49213"/>
              </a:xfrm>
              <a:custGeom>
                <a:avLst/>
                <a:gdLst>
                  <a:gd name="T0" fmla="*/ 2 w 88"/>
                  <a:gd name="T1" fmla="*/ 13 h 32"/>
                  <a:gd name="T2" fmla="*/ 7 w 88"/>
                  <a:gd name="T3" fmla="*/ 14 h 32"/>
                  <a:gd name="T4" fmla="*/ 18 w 88"/>
                  <a:gd name="T5" fmla="*/ 15 h 32"/>
                  <a:gd name="T6" fmla="*/ 38 w 88"/>
                  <a:gd name="T7" fmla="*/ 9 h 32"/>
                  <a:gd name="T8" fmla="*/ 68 w 88"/>
                  <a:gd name="T9" fmla="*/ 22 h 32"/>
                  <a:gd name="T10" fmla="*/ 82 w 88"/>
                  <a:gd name="T11" fmla="*/ 15 h 32"/>
                  <a:gd name="T12" fmla="*/ 85 w 88"/>
                  <a:gd name="T13" fmla="*/ 14 h 32"/>
                  <a:gd name="T14" fmla="*/ 42 w 88"/>
                  <a:gd name="T15" fmla="*/ 1 h 32"/>
                  <a:gd name="T16" fmla="*/ 2 w 88"/>
                  <a:gd name="T17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2">
                    <a:moveTo>
                      <a:pt x="2" y="13"/>
                    </a:moveTo>
                    <a:cubicBezTo>
                      <a:pt x="2" y="13"/>
                      <a:pt x="0" y="19"/>
                      <a:pt x="7" y="14"/>
                    </a:cubicBezTo>
                    <a:cubicBezTo>
                      <a:pt x="14" y="10"/>
                      <a:pt x="11" y="14"/>
                      <a:pt x="18" y="15"/>
                    </a:cubicBezTo>
                    <a:cubicBezTo>
                      <a:pt x="25" y="16"/>
                      <a:pt x="32" y="3"/>
                      <a:pt x="38" y="9"/>
                    </a:cubicBezTo>
                    <a:cubicBezTo>
                      <a:pt x="43" y="15"/>
                      <a:pt x="60" y="32"/>
                      <a:pt x="68" y="22"/>
                    </a:cubicBezTo>
                    <a:cubicBezTo>
                      <a:pt x="76" y="11"/>
                      <a:pt x="79" y="13"/>
                      <a:pt x="82" y="15"/>
                    </a:cubicBezTo>
                    <a:cubicBezTo>
                      <a:pt x="85" y="18"/>
                      <a:pt x="88" y="18"/>
                      <a:pt x="85" y="14"/>
                    </a:cubicBezTo>
                    <a:cubicBezTo>
                      <a:pt x="83" y="11"/>
                      <a:pt x="61" y="0"/>
                      <a:pt x="42" y="1"/>
                    </a:cubicBezTo>
                    <a:cubicBezTo>
                      <a:pt x="22" y="3"/>
                      <a:pt x="7" y="8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77" name="图片 219">
            <a:extLst>
              <a:ext uri="{FF2B5EF4-FFF2-40B4-BE49-F238E27FC236}">
                <a16:creationId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0185" y="2813331"/>
            <a:ext cx="734492" cy="791022"/>
          </a:xfrm>
          <a:prstGeom prst="rect">
            <a:avLst/>
          </a:prstGeom>
        </p:spPr>
      </p:pic>
      <p:grpSp>
        <p:nvGrpSpPr>
          <p:cNvPr id="179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5049607" y="4937610"/>
            <a:ext cx="786854" cy="873260"/>
            <a:chOff x="-2033679" y="889419"/>
            <a:chExt cx="463503" cy="619473"/>
          </a:xfrm>
        </p:grpSpPr>
        <p:pic>
          <p:nvPicPr>
            <p:cNvPr id="180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组合 225">
            <a:extLst>
              <a:ext uri="{FF2B5EF4-FFF2-40B4-BE49-F238E27FC236}">
                <a16:creationId xmlns:a16="http://schemas.microsoft.com/office/drawing/2014/main" id="{8B26B9FF-AF12-4AB4-BB60-52930BD8A6FB}"/>
              </a:ext>
            </a:extLst>
          </p:cNvPr>
          <p:cNvGrpSpPr/>
          <p:nvPr/>
        </p:nvGrpSpPr>
        <p:grpSpPr>
          <a:xfrm>
            <a:off x="6090550" y="4920265"/>
            <a:ext cx="786854" cy="873260"/>
            <a:chOff x="-2033679" y="889419"/>
            <a:chExt cx="463503" cy="619473"/>
          </a:xfrm>
        </p:grpSpPr>
        <p:pic>
          <p:nvPicPr>
            <p:cNvPr id="183" name="Picture 10" descr="E:\丫头\png\小人\卡通类素材\ry.png">
              <a:extLst>
                <a:ext uri="{FF2B5EF4-FFF2-40B4-BE49-F238E27FC236}">
                  <a16:creationId xmlns:a16="http://schemas.microsoft.com/office/drawing/2014/main" id="{30A4BC11-1A94-4232-B300-3B51EF42E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10" descr="E:\丫头\png\小人\卡通类素材\ry.png">
              <a:extLst>
                <a:ext uri="{FF2B5EF4-FFF2-40B4-BE49-F238E27FC236}">
                  <a16:creationId xmlns:a16="http://schemas.microsoft.com/office/drawing/2014/main" id="{13DCC9C4-26D0-4D98-A9DD-A8FD9747E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组合 228">
            <a:extLst>
              <a:ext uri="{FF2B5EF4-FFF2-40B4-BE49-F238E27FC236}">
                <a16:creationId xmlns:a16="http://schemas.microsoft.com/office/drawing/2014/main" id="{37D2DD7A-97B0-4C5C-BE85-89C8CBA3C6FE}"/>
              </a:ext>
            </a:extLst>
          </p:cNvPr>
          <p:cNvGrpSpPr/>
          <p:nvPr/>
        </p:nvGrpSpPr>
        <p:grpSpPr>
          <a:xfrm>
            <a:off x="7146662" y="4937610"/>
            <a:ext cx="786854" cy="873260"/>
            <a:chOff x="-2033679" y="889419"/>
            <a:chExt cx="463503" cy="619473"/>
          </a:xfrm>
        </p:grpSpPr>
        <p:pic>
          <p:nvPicPr>
            <p:cNvPr id="186" name="Picture 10" descr="E:\丫头\png\小人\卡通类素材\ry.png">
              <a:extLst>
                <a:ext uri="{FF2B5EF4-FFF2-40B4-BE49-F238E27FC236}">
                  <a16:creationId xmlns:a16="http://schemas.microsoft.com/office/drawing/2014/main" id="{E8C8FCFA-7C84-4F6A-A7F2-F995DAE90F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0" descr="E:\丫头\png\小人\卡通类素材\ry.png">
              <a:extLst>
                <a:ext uri="{FF2B5EF4-FFF2-40B4-BE49-F238E27FC236}">
                  <a16:creationId xmlns:a16="http://schemas.microsoft.com/office/drawing/2014/main" id="{1992251E-2887-4E4A-BCBC-DF3B7136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9" name="Heart 188"/>
          <p:cNvSpPr/>
          <p:nvPr/>
        </p:nvSpPr>
        <p:spPr>
          <a:xfrm>
            <a:off x="1508016" y="3604353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0" name="Heart 189"/>
          <p:cNvSpPr/>
          <p:nvPr/>
        </p:nvSpPr>
        <p:spPr>
          <a:xfrm>
            <a:off x="9939838" y="3756459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7971895D-62AB-457B-A2BE-71F49B14E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196" y="2767017"/>
            <a:ext cx="3475021" cy="2658086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8BEF3FD1-A5DC-4F77-93C4-72A822B18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4071" y="1806743"/>
            <a:ext cx="910821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9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&amp; Toes - CoComelon Nursery Rhymes &amp; Kids Songs">
            <a:hlinkClick r:id="" action="ppaction://media"/>
            <a:extLst>
              <a:ext uri="{FF2B5EF4-FFF2-40B4-BE49-F238E27FC236}">
                <a16:creationId xmlns:a16="http://schemas.microsoft.com/office/drawing/2014/main" id="{9665BEDE-5058-C124-D3AE-2C2FA35803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  <p:sp>
        <p:nvSpPr>
          <p:cNvPr id="3" name="Google Shape;4171;p44">
            <a:extLst>
              <a:ext uri="{FF2B5EF4-FFF2-40B4-BE49-F238E27FC236}">
                <a16:creationId xmlns:a16="http://schemas.microsoft.com/office/drawing/2014/main" id="{5E6A4DA2-C609-FFDE-CAE4-4DB3368EA51C}"/>
              </a:ext>
            </a:extLst>
          </p:cNvPr>
          <p:cNvSpPr/>
          <p:nvPr/>
        </p:nvSpPr>
        <p:spPr>
          <a:xfrm>
            <a:off x="1841801" y="190500"/>
            <a:ext cx="8508398" cy="649966"/>
          </a:xfrm>
          <a:prstGeom prst="roundRect">
            <a:avLst>
              <a:gd name="adj" fmla="val 2057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04026" tIns="104026" rIns="104026" bIns="104026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FFFAEB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VẬN ĐỘNG THEO NHẠC NÀO!</a:t>
            </a:r>
            <a:endParaRPr sz="4000" b="1" kern="0">
              <a:solidFill>
                <a:srgbClr val="FFFAEB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16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2144110"/>
            <a:ext cx="7483065" cy="155553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459" y="3290689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3ED4F-B341-532D-C68B-DF0F54D1B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038" y="2079500"/>
            <a:ext cx="587705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79B05B1B-C650-4D37-A631-73C00338338D}"/>
              </a:ext>
            </a:extLst>
          </p:cNvPr>
          <p:cNvSpPr/>
          <p:nvPr/>
        </p:nvSpPr>
        <p:spPr>
          <a:xfrm>
            <a:off x="1550659" y="522769"/>
            <a:ext cx="9090681" cy="10584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ED7D3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srgbClr val="ED7D3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2 – 3 động từ thích hợp với mỗi sự vật dưới đây: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AEEC9-DABB-B8CC-B034-B43F4605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27" y="1965599"/>
            <a:ext cx="9506279" cy="42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3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9D78973-F169-DE72-64BD-39E6CCB1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40" y="810224"/>
            <a:ext cx="10156816" cy="527959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53B907B-5973-B325-1A12-B7EDA5A734C3}"/>
              </a:ext>
            </a:extLst>
          </p:cNvPr>
          <p:cNvSpPr txBox="1"/>
          <p:nvPr/>
        </p:nvSpPr>
        <p:spPr>
          <a:xfrm>
            <a:off x="1093077" y="4519448"/>
            <a:ext cx="2112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trao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C8042A-97F8-BE59-2ACE-8B0FF5DAA3FF}"/>
              </a:ext>
            </a:extLst>
          </p:cNvPr>
          <p:cNvSpPr txBox="1"/>
          <p:nvPr/>
        </p:nvSpPr>
        <p:spPr>
          <a:xfrm>
            <a:off x="3079383" y="4556589"/>
            <a:ext cx="2112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Chích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ổ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chui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F36AA4-8A43-EA81-E42C-701B7E7BA069}"/>
              </a:ext>
            </a:extLst>
          </p:cNvPr>
          <p:cNvSpPr txBox="1"/>
          <p:nvPr/>
        </p:nvSpPr>
        <p:spPr>
          <a:xfrm>
            <a:off x="5160580" y="4445876"/>
            <a:ext cx="1881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Q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uẫy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thở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đớp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mồi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F78BCC-AD0F-36FD-3066-543FD89F1AB8}"/>
              </a:ext>
            </a:extLst>
          </p:cNvPr>
          <p:cNvSpPr txBox="1"/>
          <p:nvPr/>
        </p:nvSpPr>
        <p:spPr>
          <a:xfrm>
            <a:off x="7041931" y="4355803"/>
            <a:ext cx="1881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81C004-24B5-8A1F-7309-D37D263CC06D}"/>
              </a:ext>
            </a:extLst>
          </p:cNvPr>
          <p:cNvSpPr txBox="1"/>
          <p:nvPr/>
        </p:nvSpPr>
        <p:spPr>
          <a:xfrm>
            <a:off x="9059918" y="4435366"/>
            <a:ext cx="209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Noto Sans S Chinese DemiLight" panose="020B0400000000000000" pitchFamily="34" charset="-122"/>
                <a:cs typeface="Times New Roman" panose="02020603050405020304" pitchFamily="18" charset="0"/>
              </a:rPr>
              <a:t>Lướt, cập (bến), đậu, dừng, lật, chìm, trôi,...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Noto Sans S Chinese DemiLight" panose="020B04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28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A8648E8C-4877-4E32-A629-855C823D7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34813"/>
            <a:ext cx="10707718" cy="58739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CFF2DA-A830-488B-B84F-B5E98BAB993E}"/>
              </a:ext>
            </a:extLst>
          </p:cNvPr>
          <p:cNvSpPr txBox="1"/>
          <p:nvPr/>
        </p:nvSpPr>
        <p:spPr>
          <a:xfrm>
            <a:off x="4177978" y="2345712"/>
            <a:ext cx="4306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5400" b="1" i="0" u="sng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89FA0-B54D-432D-9D52-6DDBD8C6AFA5}"/>
              </a:ext>
            </a:extLst>
          </p:cNvPr>
          <p:cNvGrpSpPr/>
          <p:nvPr/>
        </p:nvGrpSpPr>
        <p:grpSpPr>
          <a:xfrm>
            <a:off x="777766" y="189186"/>
            <a:ext cx="10296321" cy="1085147"/>
            <a:chOff x="2017400" y="206244"/>
            <a:chExt cx="7659318" cy="742566"/>
          </a:xfrm>
          <a:solidFill>
            <a:schemeClr val="accent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435D160-B987-45FD-AAC8-6FB628AAA186}"/>
                </a:ext>
              </a:extLst>
            </p:cNvPr>
            <p:cNvSpPr/>
            <p:nvPr/>
          </p:nvSpPr>
          <p:spPr>
            <a:xfrm>
              <a:off x="2017400" y="206244"/>
              <a:ext cx="7659318" cy="73821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F0B044-9653-4D75-99ED-A82E9C60BE22}"/>
                </a:ext>
              </a:extLst>
            </p:cNvPr>
            <p:cNvSpPr txBox="1"/>
            <p:nvPr/>
          </p:nvSpPr>
          <p:spPr>
            <a:xfrm>
              <a:off x="2160869" y="211670"/>
              <a:ext cx="7456140" cy="737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(4 -5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ờ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B312FED-7401-4F34-84FB-271EEF5C9676}"/>
              </a:ext>
            </a:extLst>
          </p:cNvPr>
          <p:cNvSpPr txBox="1"/>
          <p:nvPr/>
        </p:nvSpPr>
        <p:spPr>
          <a:xfrm>
            <a:off x="3951889" y="3358115"/>
            <a:ext cx="6211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về sự vật ở 1 nhóm và sử dụng một số động từ tìm được ở nhóm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picture containing lamp&#10;&#10;Description automatically generated">
            <a:extLst>
              <a:ext uri="{FF2B5EF4-FFF2-40B4-BE49-F238E27FC236}">
                <a16:creationId xmlns:a16="http://schemas.microsoft.com/office/drawing/2014/main" id="{5B6EB867-85EE-488D-A1B2-1D34F093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29" y="3301180"/>
            <a:ext cx="634799" cy="634799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7D2F7E66-FE36-4388-BF4C-29C5FC441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6" y="4149188"/>
            <a:ext cx="1351246" cy="24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61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95554-0167-415C-BF0A-1C82F7CFB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793" y="492097"/>
            <a:ext cx="5334462" cy="865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27F371-B9F9-4B9A-87DE-3706CA1BD3C4}"/>
              </a:ext>
            </a:extLst>
          </p:cNvPr>
          <p:cNvSpPr txBox="1"/>
          <p:nvPr/>
        </p:nvSpPr>
        <p:spPr>
          <a:xfrm>
            <a:off x="796834" y="1357804"/>
            <a:ext cx="106592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 thích chơi búp bê.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búp bê mà em thích nhất là món quà mà bà ngoại tặng em.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mái tóc vàng óng. Thân búp bê được làm bằng cao su dẻo, có thể điều chỉnh được các hành động.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chiếc váy màu xanh ngọc bích. Trên tay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 một chiếc túi xách nhỏ xinh. Em luôn giữ gìn búp bê rất cẩn thận.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một người bạn thân thiết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18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276</Words>
  <Application>Microsoft Office PowerPoint</Application>
  <PresentationFormat>Widescreen</PresentationFormat>
  <Paragraphs>17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AvantGarde</vt:lpstr>
      <vt:lpstr>Calibri</vt:lpstr>
      <vt:lpstr>等线</vt:lpstr>
      <vt:lpstr>inpin heiti</vt:lpstr>
      <vt:lpstr>Noto Sans S Chinese DemiLight</vt:lpstr>
      <vt:lpstr>Time nes New Roman</vt:lpstr>
      <vt:lpstr>Times New Roman</vt:lpstr>
      <vt:lpstr>站酷快乐体2016修订版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2023-10-15T09:07:08Z</dcterms:created>
  <dcterms:modified xsi:type="dcterms:W3CDTF">2024-11-02T16:32:21Z</dcterms:modified>
  <cp:category>9Slide.vn</cp:category>
</cp:coreProperties>
</file>