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02" r:id="rId3"/>
    <p:sldMasterId id="2147483714" r:id="rId4"/>
    <p:sldMasterId id="2147483734" r:id="rId5"/>
  </p:sldMasterIdLst>
  <p:notesMasterIdLst>
    <p:notesMasterId r:id="rId28"/>
  </p:notesMasterIdLst>
  <p:sldIdLst>
    <p:sldId id="2579" r:id="rId6"/>
    <p:sldId id="313" r:id="rId7"/>
    <p:sldId id="2571" r:id="rId8"/>
    <p:sldId id="490" r:id="rId9"/>
    <p:sldId id="491" r:id="rId10"/>
    <p:sldId id="492" r:id="rId11"/>
    <p:sldId id="493" r:id="rId12"/>
    <p:sldId id="494" r:id="rId13"/>
    <p:sldId id="2572" r:id="rId14"/>
    <p:sldId id="2573" r:id="rId15"/>
    <p:sldId id="470" r:id="rId16"/>
    <p:sldId id="462" r:id="rId17"/>
    <p:sldId id="2574" r:id="rId18"/>
    <p:sldId id="2575" r:id="rId19"/>
    <p:sldId id="2576" r:id="rId20"/>
    <p:sldId id="2577" r:id="rId21"/>
    <p:sldId id="2578" r:id="rId22"/>
    <p:sldId id="477" r:id="rId23"/>
    <p:sldId id="451" r:id="rId24"/>
    <p:sldId id="466" r:id="rId25"/>
    <p:sldId id="467" r:id="rId26"/>
    <p:sldId id="4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1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D461B-AE7B-4149-AC42-0AD1D690C938}"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CFFE9-268F-4996-AC62-0EF94040EB00}" type="slidenum">
              <a:rPr lang="en-US" smtClean="0"/>
              <a:t>‹#›</a:t>
            </a:fld>
            <a:endParaRPr lang="en-US"/>
          </a:p>
        </p:txBody>
      </p:sp>
    </p:spTree>
    <p:extLst>
      <p:ext uri="{BB962C8B-B14F-4D97-AF65-F5344CB8AC3E}">
        <p14:creationId xmlns:p14="http://schemas.microsoft.com/office/powerpoint/2010/main" val="108125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B28E4-83F3-4CF6-9275-3D94D73CD4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102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305185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1132263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289076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09934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sym typeface="Arial"/>
              </a:rPr>
              <a:pPr marL="0" marR="0" lvl="0" indent="0" algn="r" defTabSz="913765"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3009593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6"/>
        <p:cNvGrpSpPr/>
        <p:nvPr/>
      </p:nvGrpSpPr>
      <p:grpSpPr>
        <a:xfrm>
          <a:off x="0" y="0"/>
          <a:ext cx="0" cy="0"/>
          <a:chOff x="0" y="0"/>
          <a:chExt cx="0" cy="0"/>
        </a:xfrm>
      </p:grpSpPr>
      <p:sp>
        <p:nvSpPr>
          <p:cNvPr id="6817" name="Google Shape;681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8" name="Google Shape;681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96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6"/>
        <p:cNvGrpSpPr/>
        <p:nvPr/>
      </p:nvGrpSpPr>
      <p:grpSpPr>
        <a:xfrm>
          <a:off x="0" y="0"/>
          <a:ext cx="0" cy="0"/>
          <a:chOff x="0" y="0"/>
          <a:chExt cx="0" cy="0"/>
        </a:xfrm>
      </p:grpSpPr>
      <p:sp>
        <p:nvSpPr>
          <p:cNvPr id="6817" name="Google Shape;681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8" name="Google Shape;681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060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6"/>
        <p:cNvGrpSpPr/>
        <p:nvPr/>
      </p:nvGrpSpPr>
      <p:grpSpPr>
        <a:xfrm>
          <a:off x="0" y="0"/>
          <a:ext cx="0" cy="0"/>
          <a:chOff x="0" y="0"/>
          <a:chExt cx="0" cy="0"/>
        </a:xfrm>
      </p:grpSpPr>
      <p:sp>
        <p:nvSpPr>
          <p:cNvPr id="6817" name="Google Shape;681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8" name="Google Shape;681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32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Trả</a:t>
            </a:r>
            <a:r>
              <a:rPr lang="en-US" dirty="0"/>
              <a:t> </a:t>
            </a:r>
            <a:r>
              <a:rPr lang="en-US" dirty="0" err="1"/>
              <a:t>lời</a:t>
            </a:r>
            <a:r>
              <a:rPr lang="en-US" dirty="0"/>
              <a:t> </a:t>
            </a:r>
            <a:r>
              <a:rPr lang="en-US" dirty="0" err="1"/>
              <a:t>xong</a:t>
            </a:r>
            <a:r>
              <a:rPr lang="en-US" dirty="0"/>
              <a:t> </a:t>
            </a:r>
            <a:r>
              <a:rPr lang="en-US" dirty="0" err="1"/>
              <a:t>hết</a:t>
            </a:r>
            <a:r>
              <a:rPr lang="en-US" dirty="0"/>
              <a:t> </a:t>
            </a:r>
            <a:r>
              <a:rPr lang="en-US" dirty="0" err="1"/>
              <a:t>bấm</a:t>
            </a:r>
            <a:r>
              <a:rPr lang="en-US" dirty="0"/>
              <a:t> </a:t>
            </a:r>
            <a:r>
              <a:rPr lang="en-US" dirty="0" err="1"/>
              <a:t>mũi</a:t>
            </a:r>
            <a:r>
              <a:rPr lang="en-US" dirty="0"/>
              <a:t> </a:t>
            </a:r>
            <a:r>
              <a:rPr lang="en-US" dirty="0" err="1"/>
              <a:t>tên</a:t>
            </a:r>
            <a:r>
              <a:rPr lang="en-US" dirty="0"/>
              <a:t> </a:t>
            </a:r>
            <a:r>
              <a:rPr lang="en-US" dirty="0" err="1"/>
              <a:t>để</a:t>
            </a:r>
            <a:r>
              <a:rPr lang="en-US" dirty="0"/>
              <a:t> </a:t>
            </a:r>
            <a:r>
              <a:rPr lang="en-US" dirty="0" err="1"/>
              <a:t>học</a:t>
            </a:r>
            <a:r>
              <a:rPr lang="en-US" dirty="0"/>
              <a:t> </a:t>
            </a:r>
            <a:r>
              <a:rPr lang="en-US" dirty="0" err="1"/>
              <a:t>tiếp</a:t>
            </a:r>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4</a:t>
            </a:fld>
            <a:endParaRPr lang="en-US"/>
          </a:p>
        </p:txBody>
      </p:sp>
    </p:spTree>
    <p:extLst>
      <p:ext uri="{BB962C8B-B14F-4D97-AF65-F5344CB8AC3E}">
        <p14:creationId xmlns:p14="http://schemas.microsoft.com/office/powerpoint/2010/main" val="262899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huy</a:t>
            </a:r>
            <a:r>
              <a:rPr lang="en-US" dirty="0"/>
              <a:t> </a:t>
            </a:r>
            <a:r>
              <a:rPr lang="en-US" dirty="0" err="1"/>
              <a:t>hiệu</a:t>
            </a:r>
            <a:r>
              <a:rPr lang="en-US" dirty="0"/>
              <a:t> </a:t>
            </a:r>
            <a:r>
              <a:rPr lang="en-US" dirty="0" err="1"/>
              <a:t>để</a:t>
            </a:r>
            <a:r>
              <a:rPr lang="en-US" dirty="0"/>
              <a:t> quay </a:t>
            </a:r>
            <a:r>
              <a:rPr lang="en-US" dirty="0" err="1"/>
              <a:t>về</a:t>
            </a:r>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5</a:t>
            </a:fld>
            <a:endParaRPr lang="en-US"/>
          </a:p>
        </p:txBody>
      </p:sp>
    </p:spTree>
    <p:extLst>
      <p:ext uri="{BB962C8B-B14F-4D97-AF65-F5344CB8AC3E}">
        <p14:creationId xmlns:p14="http://schemas.microsoft.com/office/powerpoint/2010/main" val="36847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huy</a:t>
            </a:r>
            <a:r>
              <a:rPr lang="en-US" dirty="0"/>
              <a:t> </a:t>
            </a:r>
            <a:r>
              <a:rPr lang="en-US" dirty="0" err="1"/>
              <a:t>hiệu</a:t>
            </a:r>
            <a:r>
              <a:rPr lang="en-US" dirty="0"/>
              <a:t> </a:t>
            </a:r>
            <a:r>
              <a:rPr lang="en-US" dirty="0" err="1"/>
              <a:t>để</a:t>
            </a:r>
            <a:r>
              <a:rPr lang="en-US" dirty="0"/>
              <a:t> quay </a:t>
            </a:r>
            <a:r>
              <a:rPr lang="en-US" dirty="0" err="1"/>
              <a:t>về</a:t>
            </a:r>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6</a:t>
            </a:fld>
            <a:endParaRPr lang="en-US"/>
          </a:p>
        </p:txBody>
      </p:sp>
    </p:spTree>
    <p:extLst>
      <p:ext uri="{BB962C8B-B14F-4D97-AF65-F5344CB8AC3E}">
        <p14:creationId xmlns:p14="http://schemas.microsoft.com/office/powerpoint/2010/main" val="386078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huy</a:t>
            </a:r>
            <a:r>
              <a:rPr lang="en-US" dirty="0"/>
              <a:t> </a:t>
            </a:r>
            <a:r>
              <a:rPr lang="en-US" dirty="0" err="1"/>
              <a:t>hiệu</a:t>
            </a:r>
            <a:r>
              <a:rPr lang="en-US" dirty="0"/>
              <a:t> </a:t>
            </a:r>
            <a:r>
              <a:rPr lang="en-US" dirty="0" err="1"/>
              <a:t>để</a:t>
            </a:r>
            <a:r>
              <a:rPr lang="en-US" dirty="0"/>
              <a:t> quay </a:t>
            </a:r>
            <a:r>
              <a:rPr lang="en-US" dirty="0" err="1"/>
              <a:t>về</a:t>
            </a:r>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7</a:t>
            </a:fld>
            <a:endParaRPr lang="en-US"/>
          </a:p>
        </p:txBody>
      </p:sp>
    </p:spTree>
    <p:extLst>
      <p:ext uri="{BB962C8B-B14F-4D97-AF65-F5344CB8AC3E}">
        <p14:creationId xmlns:p14="http://schemas.microsoft.com/office/powerpoint/2010/main" val="178964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328840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21648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85"/>
        <p:cNvGrpSpPr/>
        <p:nvPr/>
      </p:nvGrpSpPr>
      <p:grpSpPr>
        <a:xfrm>
          <a:off x="0" y="0"/>
          <a:ext cx="0" cy="0"/>
          <a:chOff x="0" y="0"/>
          <a:chExt cx="0" cy="0"/>
        </a:xfrm>
      </p:grpSpPr>
      <p:sp>
        <p:nvSpPr>
          <p:cNvPr id="586" name="Google Shape;586;p3"/>
          <p:cNvSpPr/>
          <p:nvPr/>
        </p:nvSpPr>
        <p:spPr>
          <a:xfrm rot="10800000">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7" name="Google Shape;587;p3"/>
          <p:cNvSpPr txBox="1">
            <a:spLocks noGrp="1"/>
          </p:cNvSpPr>
          <p:nvPr>
            <p:ph type="title"/>
          </p:nvPr>
        </p:nvSpPr>
        <p:spPr>
          <a:xfrm>
            <a:off x="2230000" y="2650600"/>
            <a:ext cx="7732000" cy="2179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933">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88" name="Google Shape;588;p3"/>
          <p:cNvSpPr txBox="1">
            <a:spLocks noGrp="1"/>
          </p:cNvSpPr>
          <p:nvPr>
            <p:ph type="title" idx="2" hasCustomPrompt="1"/>
          </p:nvPr>
        </p:nvSpPr>
        <p:spPr>
          <a:xfrm>
            <a:off x="2230000" y="1528200"/>
            <a:ext cx="1460000" cy="112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7333">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589" name="Google Shape;589;p3"/>
          <p:cNvSpPr txBox="1">
            <a:spLocks noGrp="1"/>
          </p:cNvSpPr>
          <p:nvPr>
            <p:ph type="subTitle" idx="1"/>
          </p:nvPr>
        </p:nvSpPr>
        <p:spPr>
          <a:xfrm>
            <a:off x="2230000" y="4829800"/>
            <a:ext cx="7732000" cy="5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90" name="Google Shape;590;p3"/>
          <p:cNvGrpSpPr/>
          <p:nvPr/>
        </p:nvGrpSpPr>
        <p:grpSpPr>
          <a:xfrm rot="10800000" flipH="1">
            <a:off x="4427681" y="189110"/>
            <a:ext cx="719100" cy="530239"/>
            <a:chOff x="5165350" y="2018400"/>
            <a:chExt cx="244825" cy="180525"/>
          </a:xfrm>
        </p:grpSpPr>
        <p:sp>
          <p:nvSpPr>
            <p:cNvPr id="591" name="Google Shape;591;p3"/>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2" name="Google Shape;592;p3"/>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3" name="Google Shape;593;p3"/>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4" name="Google Shape;594;p3"/>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5" name="Google Shape;595;p3"/>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96" name="Google Shape;596;p3"/>
          <p:cNvGrpSpPr/>
          <p:nvPr/>
        </p:nvGrpSpPr>
        <p:grpSpPr>
          <a:xfrm>
            <a:off x="578746" y="317242"/>
            <a:ext cx="1219204" cy="873767"/>
            <a:chOff x="4797000" y="1750925"/>
            <a:chExt cx="342550" cy="246400"/>
          </a:xfrm>
        </p:grpSpPr>
        <p:sp>
          <p:nvSpPr>
            <p:cNvPr id="597" name="Google Shape;597;p3"/>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8" name="Google Shape;598;p3"/>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9" name="Google Shape;599;p3"/>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00" name="Google Shape;600;p3"/>
          <p:cNvGrpSpPr/>
          <p:nvPr/>
        </p:nvGrpSpPr>
        <p:grpSpPr>
          <a:xfrm rot="10800000" flipH="1">
            <a:off x="10326647" y="10"/>
            <a:ext cx="719100" cy="530239"/>
            <a:chOff x="5165350" y="2018400"/>
            <a:chExt cx="244825" cy="180525"/>
          </a:xfrm>
        </p:grpSpPr>
        <p:sp>
          <p:nvSpPr>
            <p:cNvPr id="601" name="Google Shape;601;p3"/>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2" name="Google Shape;602;p3"/>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3" name="Google Shape;603;p3"/>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4" name="Google Shape;604;p3"/>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5" name="Google Shape;605;p3"/>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06" name="Google Shape;606;p3"/>
          <p:cNvGrpSpPr/>
          <p:nvPr/>
        </p:nvGrpSpPr>
        <p:grpSpPr>
          <a:xfrm>
            <a:off x="11844481" y="1065410"/>
            <a:ext cx="719100" cy="530239"/>
            <a:chOff x="5165350" y="2018400"/>
            <a:chExt cx="244825" cy="180525"/>
          </a:xfrm>
        </p:grpSpPr>
        <p:sp>
          <p:nvSpPr>
            <p:cNvPr id="607" name="Google Shape;607;p3"/>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8" name="Google Shape;608;p3"/>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9" name="Google Shape;609;p3"/>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0" name="Google Shape;610;p3"/>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1" name="Google Shape;611;p3"/>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12" name="Google Shape;612;p3"/>
          <p:cNvGrpSpPr/>
          <p:nvPr/>
        </p:nvGrpSpPr>
        <p:grpSpPr>
          <a:xfrm>
            <a:off x="-872900" y="1776497"/>
            <a:ext cx="2854621" cy="5544463"/>
            <a:chOff x="-483250" y="1431772"/>
            <a:chExt cx="2140966" cy="4158347"/>
          </a:xfrm>
        </p:grpSpPr>
        <p:sp>
          <p:nvSpPr>
            <p:cNvPr id="613" name="Google Shape;613;p3"/>
            <p:cNvSpPr/>
            <p:nvPr/>
          </p:nvSpPr>
          <p:spPr>
            <a:xfrm>
              <a:off x="657322" y="1821077"/>
              <a:ext cx="977393" cy="367435"/>
            </a:xfrm>
            <a:custGeom>
              <a:avLst/>
              <a:gdLst/>
              <a:ahLst/>
              <a:cxnLst/>
              <a:rect l="l" t="t" r="r" b="b"/>
              <a:pathLst>
                <a:path w="17660" h="6639" extrusionOk="0">
                  <a:moveTo>
                    <a:pt x="9131" y="0"/>
                  </a:moveTo>
                  <a:cubicBezTo>
                    <a:pt x="5261" y="0"/>
                    <a:pt x="1816" y="2345"/>
                    <a:pt x="8" y="5798"/>
                  </a:cubicBezTo>
                  <a:cubicBezTo>
                    <a:pt x="6" y="5802"/>
                    <a:pt x="3" y="5805"/>
                    <a:pt x="1" y="5809"/>
                  </a:cubicBezTo>
                  <a:cubicBezTo>
                    <a:pt x="54" y="5857"/>
                    <a:pt x="109" y="5907"/>
                    <a:pt x="160" y="5959"/>
                  </a:cubicBezTo>
                  <a:cubicBezTo>
                    <a:pt x="654" y="5278"/>
                    <a:pt x="1286" y="4995"/>
                    <a:pt x="1937" y="4995"/>
                  </a:cubicBezTo>
                  <a:cubicBezTo>
                    <a:pt x="2366" y="4995"/>
                    <a:pt x="2804" y="5118"/>
                    <a:pt x="3215" y="5331"/>
                  </a:cubicBezTo>
                  <a:cubicBezTo>
                    <a:pt x="3224" y="5305"/>
                    <a:pt x="3242" y="5283"/>
                    <a:pt x="3276" y="5283"/>
                  </a:cubicBezTo>
                  <a:cubicBezTo>
                    <a:pt x="3277" y="5283"/>
                    <a:pt x="3278" y="5283"/>
                    <a:pt x="3279" y="5283"/>
                  </a:cubicBezTo>
                  <a:cubicBezTo>
                    <a:pt x="4856" y="5370"/>
                    <a:pt x="6389" y="5855"/>
                    <a:pt x="7770" y="6630"/>
                  </a:cubicBezTo>
                  <a:cubicBezTo>
                    <a:pt x="7784" y="6625"/>
                    <a:pt x="7801" y="6623"/>
                    <a:pt x="7819" y="6623"/>
                  </a:cubicBezTo>
                  <a:cubicBezTo>
                    <a:pt x="7826" y="6623"/>
                    <a:pt x="7832" y="6623"/>
                    <a:pt x="7839" y="6624"/>
                  </a:cubicBezTo>
                  <a:lnTo>
                    <a:pt x="7928" y="6638"/>
                  </a:lnTo>
                  <a:cubicBezTo>
                    <a:pt x="7672" y="6395"/>
                    <a:pt x="7434" y="6141"/>
                    <a:pt x="7208" y="5857"/>
                  </a:cubicBezTo>
                  <a:cubicBezTo>
                    <a:pt x="7144" y="5778"/>
                    <a:pt x="7209" y="5631"/>
                    <a:pt x="7314" y="5631"/>
                  </a:cubicBezTo>
                  <a:cubicBezTo>
                    <a:pt x="7315" y="5631"/>
                    <a:pt x="7317" y="5631"/>
                    <a:pt x="7318" y="5631"/>
                  </a:cubicBezTo>
                  <a:cubicBezTo>
                    <a:pt x="8333" y="5655"/>
                    <a:pt x="9300" y="5833"/>
                    <a:pt x="10243" y="6165"/>
                  </a:cubicBezTo>
                  <a:cubicBezTo>
                    <a:pt x="10102" y="5942"/>
                    <a:pt x="10008" y="5703"/>
                    <a:pt x="9940" y="5396"/>
                  </a:cubicBezTo>
                  <a:cubicBezTo>
                    <a:pt x="9920" y="5307"/>
                    <a:pt x="9972" y="5201"/>
                    <a:pt x="10069" y="5201"/>
                  </a:cubicBezTo>
                  <a:cubicBezTo>
                    <a:pt x="10081" y="5201"/>
                    <a:pt x="10093" y="5202"/>
                    <a:pt x="10105" y="5205"/>
                  </a:cubicBezTo>
                  <a:cubicBezTo>
                    <a:pt x="11702" y="5593"/>
                    <a:pt x="13300" y="5986"/>
                    <a:pt x="14898" y="6377"/>
                  </a:cubicBezTo>
                  <a:cubicBezTo>
                    <a:pt x="14308" y="5798"/>
                    <a:pt x="13721" y="5222"/>
                    <a:pt x="13131" y="4640"/>
                  </a:cubicBezTo>
                  <a:cubicBezTo>
                    <a:pt x="13039" y="4552"/>
                    <a:pt x="13095" y="4385"/>
                    <a:pt x="13220" y="4385"/>
                  </a:cubicBezTo>
                  <a:cubicBezTo>
                    <a:pt x="13231" y="4385"/>
                    <a:pt x="13242" y="4387"/>
                    <a:pt x="13253" y="4389"/>
                  </a:cubicBezTo>
                  <a:cubicBezTo>
                    <a:pt x="14490" y="4653"/>
                    <a:pt x="15728" y="4916"/>
                    <a:pt x="16966" y="5180"/>
                  </a:cubicBezTo>
                  <a:cubicBezTo>
                    <a:pt x="17156" y="5219"/>
                    <a:pt x="17310" y="5285"/>
                    <a:pt x="17422" y="5285"/>
                  </a:cubicBezTo>
                  <a:cubicBezTo>
                    <a:pt x="17540" y="5285"/>
                    <a:pt x="17614" y="5213"/>
                    <a:pt x="17639" y="4964"/>
                  </a:cubicBezTo>
                  <a:cubicBezTo>
                    <a:pt x="17660" y="4743"/>
                    <a:pt x="17355" y="4311"/>
                    <a:pt x="17252" y="4142"/>
                  </a:cubicBezTo>
                  <a:cubicBezTo>
                    <a:pt x="16931" y="3608"/>
                    <a:pt x="16498" y="3141"/>
                    <a:pt x="16042" y="2716"/>
                  </a:cubicBezTo>
                  <a:cubicBezTo>
                    <a:pt x="14521" y="1292"/>
                    <a:pt x="12550" y="389"/>
                    <a:pt x="10495" y="97"/>
                  </a:cubicBezTo>
                  <a:cubicBezTo>
                    <a:pt x="10036" y="32"/>
                    <a:pt x="9580" y="0"/>
                    <a:pt x="9131"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4" name="Google Shape;614;p3"/>
            <p:cNvSpPr/>
            <p:nvPr/>
          </p:nvSpPr>
          <p:spPr>
            <a:xfrm>
              <a:off x="763033" y="2123489"/>
              <a:ext cx="667461" cy="984588"/>
            </a:xfrm>
            <a:custGeom>
              <a:avLst/>
              <a:gdLst/>
              <a:ahLst/>
              <a:cxnLst/>
              <a:rect l="l" t="t" r="r" b="b"/>
              <a:pathLst>
                <a:path w="12060" h="17790" extrusionOk="0">
                  <a:moveTo>
                    <a:pt x="48" y="6322"/>
                  </a:moveTo>
                  <a:cubicBezTo>
                    <a:pt x="48" y="6322"/>
                    <a:pt x="47" y="6322"/>
                    <a:pt x="46" y="6322"/>
                  </a:cubicBezTo>
                  <a:lnTo>
                    <a:pt x="46" y="6322"/>
                  </a:lnTo>
                  <a:cubicBezTo>
                    <a:pt x="53" y="6323"/>
                    <a:pt x="60" y="6323"/>
                    <a:pt x="68" y="6324"/>
                  </a:cubicBezTo>
                  <a:lnTo>
                    <a:pt x="68" y="6324"/>
                  </a:lnTo>
                  <a:cubicBezTo>
                    <a:pt x="61" y="6323"/>
                    <a:pt x="55" y="6322"/>
                    <a:pt x="48" y="6322"/>
                  </a:cubicBezTo>
                  <a:close/>
                  <a:moveTo>
                    <a:pt x="2" y="6319"/>
                  </a:moveTo>
                  <a:cubicBezTo>
                    <a:pt x="1" y="6323"/>
                    <a:pt x="1" y="6327"/>
                    <a:pt x="1" y="6331"/>
                  </a:cubicBezTo>
                  <a:cubicBezTo>
                    <a:pt x="15" y="6326"/>
                    <a:pt x="30" y="6323"/>
                    <a:pt x="46" y="6322"/>
                  </a:cubicBezTo>
                  <a:lnTo>
                    <a:pt x="46" y="6322"/>
                  </a:lnTo>
                  <a:cubicBezTo>
                    <a:pt x="31" y="6321"/>
                    <a:pt x="17" y="6320"/>
                    <a:pt x="2" y="6319"/>
                  </a:cubicBezTo>
                  <a:close/>
                  <a:moveTo>
                    <a:pt x="1541" y="1"/>
                  </a:moveTo>
                  <a:lnTo>
                    <a:pt x="1541" y="1"/>
                  </a:lnTo>
                  <a:cubicBezTo>
                    <a:pt x="2570" y="631"/>
                    <a:pt x="3388" y="1814"/>
                    <a:pt x="3424" y="2998"/>
                  </a:cubicBezTo>
                  <a:cubicBezTo>
                    <a:pt x="3478" y="4799"/>
                    <a:pt x="1849" y="6329"/>
                    <a:pt x="229" y="6329"/>
                  </a:cubicBezTo>
                  <a:cubicBezTo>
                    <a:pt x="175" y="6329"/>
                    <a:pt x="121" y="6327"/>
                    <a:pt x="68" y="6324"/>
                  </a:cubicBezTo>
                  <a:lnTo>
                    <a:pt x="68" y="6324"/>
                  </a:lnTo>
                  <a:cubicBezTo>
                    <a:pt x="79" y="6326"/>
                    <a:pt x="90" y="6329"/>
                    <a:pt x="102" y="6334"/>
                  </a:cubicBezTo>
                  <a:cubicBezTo>
                    <a:pt x="886" y="6706"/>
                    <a:pt x="1545" y="7194"/>
                    <a:pt x="2124" y="7824"/>
                  </a:cubicBezTo>
                  <a:cubicBezTo>
                    <a:pt x="2176" y="7596"/>
                    <a:pt x="2189" y="7364"/>
                    <a:pt x="2165" y="7125"/>
                  </a:cubicBezTo>
                  <a:cubicBezTo>
                    <a:pt x="2163" y="7039"/>
                    <a:pt x="2225" y="6991"/>
                    <a:pt x="2292" y="6991"/>
                  </a:cubicBezTo>
                  <a:cubicBezTo>
                    <a:pt x="2331" y="6991"/>
                    <a:pt x="2372" y="7008"/>
                    <a:pt x="2402" y="7043"/>
                  </a:cubicBezTo>
                  <a:cubicBezTo>
                    <a:pt x="3142" y="7893"/>
                    <a:pt x="3744" y="8818"/>
                    <a:pt x="4225" y="9829"/>
                  </a:cubicBezTo>
                  <a:cubicBezTo>
                    <a:pt x="4313" y="9525"/>
                    <a:pt x="4399" y="9224"/>
                    <a:pt x="4485" y="8922"/>
                  </a:cubicBezTo>
                  <a:cubicBezTo>
                    <a:pt x="4503" y="8861"/>
                    <a:pt x="4561" y="8820"/>
                    <a:pt x="4618" y="8820"/>
                  </a:cubicBezTo>
                  <a:cubicBezTo>
                    <a:pt x="4654" y="8820"/>
                    <a:pt x="4690" y="8837"/>
                    <a:pt x="4716" y="8874"/>
                  </a:cubicBezTo>
                  <a:cubicBezTo>
                    <a:pt x="5658" y="10278"/>
                    <a:pt x="6354" y="11784"/>
                    <a:pt x="6807" y="13408"/>
                  </a:cubicBezTo>
                  <a:cubicBezTo>
                    <a:pt x="6968" y="13093"/>
                    <a:pt x="7080" y="12765"/>
                    <a:pt x="7146" y="12402"/>
                  </a:cubicBezTo>
                  <a:cubicBezTo>
                    <a:pt x="7158" y="12339"/>
                    <a:pt x="7217" y="12303"/>
                    <a:pt x="7274" y="12303"/>
                  </a:cubicBezTo>
                  <a:cubicBezTo>
                    <a:pt x="7322" y="12303"/>
                    <a:pt x="7369" y="12328"/>
                    <a:pt x="7385" y="12383"/>
                  </a:cubicBezTo>
                  <a:cubicBezTo>
                    <a:pt x="7938" y="14188"/>
                    <a:pt x="8493" y="15994"/>
                    <a:pt x="9066" y="17790"/>
                  </a:cubicBezTo>
                  <a:cubicBezTo>
                    <a:pt x="11408" y="14603"/>
                    <a:pt x="12059" y="10304"/>
                    <a:pt x="10462" y="6628"/>
                  </a:cubicBezTo>
                  <a:cubicBezTo>
                    <a:pt x="8863" y="2957"/>
                    <a:pt x="5395" y="666"/>
                    <a:pt x="15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5" name="Google Shape;615;p3"/>
            <p:cNvSpPr/>
            <p:nvPr/>
          </p:nvSpPr>
          <p:spPr>
            <a:xfrm>
              <a:off x="361442" y="1448376"/>
              <a:ext cx="904061" cy="687274"/>
            </a:xfrm>
            <a:custGeom>
              <a:avLst/>
              <a:gdLst/>
              <a:ahLst/>
              <a:cxnLst/>
              <a:rect l="l" t="t" r="r" b="b"/>
              <a:pathLst>
                <a:path w="16335" h="12418" extrusionOk="0">
                  <a:moveTo>
                    <a:pt x="9220" y="0"/>
                  </a:moveTo>
                  <a:cubicBezTo>
                    <a:pt x="7931" y="0"/>
                    <a:pt x="6642" y="245"/>
                    <a:pt x="5400" y="807"/>
                  </a:cubicBezTo>
                  <a:cubicBezTo>
                    <a:pt x="1655" y="2502"/>
                    <a:pt x="0" y="6724"/>
                    <a:pt x="1953" y="10372"/>
                  </a:cubicBezTo>
                  <a:cubicBezTo>
                    <a:pt x="2431" y="10745"/>
                    <a:pt x="2884" y="11148"/>
                    <a:pt x="3304" y="11580"/>
                  </a:cubicBezTo>
                  <a:cubicBezTo>
                    <a:pt x="3318" y="11595"/>
                    <a:pt x="3325" y="11613"/>
                    <a:pt x="3328" y="11629"/>
                  </a:cubicBezTo>
                  <a:cubicBezTo>
                    <a:pt x="4011" y="11710"/>
                    <a:pt x="4673" y="11979"/>
                    <a:pt x="5207" y="12418"/>
                  </a:cubicBezTo>
                  <a:cubicBezTo>
                    <a:pt x="5691" y="11324"/>
                    <a:pt x="6379" y="10338"/>
                    <a:pt x="7212" y="9498"/>
                  </a:cubicBezTo>
                  <a:cubicBezTo>
                    <a:pt x="6934" y="9391"/>
                    <a:pt x="6654" y="9279"/>
                    <a:pt x="6376" y="9169"/>
                  </a:cubicBezTo>
                  <a:cubicBezTo>
                    <a:pt x="6277" y="9130"/>
                    <a:pt x="6271" y="8979"/>
                    <a:pt x="6356" y="8923"/>
                  </a:cubicBezTo>
                  <a:cubicBezTo>
                    <a:pt x="6965" y="8532"/>
                    <a:pt x="7577" y="8138"/>
                    <a:pt x="8186" y="7746"/>
                  </a:cubicBezTo>
                  <a:cubicBezTo>
                    <a:pt x="7930" y="7602"/>
                    <a:pt x="7675" y="7455"/>
                    <a:pt x="7419" y="7311"/>
                  </a:cubicBezTo>
                  <a:cubicBezTo>
                    <a:pt x="7333" y="7263"/>
                    <a:pt x="7299" y="7116"/>
                    <a:pt x="7399" y="7058"/>
                  </a:cubicBezTo>
                  <a:cubicBezTo>
                    <a:pt x="9058" y="6107"/>
                    <a:pt x="10748" y="5212"/>
                    <a:pt x="12465" y="4368"/>
                  </a:cubicBezTo>
                  <a:cubicBezTo>
                    <a:pt x="12150" y="4219"/>
                    <a:pt x="11827" y="4111"/>
                    <a:pt x="11478" y="4040"/>
                  </a:cubicBezTo>
                  <a:cubicBezTo>
                    <a:pt x="11336" y="4010"/>
                    <a:pt x="11309" y="3796"/>
                    <a:pt x="11456" y="3749"/>
                  </a:cubicBezTo>
                  <a:cubicBezTo>
                    <a:pt x="13081" y="3245"/>
                    <a:pt x="14707" y="2737"/>
                    <a:pt x="16335" y="2230"/>
                  </a:cubicBezTo>
                  <a:cubicBezTo>
                    <a:pt x="14191" y="913"/>
                    <a:pt x="11706" y="0"/>
                    <a:pt x="922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6" name="Google Shape;616;p3"/>
            <p:cNvSpPr/>
            <p:nvPr/>
          </p:nvSpPr>
          <p:spPr>
            <a:xfrm>
              <a:off x="673759" y="2118508"/>
              <a:ext cx="261560" cy="328749"/>
            </a:xfrm>
            <a:custGeom>
              <a:avLst/>
              <a:gdLst/>
              <a:ahLst/>
              <a:cxnLst/>
              <a:rect l="l" t="t" r="r" b="b"/>
              <a:pathLst>
                <a:path w="4726" h="5940" extrusionOk="0">
                  <a:moveTo>
                    <a:pt x="1726" y="0"/>
                  </a:moveTo>
                  <a:cubicBezTo>
                    <a:pt x="1131" y="0"/>
                    <a:pt x="528" y="222"/>
                    <a:pt x="0" y="735"/>
                  </a:cubicBezTo>
                  <a:cubicBezTo>
                    <a:pt x="10" y="742"/>
                    <a:pt x="17" y="749"/>
                    <a:pt x="24" y="760"/>
                  </a:cubicBezTo>
                  <a:cubicBezTo>
                    <a:pt x="47" y="769"/>
                    <a:pt x="68" y="781"/>
                    <a:pt x="88" y="802"/>
                  </a:cubicBezTo>
                  <a:cubicBezTo>
                    <a:pt x="1361" y="2101"/>
                    <a:pt x="1312" y="4044"/>
                    <a:pt x="194" y="5329"/>
                  </a:cubicBezTo>
                  <a:cubicBezTo>
                    <a:pt x="761" y="5743"/>
                    <a:pt x="1401" y="5939"/>
                    <a:pt x="2015" y="5939"/>
                  </a:cubicBezTo>
                  <a:cubicBezTo>
                    <a:pt x="3396" y="5939"/>
                    <a:pt x="4651" y="4949"/>
                    <a:pt x="4686" y="3231"/>
                  </a:cubicBezTo>
                  <a:cubicBezTo>
                    <a:pt x="4726" y="1468"/>
                    <a:pt x="3256" y="0"/>
                    <a:pt x="1726"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7" name="Google Shape;617;p3"/>
            <p:cNvSpPr/>
            <p:nvPr/>
          </p:nvSpPr>
          <p:spPr>
            <a:xfrm>
              <a:off x="672044" y="4851005"/>
              <a:ext cx="357529" cy="529596"/>
            </a:xfrm>
            <a:custGeom>
              <a:avLst/>
              <a:gdLst/>
              <a:ahLst/>
              <a:cxnLst/>
              <a:rect l="l" t="t" r="r" b="b"/>
              <a:pathLst>
                <a:path w="6460" h="9569" extrusionOk="0">
                  <a:moveTo>
                    <a:pt x="5188" y="1"/>
                  </a:moveTo>
                  <a:cubicBezTo>
                    <a:pt x="3911" y="717"/>
                    <a:pt x="2762" y="1416"/>
                    <a:pt x="1821" y="2587"/>
                  </a:cubicBezTo>
                  <a:cubicBezTo>
                    <a:pt x="784" y="3881"/>
                    <a:pt x="369" y="5259"/>
                    <a:pt x="0" y="6838"/>
                  </a:cubicBezTo>
                  <a:cubicBezTo>
                    <a:pt x="2140" y="7121"/>
                    <a:pt x="4217" y="8161"/>
                    <a:pt x="5789" y="9569"/>
                  </a:cubicBezTo>
                  <a:cubicBezTo>
                    <a:pt x="6459" y="7369"/>
                    <a:pt x="5924" y="4653"/>
                    <a:pt x="5585" y="2491"/>
                  </a:cubicBezTo>
                  <a:cubicBezTo>
                    <a:pt x="5455" y="1663"/>
                    <a:pt x="5323" y="832"/>
                    <a:pt x="518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8" name="Google Shape;618;p3"/>
            <p:cNvSpPr/>
            <p:nvPr/>
          </p:nvSpPr>
          <p:spPr>
            <a:xfrm>
              <a:off x="545357" y="5239979"/>
              <a:ext cx="440048" cy="328251"/>
            </a:xfrm>
            <a:custGeom>
              <a:avLst/>
              <a:gdLst/>
              <a:ahLst/>
              <a:cxnLst/>
              <a:rect l="l" t="t" r="r" b="b"/>
              <a:pathLst>
                <a:path w="7951" h="5931" extrusionOk="0">
                  <a:moveTo>
                    <a:pt x="0" y="1"/>
                  </a:moveTo>
                  <a:lnTo>
                    <a:pt x="0" y="1"/>
                  </a:lnTo>
                  <a:cubicBezTo>
                    <a:pt x="269" y="1588"/>
                    <a:pt x="565" y="3444"/>
                    <a:pt x="1575" y="4745"/>
                  </a:cubicBezTo>
                  <a:cubicBezTo>
                    <a:pt x="2210" y="5565"/>
                    <a:pt x="3073" y="5931"/>
                    <a:pt x="3966" y="5931"/>
                  </a:cubicBezTo>
                  <a:cubicBezTo>
                    <a:pt x="4725" y="5931"/>
                    <a:pt x="5506" y="5666"/>
                    <a:pt x="6187" y="5189"/>
                  </a:cubicBezTo>
                  <a:cubicBezTo>
                    <a:pt x="7061" y="4577"/>
                    <a:pt x="7614" y="3793"/>
                    <a:pt x="7950" y="2911"/>
                  </a:cubicBezTo>
                  <a:lnTo>
                    <a:pt x="7950" y="2909"/>
                  </a:lnTo>
                  <a:cubicBezTo>
                    <a:pt x="5684" y="821"/>
                    <a:pt x="2988" y="74"/>
                    <a:pt x="0"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9" name="Google Shape;619;p3"/>
            <p:cNvSpPr/>
            <p:nvPr/>
          </p:nvSpPr>
          <p:spPr>
            <a:xfrm>
              <a:off x="619410" y="4424563"/>
              <a:ext cx="338158" cy="514819"/>
            </a:xfrm>
            <a:custGeom>
              <a:avLst/>
              <a:gdLst/>
              <a:ahLst/>
              <a:cxnLst/>
              <a:rect l="l" t="t" r="r" b="b"/>
              <a:pathLst>
                <a:path w="6110" h="9302" extrusionOk="0">
                  <a:moveTo>
                    <a:pt x="4863" y="0"/>
                  </a:moveTo>
                  <a:cubicBezTo>
                    <a:pt x="2337" y="1018"/>
                    <a:pt x="1002" y="3016"/>
                    <a:pt x="21" y="5485"/>
                  </a:cubicBezTo>
                  <a:cubicBezTo>
                    <a:pt x="15" y="5499"/>
                    <a:pt x="8" y="5506"/>
                    <a:pt x="1" y="5516"/>
                  </a:cubicBezTo>
                  <a:cubicBezTo>
                    <a:pt x="237" y="5707"/>
                    <a:pt x="464" y="5910"/>
                    <a:pt x="686" y="6115"/>
                  </a:cubicBezTo>
                  <a:cubicBezTo>
                    <a:pt x="1671" y="7028"/>
                    <a:pt x="2661" y="8022"/>
                    <a:pt x="3131" y="9301"/>
                  </a:cubicBezTo>
                  <a:cubicBezTo>
                    <a:pt x="4002" y="8444"/>
                    <a:pt x="5034" y="7795"/>
                    <a:pt x="6110" y="7520"/>
                  </a:cubicBezTo>
                  <a:cubicBezTo>
                    <a:pt x="5703" y="5022"/>
                    <a:pt x="5278" y="2515"/>
                    <a:pt x="4863"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0" name="Google Shape;620;p3"/>
            <p:cNvSpPr/>
            <p:nvPr/>
          </p:nvSpPr>
          <p:spPr>
            <a:xfrm>
              <a:off x="543586" y="2426509"/>
              <a:ext cx="207488" cy="217451"/>
            </a:xfrm>
            <a:custGeom>
              <a:avLst/>
              <a:gdLst/>
              <a:ahLst/>
              <a:cxnLst/>
              <a:rect l="l" t="t" r="r" b="b"/>
              <a:pathLst>
                <a:path w="3749" h="3929" extrusionOk="0">
                  <a:moveTo>
                    <a:pt x="2321" y="1"/>
                  </a:moveTo>
                  <a:cubicBezTo>
                    <a:pt x="2171" y="144"/>
                    <a:pt x="2010" y="278"/>
                    <a:pt x="1833" y="396"/>
                  </a:cubicBezTo>
                  <a:cubicBezTo>
                    <a:pt x="1286" y="758"/>
                    <a:pt x="649" y="943"/>
                    <a:pt x="1" y="972"/>
                  </a:cubicBezTo>
                  <a:cubicBezTo>
                    <a:pt x="1" y="982"/>
                    <a:pt x="1" y="992"/>
                    <a:pt x="0" y="1000"/>
                  </a:cubicBezTo>
                  <a:cubicBezTo>
                    <a:pt x="1269" y="1548"/>
                    <a:pt x="2229" y="2658"/>
                    <a:pt x="2736" y="3929"/>
                  </a:cubicBezTo>
                  <a:cubicBezTo>
                    <a:pt x="2985" y="3797"/>
                    <a:pt x="3249" y="3696"/>
                    <a:pt x="3521" y="3626"/>
                  </a:cubicBezTo>
                  <a:cubicBezTo>
                    <a:pt x="3578" y="2690"/>
                    <a:pt x="3654" y="1752"/>
                    <a:pt x="3748" y="814"/>
                  </a:cubicBezTo>
                  <a:cubicBezTo>
                    <a:pt x="3239" y="721"/>
                    <a:pt x="2745" y="463"/>
                    <a:pt x="2321"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1" name="Google Shape;621;p3"/>
            <p:cNvSpPr/>
            <p:nvPr/>
          </p:nvSpPr>
          <p:spPr>
            <a:xfrm>
              <a:off x="577789" y="3960153"/>
              <a:ext cx="309102" cy="511886"/>
            </a:xfrm>
            <a:custGeom>
              <a:avLst/>
              <a:gdLst/>
              <a:ahLst/>
              <a:cxnLst/>
              <a:rect l="l" t="t" r="r" b="b"/>
              <a:pathLst>
                <a:path w="5585" h="9249" extrusionOk="0">
                  <a:moveTo>
                    <a:pt x="4302" y="1"/>
                  </a:moveTo>
                  <a:cubicBezTo>
                    <a:pt x="3284" y="598"/>
                    <a:pt x="2355" y="1185"/>
                    <a:pt x="1597" y="2120"/>
                  </a:cubicBezTo>
                  <a:cubicBezTo>
                    <a:pt x="742" y="3170"/>
                    <a:pt x="391" y="4300"/>
                    <a:pt x="54" y="5584"/>
                  </a:cubicBezTo>
                  <a:cubicBezTo>
                    <a:pt x="47" y="5620"/>
                    <a:pt x="24" y="5647"/>
                    <a:pt x="0" y="5664"/>
                  </a:cubicBezTo>
                  <a:cubicBezTo>
                    <a:pt x="1498" y="6494"/>
                    <a:pt x="2889" y="7753"/>
                    <a:pt x="3356" y="9245"/>
                  </a:cubicBezTo>
                  <a:lnTo>
                    <a:pt x="3356" y="9248"/>
                  </a:lnTo>
                  <a:cubicBezTo>
                    <a:pt x="3993" y="8731"/>
                    <a:pt x="4730" y="8352"/>
                    <a:pt x="5584" y="8201"/>
                  </a:cubicBezTo>
                  <a:cubicBezTo>
                    <a:pt x="5132" y="5473"/>
                    <a:pt x="4695" y="2740"/>
                    <a:pt x="430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2" name="Google Shape;622;p3"/>
            <p:cNvSpPr/>
            <p:nvPr/>
          </p:nvSpPr>
          <p:spPr>
            <a:xfrm>
              <a:off x="592567" y="2643743"/>
              <a:ext cx="144893" cy="275507"/>
            </a:xfrm>
            <a:custGeom>
              <a:avLst/>
              <a:gdLst/>
              <a:ahLst/>
              <a:cxnLst/>
              <a:rect l="l" t="t" r="r" b="b"/>
              <a:pathLst>
                <a:path w="2618" h="4978" extrusionOk="0">
                  <a:moveTo>
                    <a:pt x="2618" y="1"/>
                  </a:moveTo>
                  <a:lnTo>
                    <a:pt x="2618" y="1"/>
                  </a:lnTo>
                  <a:cubicBezTo>
                    <a:pt x="1360" y="350"/>
                    <a:pt x="518" y="1350"/>
                    <a:pt x="195" y="2607"/>
                  </a:cubicBezTo>
                  <a:cubicBezTo>
                    <a:pt x="184" y="2655"/>
                    <a:pt x="148" y="2677"/>
                    <a:pt x="113" y="2677"/>
                  </a:cubicBezTo>
                  <a:cubicBezTo>
                    <a:pt x="87" y="2677"/>
                    <a:pt x="60" y="2665"/>
                    <a:pt x="43" y="2645"/>
                  </a:cubicBezTo>
                  <a:lnTo>
                    <a:pt x="0" y="2693"/>
                  </a:lnTo>
                  <a:cubicBezTo>
                    <a:pt x="19" y="2711"/>
                    <a:pt x="36" y="2727"/>
                    <a:pt x="54" y="2741"/>
                  </a:cubicBezTo>
                  <a:cubicBezTo>
                    <a:pt x="695" y="3319"/>
                    <a:pt x="1302" y="4123"/>
                    <a:pt x="1504" y="4977"/>
                  </a:cubicBezTo>
                  <a:cubicBezTo>
                    <a:pt x="1792" y="4794"/>
                    <a:pt x="2115" y="4657"/>
                    <a:pt x="2479" y="4586"/>
                  </a:cubicBezTo>
                  <a:cubicBezTo>
                    <a:pt x="2484" y="3057"/>
                    <a:pt x="2527" y="1527"/>
                    <a:pt x="261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3" name="Google Shape;623;p3"/>
            <p:cNvSpPr/>
            <p:nvPr/>
          </p:nvSpPr>
          <p:spPr>
            <a:xfrm>
              <a:off x="335263" y="2109431"/>
              <a:ext cx="416194" cy="351496"/>
            </a:xfrm>
            <a:custGeom>
              <a:avLst/>
              <a:gdLst/>
              <a:ahLst/>
              <a:cxnLst/>
              <a:rect l="l" t="t" r="r" b="b"/>
              <a:pathLst>
                <a:path w="7520" h="6351" extrusionOk="0">
                  <a:moveTo>
                    <a:pt x="3383" y="0"/>
                  </a:moveTo>
                  <a:cubicBezTo>
                    <a:pt x="2830" y="0"/>
                    <a:pt x="2278" y="141"/>
                    <a:pt x="1779" y="453"/>
                  </a:cubicBezTo>
                  <a:cubicBezTo>
                    <a:pt x="479" y="1263"/>
                    <a:pt x="0" y="3026"/>
                    <a:pt x="551" y="4427"/>
                  </a:cubicBezTo>
                  <a:cubicBezTo>
                    <a:pt x="1030" y="5651"/>
                    <a:pt x="2323" y="6351"/>
                    <a:pt x="3602" y="6351"/>
                  </a:cubicBezTo>
                  <a:cubicBezTo>
                    <a:pt x="3965" y="6351"/>
                    <a:pt x="4326" y="6294"/>
                    <a:pt x="4668" y="6177"/>
                  </a:cubicBezTo>
                  <a:cubicBezTo>
                    <a:pt x="6750" y="5464"/>
                    <a:pt x="7519" y="2857"/>
                    <a:pt x="5972" y="1236"/>
                  </a:cubicBezTo>
                  <a:cubicBezTo>
                    <a:pt x="5924" y="1187"/>
                    <a:pt x="5914" y="1126"/>
                    <a:pt x="5924" y="1072"/>
                  </a:cubicBezTo>
                  <a:lnTo>
                    <a:pt x="5924" y="1072"/>
                  </a:lnTo>
                  <a:cubicBezTo>
                    <a:pt x="5920" y="1073"/>
                    <a:pt x="5916" y="1073"/>
                    <a:pt x="5912" y="1073"/>
                  </a:cubicBezTo>
                  <a:cubicBezTo>
                    <a:pt x="5856" y="1073"/>
                    <a:pt x="5800" y="1019"/>
                    <a:pt x="5837" y="961"/>
                  </a:cubicBezTo>
                  <a:cubicBezTo>
                    <a:pt x="5837" y="959"/>
                    <a:pt x="5838" y="959"/>
                    <a:pt x="5838" y="959"/>
                  </a:cubicBezTo>
                  <a:cubicBezTo>
                    <a:pt x="5163" y="363"/>
                    <a:pt x="4272" y="0"/>
                    <a:pt x="3383"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4" name="Google Shape;624;p3"/>
            <p:cNvSpPr/>
            <p:nvPr/>
          </p:nvSpPr>
          <p:spPr>
            <a:xfrm>
              <a:off x="557754" y="3609424"/>
              <a:ext cx="256690" cy="390348"/>
            </a:xfrm>
            <a:custGeom>
              <a:avLst/>
              <a:gdLst/>
              <a:ahLst/>
              <a:cxnLst/>
              <a:rect l="l" t="t" r="r" b="b"/>
              <a:pathLst>
                <a:path w="4638" h="7053" extrusionOk="0">
                  <a:moveTo>
                    <a:pt x="3854" y="0"/>
                  </a:moveTo>
                  <a:cubicBezTo>
                    <a:pt x="3077" y="459"/>
                    <a:pt x="2332" y="874"/>
                    <a:pt x="1677" y="1525"/>
                  </a:cubicBezTo>
                  <a:cubicBezTo>
                    <a:pt x="988" y="2214"/>
                    <a:pt x="506" y="3027"/>
                    <a:pt x="134" y="3918"/>
                  </a:cubicBezTo>
                  <a:cubicBezTo>
                    <a:pt x="106" y="3984"/>
                    <a:pt x="57" y="4008"/>
                    <a:pt x="5" y="4008"/>
                  </a:cubicBezTo>
                  <a:cubicBezTo>
                    <a:pt x="4" y="4008"/>
                    <a:pt x="2" y="4008"/>
                    <a:pt x="1" y="4008"/>
                  </a:cubicBezTo>
                  <a:lnTo>
                    <a:pt x="1" y="4008"/>
                  </a:lnTo>
                  <a:cubicBezTo>
                    <a:pt x="1177" y="4716"/>
                    <a:pt x="2160" y="5774"/>
                    <a:pt x="2844" y="6928"/>
                  </a:cubicBezTo>
                  <a:cubicBezTo>
                    <a:pt x="2870" y="6972"/>
                    <a:pt x="2873" y="7014"/>
                    <a:pt x="2864" y="7052"/>
                  </a:cubicBezTo>
                  <a:cubicBezTo>
                    <a:pt x="3416" y="6641"/>
                    <a:pt x="4015" y="6329"/>
                    <a:pt x="4637" y="6161"/>
                  </a:cubicBezTo>
                  <a:cubicBezTo>
                    <a:pt x="4347" y="4111"/>
                    <a:pt x="4080" y="2057"/>
                    <a:pt x="3854"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5" name="Google Shape;625;p3"/>
            <p:cNvSpPr/>
            <p:nvPr/>
          </p:nvSpPr>
          <p:spPr>
            <a:xfrm>
              <a:off x="577955" y="2912006"/>
              <a:ext cx="159504" cy="316905"/>
            </a:xfrm>
            <a:custGeom>
              <a:avLst/>
              <a:gdLst/>
              <a:ahLst/>
              <a:cxnLst/>
              <a:rect l="l" t="t" r="r" b="b"/>
              <a:pathLst>
                <a:path w="2882" h="5726" extrusionOk="0">
                  <a:moveTo>
                    <a:pt x="2743" y="1"/>
                  </a:moveTo>
                  <a:cubicBezTo>
                    <a:pt x="1183" y="318"/>
                    <a:pt x="602" y="1857"/>
                    <a:pt x="0" y="3152"/>
                  </a:cubicBezTo>
                  <a:cubicBezTo>
                    <a:pt x="868" y="3773"/>
                    <a:pt x="1519" y="4723"/>
                    <a:pt x="1819" y="5726"/>
                  </a:cubicBezTo>
                  <a:cubicBezTo>
                    <a:pt x="2163" y="5511"/>
                    <a:pt x="2525" y="5344"/>
                    <a:pt x="2882" y="5257"/>
                  </a:cubicBezTo>
                  <a:cubicBezTo>
                    <a:pt x="2790" y="3506"/>
                    <a:pt x="2743" y="1754"/>
                    <a:pt x="274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6" name="Google Shape;626;p3"/>
            <p:cNvSpPr/>
            <p:nvPr/>
          </p:nvSpPr>
          <p:spPr>
            <a:xfrm>
              <a:off x="563067" y="3214695"/>
              <a:ext cx="206990" cy="403520"/>
            </a:xfrm>
            <a:custGeom>
              <a:avLst/>
              <a:gdLst/>
              <a:ahLst/>
              <a:cxnLst/>
              <a:rect l="l" t="t" r="r" b="b"/>
              <a:pathLst>
                <a:path w="3740" h="7291" extrusionOk="0">
                  <a:moveTo>
                    <a:pt x="3163" y="1"/>
                  </a:moveTo>
                  <a:cubicBezTo>
                    <a:pt x="2477" y="379"/>
                    <a:pt x="1841" y="728"/>
                    <a:pt x="1298" y="1341"/>
                  </a:cubicBezTo>
                  <a:cubicBezTo>
                    <a:pt x="720" y="1993"/>
                    <a:pt x="488" y="2683"/>
                    <a:pt x="176" y="3442"/>
                  </a:cubicBezTo>
                  <a:cubicBezTo>
                    <a:pt x="136" y="3621"/>
                    <a:pt x="83" y="3793"/>
                    <a:pt x="1" y="3960"/>
                  </a:cubicBezTo>
                  <a:cubicBezTo>
                    <a:pt x="393" y="4195"/>
                    <a:pt x="761" y="4476"/>
                    <a:pt x="1085" y="4780"/>
                  </a:cubicBezTo>
                  <a:cubicBezTo>
                    <a:pt x="1462" y="5133"/>
                    <a:pt x="1802" y="5537"/>
                    <a:pt x="2083" y="5973"/>
                  </a:cubicBezTo>
                  <a:cubicBezTo>
                    <a:pt x="2155" y="6087"/>
                    <a:pt x="2551" y="6838"/>
                    <a:pt x="2641" y="7211"/>
                  </a:cubicBezTo>
                  <a:cubicBezTo>
                    <a:pt x="2661" y="7206"/>
                    <a:pt x="2678" y="7203"/>
                    <a:pt x="2693" y="7203"/>
                  </a:cubicBezTo>
                  <a:cubicBezTo>
                    <a:pt x="2738" y="7203"/>
                    <a:pt x="2773" y="7225"/>
                    <a:pt x="2832" y="7270"/>
                  </a:cubicBezTo>
                  <a:cubicBezTo>
                    <a:pt x="2837" y="7276"/>
                    <a:pt x="2840" y="7283"/>
                    <a:pt x="2846" y="7290"/>
                  </a:cubicBezTo>
                  <a:cubicBezTo>
                    <a:pt x="3135" y="7143"/>
                    <a:pt x="3432" y="7025"/>
                    <a:pt x="3739" y="6947"/>
                  </a:cubicBezTo>
                  <a:cubicBezTo>
                    <a:pt x="3488" y="4633"/>
                    <a:pt x="3291" y="2318"/>
                    <a:pt x="316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7" name="Google Shape;627;p3"/>
            <p:cNvSpPr/>
            <p:nvPr/>
          </p:nvSpPr>
          <p:spPr>
            <a:xfrm>
              <a:off x="498146" y="2770763"/>
              <a:ext cx="166090" cy="309932"/>
            </a:xfrm>
            <a:custGeom>
              <a:avLst/>
              <a:gdLst/>
              <a:ahLst/>
              <a:cxnLst/>
              <a:rect l="l" t="t" r="r" b="b"/>
              <a:pathLst>
                <a:path w="3001" h="5600" extrusionOk="0">
                  <a:moveTo>
                    <a:pt x="497" y="1"/>
                  </a:moveTo>
                  <a:cubicBezTo>
                    <a:pt x="449" y="1"/>
                    <a:pt x="401" y="6"/>
                    <a:pt x="354" y="18"/>
                  </a:cubicBezTo>
                  <a:cubicBezTo>
                    <a:pt x="220" y="1696"/>
                    <a:pt x="102" y="3376"/>
                    <a:pt x="1" y="5056"/>
                  </a:cubicBezTo>
                  <a:cubicBezTo>
                    <a:pt x="462" y="5155"/>
                    <a:pt x="897" y="5345"/>
                    <a:pt x="1288" y="5599"/>
                  </a:cubicBezTo>
                  <a:cubicBezTo>
                    <a:pt x="1626" y="4562"/>
                    <a:pt x="2142" y="3473"/>
                    <a:pt x="3001" y="2824"/>
                  </a:cubicBezTo>
                  <a:cubicBezTo>
                    <a:pt x="2990" y="2812"/>
                    <a:pt x="2975" y="2797"/>
                    <a:pt x="2968" y="2777"/>
                  </a:cubicBezTo>
                  <a:cubicBezTo>
                    <a:pt x="2693" y="2205"/>
                    <a:pt x="2459" y="1653"/>
                    <a:pt x="2055" y="1155"/>
                  </a:cubicBezTo>
                  <a:cubicBezTo>
                    <a:pt x="1762" y="796"/>
                    <a:pt x="1074" y="1"/>
                    <a:pt x="49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8" name="Google Shape;628;p3"/>
            <p:cNvSpPr/>
            <p:nvPr/>
          </p:nvSpPr>
          <p:spPr>
            <a:xfrm>
              <a:off x="518403" y="2494198"/>
              <a:ext cx="162161" cy="298531"/>
            </a:xfrm>
            <a:custGeom>
              <a:avLst/>
              <a:gdLst/>
              <a:ahLst/>
              <a:cxnLst/>
              <a:rect l="l" t="t" r="r" b="b"/>
              <a:pathLst>
                <a:path w="2930" h="5394" extrusionOk="0">
                  <a:moveTo>
                    <a:pt x="434" y="1"/>
                  </a:moveTo>
                  <a:cubicBezTo>
                    <a:pt x="273" y="1616"/>
                    <a:pt x="130" y="3229"/>
                    <a:pt x="0" y="4843"/>
                  </a:cubicBezTo>
                  <a:cubicBezTo>
                    <a:pt x="78" y="4813"/>
                    <a:pt x="157" y="4799"/>
                    <a:pt x="237" y="4799"/>
                  </a:cubicBezTo>
                  <a:cubicBezTo>
                    <a:pt x="632" y="4799"/>
                    <a:pt x="1045" y="5129"/>
                    <a:pt x="1342" y="5394"/>
                  </a:cubicBezTo>
                  <a:lnTo>
                    <a:pt x="1384" y="5346"/>
                  </a:lnTo>
                  <a:cubicBezTo>
                    <a:pt x="1371" y="5329"/>
                    <a:pt x="1360" y="5302"/>
                    <a:pt x="1364" y="5274"/>
                  </a:cubicBezTo>
                  <a:cubicBezTo>
                    <a:pt x="1459" y="4257"/>
                    <a:pt x="2084" y="3386"/>
                    <a:pt x="2930" y="2854"/>
                  </a:cubicBezTo>
                  <a:cubicBezTo>
                    <a:pt x="2451" y="1595"/>
                    <a:pt x="1576" y="674"/>
                    <a:pt x="43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9" name="Google Shape;629;p3"/>
            <p:cNvSpPr/>
            <p:nvPr/>
          </p:nvSpPr>
          <p:spPr>
            <a:xfrm>
              <a:off x="472743" y="3410122"/>
              <a:ext cx="227468" cy="416803"/>
            </a:xfrm>
            <a:custGeom>
              <a:avLst/>
              <a:gdLst/>
              <a:ahLst/>
              <a:cxnLst/>
              <a:rect l="l" t="t" r="r" b="b"/>
              <a:pathLst>
                <a:path w="4110" h="7531" extrusionOk="0">
                  <a:moveTo>
                    <a:pt x="152" y="1"/>
                  </a:moveTo>
                  <a:cubicBezTo>
                    <a:pt x="73" y="2312"/>
                    <a:pt x="18" y="4622"/>
                    <a:pt x="1" y="6932"/>
                  </a:cubicBezTo>
                  <a:cubicBezTo>
                    <a:pt x="489" y="7071"/>
                    <a:pt x="961" y="7277"/>
                    <a:pt x="1404" y="7530"/>
                  </a:cubicBezTo>
                  <a:cubicBezTo>
                    <a:pt x="1377" y="7489"/>
                    <a:pt x="1366" y="7440"/>
                    <a:pt x="1386" y="7385"/>
                  </a:cubicBezTo>
                  <a:cubicBezTo>
                    <a:pt x="1863" y="6083"/>
                    <a:pt x="2856" y="4743"/>
                    <a:pt x="4109" y="3965"/>
                  </a:cubicBezTo>
                  <a:cubicBezTo>
                    <a:pt x="4108" y="3960"/>
                    <a:pt x="4102" y="3954"/>
                    <a:pt x="4101" y="3951"/>
                  </a:cubicBezTo>
                  <a:cubicBezTo>
                    <a:pt x="3406" y="1973"/>
                    <a:pt x="1973" y="840"/>
                    <a:pt x="15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0" name="Google Shape;630;p3"/>
            <p:cNvSpPr/>
            <p:nvPr/>
          </p:nvSpPr>
          <p:spPr>
            <a:xfrm>
              <a:off x="481432" y="3062050"/>
              <a:ext cx="181421" cy="366218"/>
            </a:xfrm>
            <a:custGeom>
              <a:avLst/>
              <a:gdLst/>
              <a:ahLst/>
              <a:cxnLst/>
              <a:rect l="l" t="t" r="r" b="b"/>
              <a:pathLst>
                <a:path w="3278" h="6617" extrusionOk="0">
                  <a:moveTo>
                    <a:pt x="290" y="0"/>
                  </a:moveTo>
                  <a:cubicBezTo>
                    <a:pt x="171" y="2038"/>
                    <a:pt x="73" y="4078"/>
                    <a:pt x="1" y="6116"/>
                  </a:cubicBezTo>
                  <a:cubicBezTo>
                    <a:pt x="457" y="6209"/>
                    <a:pt x="896" y="6387"/>
                    <a:pt x="1311" y="6616"/>
                  </a:cubicBezTo>
                  <a:cubicBezTo>
                    <a:pt x="1328" y="6571"/>
                    <a:pt x="1340" y="6526"/>
                    <a:pt x="1355" y="6478"/>
                  </a:cubicBezTo>
                  <a:cubicBezTo>
                    <a:pt x="1339" y="6462"/>
                    <a:pt x="1326" y="6437"/>
                    <a:pt x="1328" y="6409"/>
                  </a:cubicBezTo>
                  <a:cubicBezTo>
                    <a:pt x="1355" y="5262"/>
                    <a:pt x="2212" y="3986"/>
                    <a:pt x="3277" y="3205"/>
                  </a:cubicBezTo>
                  <a:cubicBezTo>
                    <a:pt x="3270" y="3194"/>
                    <a:pt x="3262" y="3181"/>
                    <a:pt x="3256" y="3163"/>
                  </a:cubicBezTo>
                  <a:cubicBezTo>
                    <a:pt x="2804" y="1608"/>
                    <a:pt x="1715" y="636"/>
                    <a:pt x="29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1" name="Google Shape;631;p3"/>
            <p:cNvSpPr/>
            <p:nvPr/>
          </p:nvSpPr>
          <p:spPr>
            <a:xfrm>
              <a:off x="476672" y="4241865"/>
              <a:ext cx="278164" cy="475912"/>
            </a:xfrm>
            <a:custGeom>
              <a:avLst/>
              <a:gdLst/>
              <a:ahLst/>
              <a:cxnLst/>
              <a:rect l="l" t="t" r="r" b="b"/>
              <a:pathLst>
                <a:path w="5026" h="8599" extrusionOk="0">
                  <a:moveTo>
                    <a:pt x="0" y="0"/>
                  </a:moveTo>
                  <a:cubicBezTo>
                    <a:pt x="53" y="2128"/>
                    <a:pt x="129" y="4258"/>
                    <a:pt x="236" y="6387"/>
                  </a:cubicBezTo>
                  <a:cubicBezTo>
                    <a:pt x="260" y="6856"/>
                    <a:pt x="281" y="7329"/>
                    <a:pt x="305" y="7801"/>
                  </a:cubicBezTo>
                  <a:cubicBezTo>
                    <a:pt x="1052" y="7842"/>
                    <a:pt x="1705" y="8166"/>
                    <a:pt x="2296" y="8598"/>
                  </a:cubicBezTo>
                  <a:cubicBezTo>
                    <a:pt x="2895" y="7082"/>
                    <a:pt x="3752" y="5406"/>
                    <a:pt x="5025" y="4294"/>
                  </a:cubicBezTo>
                  <a:cubicBezTo>
                    <a:pt x="5008" y="4285"/>
                    <a:pt x="4994" y="4277"/>
                    <a:pt x="4980" y="4261"/>
                  </a:cubicBezTo>
                  <a:cubicBezTo>
                    <a:pt x="4215" y="3355"/>
                    <a:pt x="3678" y="2381"/>
                    <a:pt x="2749" y="1596"/>
                  </a:cubicBezTo>
                  <a:cubicBezTo>
                    <a:pt x="1923" y="903"/>
                    <a:pt x="992" y="396"/>
                    <a:pt x="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2" name="Google Shape;632;p3"/>
            <p:cNvSpPr/>
            <p:nvPr/>
          </p:nvSpPr>
          <p:spPr>
            <a:xfrm>
              <a:off x="493885" y="4682974"/>
              <a:ext cx="284971" cy="547085"/>
            </a:xfrm>
            <a:custGeom>
              <a:avLst/>
              <a:gdLst/>
              <a:ahLst/>
              <a:cxnLst/>
              <a:rect l="l" t="t" r="r" b="b"/>
              <a:pathLst>
                <a:path w="5149" h="9885" extrusionOk="0">
                  <a:moveTo>
                    <a:pt x="0" y="0"/>
                  </a:moveTo>
                  <a:lnTo>
                    <a:pt x="0" y="0"/>
                  </a:lnTo>
                  <a:cubicBezTo>
                    <a:pt x="162" y="3302"/>
                    <a:pt x="349" y="6629"/>
                    <a:pt x="898" y="9884"/>
                  </a:cubicBezTo>
                  <a:cubicBezTo>
                    <a:pt x="1283" y="9826"/>
                    <a:pt x="1670" y="9799"/>
                    <a:pt x="2058" y="9799"/>
                  </a:cubicBezTo>
                  <a:cubicBezTo>
                    <a:pt x="2341" y="9799"/>
                    <a:pt x="2624" y="9814"/>
                    <a:pt x="2907" y="9840"/>
                  </a:cubicBezTo>
                  <a:cubicBezTo>
                    <a:pt x="2952" y="8136"/>
                    <a:pt x="3846" y="6281"/>
                    <a:pt x="5149" y="4889"/>
                  </a:cubicBezTo>
                  <a:cubicBezTo>
                    <a:pt x="5146" y="4884"/>
                    <a:pt x="5141" y="4879"/>
                    <a:pt x="5139" y="4875"/>
                  </a:cubicBezTo>
                  <a:cubicBezTo>
                    <a:pt x="4203" y="2687"/>
                    <a:pt x="2236" y="789"/>
                    <a:pt x="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3" name="Google Shape;633;p3"/>
            <p:cNvSpPr/>
            <p:nvPr/>
          </p:nvSpPr>
          <p:spPr>
            <a:xfrm>
              <a:off x="472078" y="3805848"/>
              <a:ext cx="234109" cy="460581"/>
            </a:xfrm>
            <a:custGeom>
              <a:avLst/>
              <a:gdLst/>
              <a:ahLst/>
              <a:cxnLst/>
              <a:rect l="l" t="t" r="r" b="b"/>
              <a:pathLst>
                <a:path w="4230" h="8322" extrusionOk="0">
                  <a:moveTo>
                    <a:pt x="9" y="0"/>
                  </a:moveTo>
                  <a:cubicBezTo>
                    <a:pt x="4" y="894"/>
                    <a:pt x="0" y="1788"/>
                    <a:pt x="4" y="2683"/>
                  </a:cubicBezTo>
                  <a:cubicBezTo>
                    <a:pt x="10" y="4346"/>
                    <a:pt x="37" y="6005"/>
                    <a:pt x="76" y="7667"/>
                  </a:cubicBezTo>
                  <a:cubicBezTo>
                    <a:pt x="592" y="7822"/>
                    <a:pt x="1135" y="8045"/>
                    <a:pt x="1672" y="8322"/>
                  </a:cubicBezTo>
                  <a:cubicBezTo>
                    <a:pt x="1755" y="6623"/>
                    <a:pt x="2798" y="4798"/>
                    <a:pt x="4230" y="3644"/>
                  </a:cubicBezTo>
                  <a:cubicBezTo>
                    <a:pt x="4190" y="3643"/>
                    <a:pt x="4148" y="3622"/>
                    <a:pt x="4117" y="3571"/>
                  </a:cubicBezTo>
                  <a:cubicBezTo>
                    <a:pt x="3132" y="1887"/>
                    <a:pt x="1730" y="840"/>
                    <a:pt x="9"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4" name="Google Shape;634;p3"/>
            <p:cNvSpPr/>
            <p:nvPr/>
          </p:nvSpPr>
          <p:spPr>
            <a:xfrm>
              <a:off x="-462883" y="1897621"/>
              <a:ext cx="994384" cy="557213"/>
            </a:xfrm>
            <a:custGeom>
              <a:avLst/>
              <a:gdLst/>
              <a:ahLst/>
              <a:cxnLst/>
              <a:rect l="l" t="t" r="r" b="b"/>
              <a:pathLst>
                <a:path w="17967" h="10068" extrusionOk="0">
                  <a:moveTo>
                    <a:pt x="9652" y="0"/>
                  </a:moveTo>
                  <a:cubicBezTo>
                    <a:pt x="8331" y="0"/>
                    <a:pt x="6998" y="287"/>
                    <a:pt x="5699" y="943"/>
                  </a:cubicBezTo>
                  <a:cubicBezTo>
                    <a:pt x="2210" y="2704"/>
                    <a:pt x="753" y="6461"/>
                    <a:pt x="1" y="10068"/>
                  </a:cubicBezTo>
                  <a:cubicBezTo>
                    <a:pt x="1365" y="9284"/>
                    <a:pt x="2720" y="8480"/>
                    <a:pt x="4075" y="7682"/>
                  </a:cubicBezTo>
                  <a:cubicBezTo>
                    <a:pt x="4103" y="7665"/>
                    <a:pt x="4130" y="7658"/>
                    <a:pt x="4156" y="7658"/>
                  </a:cubicBezTo>
                  <a:cubicBezTo>
                    <a:pt x="4247" y="7658"/>
                    <a:pt x="4313" y="7753"/>
                    <a:pt x="4279" y="7854"/>
                  </a:cubicBezTo>
                  <a:cubicBezTo>
                    <a:pt x="4170" y="8179"/>
                    <a:pt x="4060" y="8501"/>
                    <a:pt x="3951" y="8826"/>
                  </a:cubicBezTo>
                  <a:cubicBezTo>
                    <a:pt x="5491" y="7784"/>
                    <a:pt x="7101" y="6866"/>
                    <a:pt x="8782" y="6073"/>
                  </a:cubicBezTo>
                  <a:cubicBezTo>
                    <a:pt x="8800" y="6064"/>
                    <a:pt x="8818" y="6060"/>
                    <a:pt x="8834" y="6060"/>
                  </a:cubicBezTo>
                  <a:cubicBezTo>
                    <a:pt x="8927" y="6060"/>
                    <a:pt x="8991" y="6178"/>
                    <a:pt x="8953" y="6262"/>
                  </a:cubicBezTo>
                  <a:cubicBezTo>
                    <a:pt x="8823" y="6562"/>
                    <a:pt x="8676" y="6817"/>
                    <a:pt x="8494" y="7052"/>
                  </a:cubicBezTo>
                  <a:cubicBezTo>
                    <a:pt x="9190" y="6742"/>
                    <a:pt x="9898" y="6469"/>
                    <a:pt x="10629" y="6241"/>
                  </a:cubicBezTo>
                  <a:cubicBezTo>
                    <a:pt x="10645" y="6235"/>
                    <a:pt x="10660" y="6233"/>
                    <a:pt x="10674" y="6233"/>
                  </a:cubicBezTo>
                  <a:cubicBezTo>
                    <a:pt x="10750" y="6233"/>
                    <a:pt x="10803" y="6300"/>
                    <a:pt x="10810" y="6368"/>
                  </a:cubicBezTo>
                  <a:cubicBezTo>
                    <a:pt x="11733" y="5896"/>
                    <a:pt x="12731" y="5619"/>
                    <a:pt x="13783" y="5619"/>
                  </a:cubicBezTo>
                  <a:cubicBezTo>
                    <a:pt x="14062" y="5619"/>
                    <a:pt x="14345" y="5638"/>
                    <a:pt x="14631" y="5679"/>
                  </a:cubicBezTo>
                  <a:cubicBezTo>
                    <a:pt x="14860" y="5069"/>
                    <a:pt x="15244" y="4521"/>
                    <a:pt x="15774" y="4131"/>
                  </a:cubicBezTo>
                  <a:cubicBezTo>
                    <a:pt x="16371" y="3692"/>
                    <a:pt x="17083" y="3485"/>
                    <a:pt x="17796" y="3485"/>
                  </a:cubicBezTo>
                  <a:cubicBezTo>
                    <a:pt x="17853" y="3485"/>
                    <a:pt x="17910" y="3486"/>
                    <a:pt x="17966" y="3489"/>
                  </a:cubicBezTo>
                  <a:cubicBezTo>
                    <a:pt x="15619" y="1492"/>
                    <a:pt x="12666" y="0"/>
                    <a:pt x="965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5" name="Google Shape;635;p3"/>
            <p:cNvSpPr/>
            <p:nvPr/>
          </p:nvSpPr>
          <p:spPr>
            <a:xfrm>
              <a:off x="-224950" y="2223444"/>
              <a:ext cx="673438" cy="1100757"/>
            </a:xfrm>
            <a:custGeom>
              <a:avLst/>
              <a:gdLst/>
              <a:ahLst/>
              <a:cxnLst/>
              <a:rect l="l" t="t" r="r" b="b"/>
              <a:pathLst>
                <a:path w="12168" h="19889" extrusionOk="0">
                  <a:moveTo>
                    <a:pt x="9698" y="1"/>
                  </a:moveTo>
                  <a:cubicBezTo>
                    <a:pt x="5394" y="1"/>
                    <a:pt x="2036" y="4473"/>
                    <a:pt x="1058" y="8296"/>
                  </a:cubicBezTo>
                  <a:cubicBezTo>
                    <a:pt x="1" y="12425"/>
                    <a:pt x="1264" y="16834"/>
                    <a:pt x="4188" y="19889"/>
                  </a:cubicBezTo>
                  <a:cubicBezTo>
                    <a:pt x="4482" y="18044"/>
                    <a:pt x="4774" y="16198"/>
                    <a:pt x="5071" y="14355"/>
                  </a:cubicBezTo>
                  <a:cubicBezTo>
                    <a:pt x="5081" y="14284"/>
                    <a:pt x="5148" y="14244"/>
                    <a:pt x="5213" y="14244"/>
                  </a:cubicBezTo>
                  <a:cubicBezTo>
                    <a:pt x="5268" y="14244"/>
                    <a:pt x="5321" y="14272"/>
                    <a:pt x="5337" y="14333"/>
                  </a:cubicBezTo>
                  <a:cubicBezTo>
                    <a:pt x="5456" y="14780"/>
                    <a:pt x="5610" y="15181"/>
                    <a:pt x="5816" y="15580"/>
                  </a:cubicBezTo>
                  <a:cubicBezTo>
                    <a:pt x="6439" y="13509"/>
                    <a:pt x="7058" y="11441"/>
                    <a:pt x="7678" y="9371"/>
                  </a:cubicBezTo>
                  <a:cubicBezTo>
                    <a:pt x="7698" y="9304"/>
                    <a:pt x="7766" y="9261"/>
                    <a:pt x="7829" y="9261"/>
                  </a:cubicBezTo>
                  <a:cubicBezTo>
                    <a:pt x="7878" y="9261"/>
                    <a:pt x="7924" y="9287"/>
                    <a:pt x="7941" y="9350"/>
                  </a:cubicBezTo>
                  <a:cubicBezTo>
                    <a:pt x="8034" y="9681"/>
                    <a:pt x="8124" y="10012"/>
                    <a:pt x="8216" y="10344"/>
                  </a:cubicBezTo>
                  <a:cubicBezTo>
                    <a:pt x="8661" y="8946"/>
                    <a:pt x="9238" y="7612"/>
                    <a:pt x="9963" y="6328"/>
                  </a:cubicBezTo>
                  <a:cubicBezTo>
                    <a:pt x="9991" y="6278"/>
                    <a:pt x="10039" y="6255"/>
                    <a:pt x="10087" y="6255"/>
                  </a:cubicBezTo>
                  <a:cubicBezTo>
                    <a:pt x="10166" y="6255"/>
                    <a:pt x="10244" y="6318"/>
                    <a:pt x="10227" y="6419"/>
                  </a:cubicBezTo>
                  <a:cubicBezTo>
                    <a:pt x="10234" y="6575"/>
                    <a:pt x="10238" y="6734"/>
                    <a:pt x="10248" y="6892"/>
                  </a:cubicBezTo>
                  <a:cubicBezTo>
                    <a:pt x="10739" y="5932"/>
                    <a:pt x="11373" y="5086"/>
                    <a:pt x="12168" y="4329"/>
                  </a:cubicBezTo>
                  <a:cubicBezTo>
                    <a:pt x="11565" y="4075"/>
                    <a:pt x="11036" y="3666"/>
                    <a:pt x="10660" y="3112"/>
                  </a:cubicBezTo>
                  <a:cubicBezTo>
                    <a:pt x="10057" y="2219"/>
                    <a:pt x="9941" y="1055"/>
                    <a:pt x="10256" y="26"/>
                  </a:cubicBezTo>
                  <a:cubicBezTo>
                    <a:pt x="10068" y="9"/>
                    <a:pt x="9882" y="1"/>
                    <a:pt x="96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6" name="Google Shape;636;p3"/>
            <p:cNvSpPr/>
            <p:nvPr/>
          </p:nvSpPr>
          <p:spPr>
            <a:xfrm>
              <a:off x="-483250" y="1467747"/>
              <a:ext cx="1822898" cy="4122206"/>
            </a:xfrm>
            <a:custGeom>
              <a:avLst/>
              <a:gdLst/>
              <a:ahLst/>
              <a:cxnLst/>
              <a:rect l="l" t="t" r="r" b="b"/>
              <a:pathLst>
                <a:path w="32937" h="74482" extrusionOk="0">
                  <a:moveTo>
                    <a:pt x="18174" y="11597"/>
                  </a:moveTo>
                  <a:cubicBezTo>
                    <a:pt x="19062" y="11597"/>
                    <a:pt x="19951" y="11959"/>
                    <a:pt x="20627" y="12553"/>
                  </a:cubicBezTo>
                  <a:cubicBezTo>
                    <a:pt x="20627" y="12553"/>
                    <a:pt x="20626" y="12553"/>
                    <a:pt x="20626" y="12555"/>
                  </a:cubicBezTo>
                  <a:cubicBezTo>
                    <a:pt x="20590" y="12613"/>
                    <a:pt x="20646" y="12667"/>
                    <a:pt x="20701" y="12667"/>
                  </a:cubicBezTo>
                  <a:cubicBezTo>
                    <a:pt x="20705" y="12667"/>
                    <a:pt x="20709" y="12667"/>
                    <a:pt x="20713" y="12666"/>
                  </a:cubicBezTo>
                  <a:lnTo>
                    <a:pt x="20713" y="12666"/>
                  </a:lnTo>
                  <a:cubicBezTo>
                    <a:pt x="20700" y="12721"/>
                    <a:pt x="20712" y="12781"/>
                    <a:pt x="20761" y="12830"/>
                  </a:cubicBezTo>
                  <a:cubicBezTo>
                    <a:pt x="21248" y="13340"/>
                    <a:pt x="21504" y="13947"/>
                    <a:pt x="21564" y="14561"/>
                  </a:cubicBezTo>
                  <a:cubicBezTo>
                    <a:pt x="21617" y="14144"/>
                    <a:pt x="21608" y="13797"/>
                    <a:pt x="21257" y="13396"/>
                  </a:cubicBezTo>
                  <a:cubicBezTo>
                    <a:pt x="21051" y="13160"/>
                    <a:pt x="21018" y="12905"/>
                    <a:pt x="21091" y="12672"/>
                  </a:cubicBezTo>
                  <a:cubicBezTo>
                    <a:pt x="21058" y="12634"/>
                    <a:pt x="21028" y="12596"/>
                    <a:pt x="20993" y="12560"/>
                  </a:cubicBezTo>
                  <a:cubicBezTo>
                    <a:pt x="20973" y="12539"/>
                    <a:pt x="20952" y="12527"/>
                    <a:pt x="20929" y="12518"/>
                  </a:cubicBezTo>
                  <a:cubicBezTo>
                    <a:pt x="20922" y="12510"/>
                    <a:pt x="20915" y="12500"/>
                    <a:pt x="20905" y="12493"/>
                  </a:cubicBezTo>
                  <a:cubicBezTo>
                    <a:pt x="21433" y="11980"/>
                    <a:pt x="22036" y="11758"/>
                    <a:pt x="22631" y="11758"/>
                  </a:cubicBezTo>
                  <a:cubicBezTo>
                    <a:pt x="24161" y="11758"/>
                    <a:pt x="25631" y="13226"/>
                    <a:pt x="25591" y="14989"/>
                  </a:cubicBezTo>
                  <a:cubicBezTo>
                    <a:pt x="25556" y="16708"/>
                    <a:pt x="24301" y="17697"/>
                    <a:pt x="22920" y="17697"/>
                  </a:cubicBezTo>
                  <a:cubicBezTo>
                    <a:pt x="22306" y="17697"/>
                    <a:pt x="21667" y="17501"/>
                    <a:pt x="21099" y="17087"/>
                  </a:cubicBezTo>
                  <a:cubicBezTo>
                    <a:pt x="21381" y="16763"/>
                    <a:pt x="21593" y="16399"/>
                    <a:pt x="21735" y="16012"/>
                  </a:cubicBezTo>
                  <a:cubicBezTo>
                    <a:pt x="21614" y="15880"/>
                    <a:pt x="21532" y="15710"/>
                    <a:pt x="21497" y="15527"/>
                  </a:cubicBezTo>
                  <a:cubicBezTo>
                    <a:pt x="21265" y="16516"/>
                    <a:pt x="20538" y="17402"/>
                    <a:pt x="19457" y="17773"/>
                  </a:cubicBezTo>
                  <a:cubicBezTo>
                    <a:pt x="19115" y="17890"/>
                    <a:pt x="18754" y="17946"/>
                    <a:pt x="18391" y="17946"/>
                  </a:cubicBezTo>
                  <a:cubicBezTo>
                    <a:pt x="17112" y="17946"/>
                    <a:pt x="15819" y="17246"/>
                    <a:pt x="15340" y="16022"/>
                  </a:cubicBezTo>
                  <a:cubicBezTo>
                    <a:pt x="15190" y="15641"/>
                    <a:pt x="15119" y="15234"/>
                    <a:pt x="15117" y="14825"/>
                  </a:cubicBezTo>
                  <a:cubicBezTo>
                    <a:pt x="14973" y="14187"/>
                    <a:pt x="15091" y="13465"/>
                    <a:pt x="15364" y="12898"/>
                  </a:cubicBezTo>
                  <a:cubicBezTo>
                    <a:pt x="15719" y="12158"/>
                    <a:pt x="16430" y="11840"/>
                    <a:pt x="17203" y="11751"/>
                  </a:cubicBezTo>
                  <a:cubicBezTo>
                    <a:pt x="17519" y="11646"/>
                    <a:pt x="17847" y="11597"/>
                    <a:pt x="18174" y="11597"/>
                  </a:cubicBezTo>
                  <a:close/>
                  <a:moveTo>
                    <a:pt x="22513" y="18161"/>
                  </a:moveTo>
                  <a:cubicBezTo>
                    <a:pt x="22528" y="18162"/>
                    <a:pt x="22542" y="18164"/>
                    <a:pt x="22557" y="18165"/>
                  </a:cubicBezTo>
                  <a:lnTo>
                    <a:pt x="22557" y="18165"/>
                  </a:lnTo>
                  <a:cubicBezTo>
                    <a:pt x="22541" y="18165"/>
                    <a:pt x="22526" y="18168"/>
                    <a:pt x="22512" y="18174"/>
                  </a:cubicBezTo>
                  <a:cubicBezTo>
                    <a:pt x="22512" y="18170"/>
                    <a:pt x="22512" y="18165"/>
                    <a:pt x="22513" y="18161"/>
                  </a:cubicBezTo>
                  <a:close/>
                  <a:moveTo>
                    <a:pt x="28358" y="1"/>
                  </a:moveTo>
                  <a:cubicBezTo>
                    <a:pt x="28189" y="55"/>
                    <a:pt x="28021" y="114"/>
                    <a:pt x="27856" y="173"/>
                  </a:cubicBezTo>
                  <a:cubicBezTo>
                    <a:pt x="29167" y="568"/>
                    <a:pt x="30432" y="1163"/>
                    <a:pt x="31597" y="1879"/>
                  </a:cubicBezTo>
                  <a:cubicBezTo>
                    <a:pt x="29969" y="2384"/>
                    <a:pt x="28343" y="2892"/>
                    <a:pt x="26718" y="3398"/>
                  </a:cubicBezTo>
                  <a:cubicBezTo>
                    <a:pt x="26571" y="3443"/>
                    <a:pt x="26598" y="3659"/>
                    <a:pt x="26740" y="3689"/>
                  </a:cubicBezTo>
                  <a:cubicBezTo>
                    <a:pt x="27089" y="3759"/>
                    <a:pt x="27412" y="3866"/>
                    <a:pt x="27727" y="4015"/>
                  </a:cubicBezTo>
                  <a:cubicBezTo>
                    <a:pt x="26010" y="4860"/>
                    <a:pt x="24320" y="5755"/>
                    <a:pt x="22661" y="6707"/>
                  </a:cubicBezTo>
                  <a:cubicBezTo>
                    <a:pt x="22561" y="6765"/>
                    <a:pt x="22595" y="6912"/>
                    <a:pt x="22681" y="6958"/>
                  </a:cubicBezTo>
                  <a:cubicBezTo>
                    <a:pt x="22937" y="7104"/>
                    <a:pt x="23192" y="7251"/>
                    <a:pt x="23448" y="7395"/>
                  </a:cubicBezTo>
                  <a:cubicBezTo>
                    <a:pt x="22839" y="7787"/>
                    <a:pt x="22227" y="8180"/>
                    <a:pt x="21618" y="8572"/>
                  </a:cubicBezTo>
                  <a:cubicBezTo>
                    <a:pt x="21533" y="8627"/>
                    <a:pt x="21539" y="8778"/>
                    <a:pt x="21638" y="8818"/>
                  </a:cubicBezTo>
                  <a:cubicBezTo>
                    <a:pt x="21916" y="8928"/>
                    <a:pt x="22196" y="9039"/>
                    <a:pt x="22474" y="9147"/>
                  </a:cubicBezTo>
                  <a:cubicBezTo>
                    <a:pt x="21641" y="9987"/>
                    <a:pt x="20953" y="10972"/>
                    <a:pt x="20469" y="12066"/>
                  </a:cubicBezTo>
                  <a:cubicBezTo>
                    <a:pt x="19935" y="11626"/>
                    <a:pt x="19273" y="11358"/>
                    <a:pt x="18590" y="11277"/>
                  </a:cubicBezTo>
                  <a:cubicBezTo>
                    <a:pt x="18587" y="11262"/>
                    <a:pt x="18580" y="11243"/>
                    <a:pt x="18566" y="11229"/>
                  </a:cubicBezTo>
                  <a:cubicBezTo>
                    <a:pt x="18146" y="10797"/>
                    <a:pt x="17693" y="10393"/>
                    <a:pt x="17215" y="10021"/>
                  </a:cubicBezTo>
                  <a:cubicBezTo>
                    <a:pt x="17191" y="9973"/>
                    <a:pt x="17168" y="9926"/>
                    <a:pt x="17143" y="9878"/>
                  </a:cubicBezTo>
                  <a:cubicBezTo>
                    <a:pt x="16582" y="9871"/>
                    <a:pt x="16135" y="9529"/>
                    <a:pt x="15791" y="9062"/>
                  </a:cubicBezTo>
                  <a:cubicBezTo>
                    <a:pt x="15364" y="8813"/>
                    <a:pt x="14926" y="8588"/>
                    <a:pt x="14474" y="8390"/>
                  </a:cubicBezTo>
                  <a:lnTo>
                    <a:pt x="14474" y="8390"/>
                  </a:lnTo>
                  <a:cubicBezTo>
                    <a:pt x="14733" y="8607"/>
                    <a:pt x="14975" y="8852"/>
                    <a:pt x="15199" y="9131"/>
                  </a:cubicBezTo>
                  <a:cubicBezTo>
                    <a:pt x="16318" y="9710"/>
                    <a:pt x="17376" y="10440"/>
                    <a:pt x="18334" y="11254"/>
                  </a:cubicBezTo>
                  <a:cubicBezTo>
                    <a:pt x="18277" y="11252"/>
                    <a:pt x="18220" y="11251"/>
                    <a:pt x="18163" y="11251"/>
                  </a:cubicBezTo>
                  <a:cubicBezTo>
                    <a:pt x="17450" y="11251"/>
                    <a:pt x="16739" y="11456"/>
                    <a:pt x="16142" y="11897"/>
                  </a:cubicBezTo>
                  <a:cubicBezTo>
                    <a:pt x="15612" y="12287"/>
                    <a:pt x="15228" y="12833"/>
                    <a:pt x="14998" y="13444"/>
                  </a:cubicBezTo>
                  <a:cubicBezTo>
                    <a:pt x="14711" y="13403"/>
                    <a:pt x="14428" y="13384"/>
                    <a:pt x="14148" y="13384"/>
                  </a:cubicBezTo>
                  <a:cubicBezTo>
                    <a:pt x="13098" y="13384"/>
                    <a:pt x="12101" y="13661"/>
                    <a:pt x="11178" y="14132"/>
                  </a:cubicBezTo>
                  <a:cubicBezTo>
                    <a:pt x="11170" y="14065"/>
                    <a:pt x="11118" y="13998"/>
                    <a:pt x="11040" y="13998"/>
                  </a:cubicBezTo>
                  <a:cubicBezTo>
                    <a:pt x="11026" y="13998"/>
                    <a:pt x="11011" y="14000"/>
                    <a:pt x="10996" y="14005"/>
                  </a:cubicBezTo>
                  <a:cubicBezTo>
                    <a:pt x="10266" y="14235"/>
                    <a:pt x="9558" y="14506"/>
                    <a:pt x="8862" y="14817"/>
                  </a:cubicBezTo>
                  <a:cubicBezTo>
                    <a:pt x="9044" y="14582"/>
                    <a:pt x="9191" y="14328"/>
                    <a:pt x="9321" y="14026"/>
                  </a:cubicBezTo>
                  <a:cubicBezTo>
                    <a:pt x="9358" y="13942"/>
                    <a:pt x="9295" y="13826"/>
                    <a:pt x="9203" y="13826"/>
                  </a:cubicBezTo>
                  <a:cubicBezTo>
                    <a:pt x="9186" y="13826"/>
                    <a:pt x="9168" y="13830"/>
                    <a:pt x="9150" y="13838"/>
                  </a:cubicBezTo>
                  <a:cubicBezTo>
                    <a:pt x="7469" y="14632"/>
                    <a:pt x="5859" y="15549"/>
                    <a:pt x="4318" y="16591"/>
                  </a:cubicBezTo>
                  <a:cubicBezTo>
                    <a:pt x="4428" y="16266"/>
                    <a:pt x="4536" y="15945"/>
                    <a:pt x="4647" y="15620"/>
                  </a:cubicBezTo>
                  <a:cubicBezTo>
                    <a:pt x="4681" y="15518"/>
                    <a:pt x="4615" y="15424"/>
                    <a:pt x="4524" y="15424"/>
                  </a:cubicBezTo>
                  <a:cubicBezTo>
                    <a:pt x="4498" y="15424"/>
                    <a:pt x="4471" y="15431"/>
                    <a:pt x="4443" y="15448"/>
                  </a:cubicBezTo>
                  <a:cubicBezTo>
                    <a:pt x="3088" y="16245"/>
                    <a:pt x="1733" y="17050"/>
                    <a:pt x="369" y="17834"/>
                  </a:cubicBezTo>
                  <a:cubicBezTo>
                    <a:pt x="431" y="17533"/>
                    <a:pt x="500" y="17231"/>
                    <a:pt x="573" y="16930"/>
                  </a:cubicBezTo>
                  <a:lnTo>
                    <a:pt x="573" y="16930"/>
                  </a:lnTo>
                  <a:cubicBezTo>
                    <a:pt x="543" y="16934"/>
                    <a:pt x="512" y="16935"/>
                    <a:pt x="481" y="16935"/>
                  </a:cubicBezTo>
                  <a:cubicBezTo>
                    <a:pt x="391" y="16935"/>
                    <a:pt x="301" y="16920"/>
                    <a:pt x="213" y="16890"/>
                  </a:cubicBezTo>
                  <a:cubicBezTo>
                    <a:pt x="130" y="17294"/>
                    <a:pt x="64" y="17701"/>
                    <a:pt x="13" y="18102"/>
                  </a:cubicBezTo>
                  <a:cubicBezTo>
                    <a:pt x="0" y="18202"/>
                    <a:pt x="75" y="18276"/>
                    <a:pt x="161" y="18276"/>
                  </a:cubicBezTo>
                  <a:cubicBezTo>
                    <a:pt x="188" y="18276"/>
                    <a:pt x="216" y="18269"/>
                    <a:pt x="243" y="18253"/>
                  </a:cubicBezTo>
                  <a:cubicBezTo>
                    <a:pt x="1581" y="17445"/>
                    <a:pt x="2930" y="16658"/>
                    <a:pt x="4277" y="15866"/>
                  </a:cubicBezTo>
                  <a:lnTo>
                    <a:pt x="4277" y="15866"/>
                  </a:lnTo>
                  <a:lnTo>
                    <a:pt x="3932" y="16876"/>
                  </a:lnTo>
                  <a:cubicBezTo>
                    <a:pt x="3899" y="16971"/>
                    <a:pt x="3966" y="17077"/>
                    <a:pt x="4056" y="17077"/>
                  </a:cubicBezTo>
                  <a:cubicBezTo>
                    <a:pt x="4081" y="17077"/>
                    <a:pt x="4108" y="17069"/>
                    <a:pt x="4135" y="17050"/>
                  </a:cubicBezTo>
                  <a:cubicBezTo>
                    <a:pt x="5655" y="15998"/>
                    <a:pt x="7239" y="15071"/>
                    <a:pt x="8900" y="14265"/>
                  </a:cubicBezTo>
                  <a:lnTo>
                    <a:pt x="8900" y="14265"/>
                  </a:lnTo>
                  <a:cubicBezTo>
                    <a:pt x="8717" y="14595"/>
                    <a:pt x="8487" y="14876"/>
                    <a:pt x="8178" y="15141"/>
                  </a:cubicBezTo>
                  <a:cubicBezTo>
                    <a:pt x="8085" y="15221"/>
                    <a:pt x="8133" y="15400"/>
                    <a:pt x="8247" y="15400"/>
                  </a:cubicBezTo>
                  <a:cubicBezTo>
                    <a:pt x="8264" y="15400"/>
                    <a:pt x="8284" y="15395"/>
                    <a:pt x="8305" y="15385"/>
                  </a:cubicBezTo>
                  <a:cubicBezTo>
                    <a:pt x="9081" y="15000"/>
                    <a:pt x="9876" y="14677"/>
                    <a:pt x="10696" y="14399"/>
                  </a:cubicBezTo>
                  <a:lnTo>
                    <a:pt x="10696" y="14399"/>
                  </a:lnTo>
                  <a:cubicBezTo>
                    <a:pt x="10535" y="14496"/>
                    <a:pt x="10377" y="14599"/>
                    <a:pt x="10222" y="14706"/>
                  </a:cubicBezTo>
                  <a:cubicBezTo>
                    <a:pt x="10521" y="14629"/>
                    <a:pt x="10823" y="14567"/>
                    <a:pt x="11131" y="14524"/>
                  </a:cubicBezTo>
                  <a:cubicBezTo>
                    <a:pt x="12122" y="13977"/>
                    <a:pt x="13210" y="13654"/>
                    <a:pt x="14367" y="13654"/>
                  </a:cubicBezTo>
                  <a:cubicBezTo>
                    <a:pt x="14550" y="13654"/>
                    <a:pt x="14735" y="13662"/>
                    <a:pt x="14922" y="13679"/>
                  </a:cubicBezTo>
                  <a:cubicBezTo>
                    <a:pt x="14607" y="14708"/>
                    <a:pt x="14721" y="15873"/>
                    <a:pt x="15326" y="16765"/>
                  </a:cubicBezTo>
                  <a:cubicBezTo>
                    <a:pt x="15701" y="17320"/>
                    <a:pt x="16231" y="17729"/>
                    <a:pt x="16832" y="17983"/>
                  </a:cubicBezTo>
                  <a:cubicBezTo>
                    <a:pt x="16039" y="18740"/>
                    <a:pt x="15405" y="19586"/>
                    <a:pt x="14912" y="20546"/>
                  </a:cubicBezTo>
                  <a:cubicBezTo>
                    <a:pt x="14903" y="20386"/>
                    <a:pt x="14898" y="20229"/>
                    <a:pt x="14891" y="20073"/>
                  </a:cubicBezTo>
                  <a:cubicBezTo>
                    <a:pt x="14908" y="19972"/>
                    <a:pt x="14831" y="19909"/>
                    <a:pt x="14752" y="19909"/>
                  </a:cubicBezTo>
                  <a:cubicBezTo>
                    <a:pt x="14705" y="19909"/>
                    <a:pt x="14657" y="19932"/>
                    <a:pt x="14628" y="19982"/>
                  </a:cubicBezTo>
                  <a:cubicBezTo>
                    <a:pt x="13902" y="21266"/>
                    <a:pt x="13326" y="22600"/>
                    <a:pt x="12882" y="23998"/>
                  </a:cubicBezTo>
                  <a:cubicBezTo>
                    <a:pt x="12790" y="23666"/>
                    <a:pt x="12700" y="23335"/>
                    <a:pt x="12606" y="23004"/>
                  </a:cubicBezTo>
                  <a:cubicBezTo>
                    <a:pt x="12589" y="22941"/>
                    <a:pt x="12543" y="22915"/>
                    <a:pt x="12494" y="22915"/>
                  </a:cubicBezTo>
                  <a:cubicBezTo>
                    <a:pt x="12431" y="22915"/>
                    <a:pt x="12362" y="22958"/>
                    <a:pt x="12342" y="23025"/>
                  </a:cubicBezTo>
                  <a:cubicBezTo>
                    <a:pt x="11724" y="25095"/>
                    <a:pt x="11104" y="27163"/>
                    <a:pt x="10482" y="29234"/>
                  </a:cubicBezTo>
                  <a:cubicBezTo>
                    <a:pt x="10274" y="28835"/>
                    <a:pt x="10122" y="28434"/>
                    <a:pt x="10003" y="27987"/>
                  </a:cubicBezTo>
                  <a:cubicBezTo>
                    <a:pt x="9986" y="27926"/>
                    <a:pt x="9933" y="27898"/>
                    <a:pt x="9879" y="27898"/>
                  </a:cubicBezTo>
                  <a:cubicBezTo>
                    <a:pt x="9814" y="27898"/>
                    <a:pt x="9747" y="27938"/>
                    <a:pt x="9736" y="28009"/>
                  </a:cubicBezTo>
                  <a:cubicBezTo>
                    <a:pt x="9440" y="29852"/>
                    <a:pt x="9147" y="31698"/>
                    <a:pt x="8854" y="33543"/>
                  </a:cubicBezTo>
                  <a:cubicBezTo>
                    <a:pt x="8679" y="33359"/>
                    <a:pt x="8509" y="33173"/>
                    <a:pt x="8347" y="32980"/>
                  </a:cubicBezTo>
                  <a:lnTo>
                    <a:pt x="8279" y="33314"/>
                  </a:lnTo>
                  <a:cubicBezTo>
                    <a:pt x="8275" y="33328"/>
                    <a:pt x="8269" y="33342"/>
                    <a:pt x="8266" y="33357"/>
                  </a:cubicBezTo>
                  <a:cubicBezTo>
                    <a:pt x="8456" y="33571"/>
                    <a:pt x="8653" y="33780"/>
                    <a:pt x="8855" y="33982"/>
                  </a:cubicBezTo>
                  <a:cubicBezTo>
                    <a:pt x="8882" y="34009"/>
                    <a:pt x="8916" y="34021"/>
                    <a:pt x="8950" y="34021"/>
                  </a:cubicBezTo>
                  <a:cubicBezTo>
                    <a:pt x="9021" y="34021"/>
                    <a:pt x="9093" y="33970"/>
                    <a:pt x="9107" y="33896"/>
                  </a:cubicBezTo>
                  <a:cubicBezTo>
                    <a:pt x="9378" y="32142"/>
                    <a:pt x="9650" y="30388"/>
                    <a:pt x="9920" y="28634"/>
                  </a:cubicBezTo>
                  <a:cubicBezTo>
                    <a:pt x="10048" y="28990"/>
                    <a:pt x="10208" y="29333"/>
                    <a:pt x="10404" y="29669"/>
                  </a:cubicBezTo>
                  <a:cubicBezTo>
                    <a:pt x="10429" y="29712"/>
                    <a:pt x="10466" y="29730"/>
                    <a:pt x="10504" y="29730"/>
                  </a:cubicBezTo>
                  <a:cubicBezTo>
                    <a:pt x="10567" y="29730"/>
                    <a:pt x="10632" y="29682"/>
                    <a:pt x="10652" y="29618"/>
                  </a:cubicBezTo>
                  <a:cubicBezTo>
                    <a:pt x="11258" y="27596"/>
                    <a:pt x="11865" y="25572"/>
                    <a:pt x="12472" y="23547"/>
                  </a:cubicBezTo>
                  <a:cubicBezTo>
                    <a:pt x="12561" y="23878"/>
                    <a:pt x="12653" y="24205"/>
                    <a:pt x="12742" y="24536"/>
                  </a:cubicBezTo>
                  <a:cubicBezTo>
                    <a:pt x="12760" y="24600"/>
                    <a:pt x="12806" y="24627"/>
                    <a:pt x="12856" y="24627"/>
                  </a:cubicBezTo>
                  <a:cubicBezTo>
                    <a:pt x="12919" y="24627"/>
                    <a:pt x="12988" y="24582"/>
                    <a:pt x="13006" y="24514"/>
                  </a:cubicBezTo>
                  <a:cubicBezTo>
                    <a:pt x="13404" y="23172"/>
                    <a:pt x="13928" y="21888"/>
                    <a:pt x="14577" y="20657"/>
                  </a:cubicBezTo>
                  <a:cubicBezTo>
                    <a:pt x="14590" y="20813"/>
                    <a:pt x="14618" y="20969"/>
                    <a:pt x="14665" y="21149"/>
                  </a:cubicBezTo>
                  <a:cubicBezTo>
                    <a:pt x="14682" y="21209"/>
                    <a:pt x="14737" y="21239"/>
                    <a:pt x="14793" y="21239"/>
                  </a:cubicBezTo>
                  <a:cubicBezTo>
                    <a:pt x="14846" y="21239"/>
                    <a:pt x="14900" y="21213"/>
                    <a:pt x="14923" y="21161"/>
                  </a:cubicBezTo>
                  <a:cubicBezTo>
                    <a:pt x="15437" y="20011"/>
                    <a:pt x="16140" y="19020"/>
                    <a:pt x="17054" y="18153"/>
                  </a:cubicBezTo>
                  <a:cubicBezTo>
                    <a:pt x="17076" y="18133"/>
                    <a:pt x="17086" y="18109"/>
                    <a:pt x="17090" y="18083"/>
                  </a:cubicBezTo>
                  <a:cubicBezTo>
                    <a:pt x="17453" y="18209"/>
                    <a:pt x="17837" y="18280"/>
                    <a:pt x="18223" y="18295"/>
                  </a:cubicBezTo>
                  <a:cubicBezTo>
                    <a:pt x="18209" y="18435"/>
                    <a:pt x="18197" y="18575"/>
                    <a:pt x="18183" y="18713"/>
                  </a:cubicBezTo>
                  <a:cubicBezTo>
                    <a:pt x="18297" y="18664"/>
                    <a:pt x="18412" y="18613"/>
                    <a:pt x="18525" y="18561"/>
                  </a:cubicBezTo>
                  <a:cubicBezTo>
                    <a:pt x="18525" y="18556"/>
                    <a:pt x="18525" y="18551"/>
                    <a:pt x="18526" y="18548"/>
                  </a:cubicBezTo>
                  <a:cubicBezTo>
                    <a:pt x="18530" y="18549"/>
                    <a:pt x="18533" y="18554"/>
                    <a:pt x="18537" y="18555"/>
                  </a:cubicBezTo>
                  <a:cubicBezTo>
                    <a:pt x="18621" y="18515"/>
                    <a:pt x="18703" y="18476"/>
                    <a:pt x="18785" y="18435"/>
                  </a:cubicBezTo>
                  <a:cubicBezTo>
                    <a:pt x="18707" y="18395"/>
                    <a:pt x="18628" y="18359"/>
                    <a:pt x="18547" y="18323"/>
                  </a:cubicBezTo>
                  <a:cubicBezTo>
                    <a:pt x="18550" y="18315"/>
                    <a:pt x="18550" y="18304"/>
                    <a:pt x="18550" y="18295"/>
                  </a:cubicBezTo>
                  <a:cubicBezTo>
                    <a:pt x="18766" y="18285"/>
                    <a:pt x="18984" y="18257"/>
                    <a:pt x="19195" y="18211"/>
                  </a:cubicBezTo>
                  <a:cubicBezTo>
                    <a:pt x="19393" y="18092"/>
                    <a:pt x="19584" y="17965"/>
                    <a:pt x="19767" y="17817"/>
                  </a:cubicBezTo>
                  <a:cubicBezTo>
                    <a:pt x="19936" y="17681"/>
                    <a:pt x="20109" y="17623"/>
                    <a:pt x="20275" y="17623"/>
                  </a:cubicBezTo>
                  <a:cubicBezTo>
                    <a:pt x="20342" y="17623"/>
                    <a:pt x="20408" y="17633"/>
                    <a:pt x="20472" y="17650"/>
                  </a:cubicBezTo>
                  <a:cubicBezTo>
                    <a:pt x="20613" y="17548"/>
                    <a:pt x="20746" y="17440"/>
                    <a:pt x="20867" y="17323"/>
                  </a:cubicBezTo>
                  <a:cubicBezTo>
                    <a:pt x="21291" y="17787"/>
                    <a:pt x="21785" y="18045"/>
                    <a:pt x="22294" y="18137"/>
                  </a:cubicBezTo>
                  <a:cubicBezTo>
                    <a:pt x="22200" y="19073"/>
                    <a:pt x="22124" y="20012"/>
                    <a:pt x="22067" y="20949"/>
                  </a:cubicBezTo>
                  <a:cubicBezTo>
                    <a:pt x="21795" y="21019"/>
                    <a:pt x="21531" y="21120"/>
                    <a:pt x="21282" y="21252"/>
                  </a:cubicBezTo>
                  <a:cubicBezTo>
                    <a:pt x="21230" y="21123"/>
                    <a:pt x="21172" y="20996"/>
                    <a:pt x="21113" y="20869"/>
                  </a:cubicBezTo>
                  <a:cubicBezTo>
                    <a:pt x="21101" y="21144"/>
                    <a:pt x="21091" y="21421"/>
                    <a:pt x="21082" y="21696"/>
                  </a:cubicBezTo>
                  <a:cubicBezTo>
                    <a:pt x="21370" y="21500"/>
                    <a:pt x="21693" y="21346"/>
                    <a:pt x="22049" y="21247"/>
                  </a:cubicBezTo>
                  <a:lnTo>
                    <a:pt x="22049" y="21247"/>
                  </a:lnTo>
                  <a:cubicBezTo>
                    <a:pt x="21960" y="22775"/>
                    <a:pt x="21915" y="24304"/>
                    <a:pt x="21910" y="25834"/>
                  </a:cubicBezTo>
                  <a:cubicBezTo>
                    <a:pt x="21587" y="25898"/>
                    <a:pt x="21296" y="26015"/>
                    <a:pt x="21035" y="26168"/>
                  </a:cubicBezTo>
                  <a:cubicBezTo>
                    <a:pt x="21035" y="26264"/>
                    <a:pt x="21036" y="26361"/>
                    <a:pt x="21036" y="26456"/>
                  </a:cubicBezTo>
                  <a:cubicBezTo>
                    <a:pt x="21291" y="26290"/>
                    <a:pt x="21576" y="26165"/>
                    <a:pt x="21910" y="26096"/>
                  </a:cubicBezTo>
                  <a:cubicBezTo>
                    <a:pt x="21910" y="27848"/>
                    <a:pt x="21957" y="29601"/>
                    <a:pt x="22049" y="31352"/>
                  </a:cubicBezTo>
                  <a:cubicBezTo>
                    <a:pt x="21721" y="31432"/>
                    <a:pt x="21392" y="31580"/>
                    <a:pt x="21073" y="31770"/>
                  </a:cubicBezTo>
                  <a:cubicBezTo>
                    <a:pt x="21073" y="31895"/>
                    <a:pt x="21073" y="32020"/>
                    <a:pt x="21075" y="32145"/>
                  </a:cubicBezTo>
                  <a:cubicBezTo>
                    <a:pt x="21389" y="31933"/>
                    <a:pt x="21720" y="31751"/>
                    <a:pt x="22063" y="31564"/>
                  </a:cubicBezTo>
                  <a:cubicBezTo>
                    <a:pt x="22190" y="33880"/>
                    <a:pt x="22388" y="36196"/>
                    <a:pt x="22639" y="38510"/>
                  </a:cubicBezTo>
                  <a:cubicBezTo>
                    <a:pt x="22331" y="38587"/>
                    <a:pt x="22035" y="38705"/>
                    <a:pt x="21745" y="38851"/>
                  </a:cubicBezTo>
                  <a:cubicBezTo>
                    <a:pt x="21741" y="38844"/>
                    <a:pt x="21737" y="38837"/>
                    <a:pt x="21731" y="38832"/>
                  </a:cubicBezTo>
                  <a:cubicBezTo>
                    <a:pt x="21673" y="38787"/>
                    <a:pt x="21638" y="38765"/>
                    <a:pt x="21593" y="38765"/>
                  </a:cubicBezTo>
                  <a:cubicBezTo>
                    <a:pt x="21577" y="38765"/>
                    <a:pt x="21560" y="38768"/>
                    <a:pt x="21540" y="38774"/>
                  </a:cubicBezTo>
                  <a:cubicBezTo>
                    <a:pt x="21477" y="38510"/>
                    <a:pt x="21262" y="38058"/>
                    <a:pt x="21114" y="37776"/>
                  </a:cubicBezTo>
                  <a:lnTo>
                    <a:pt x="21114" y="37776"/>
                  </a:lnTo>
                  <a:cubicBezTo>
                    <a:pt x="21117" y="38006"/>
                    <a:pt x="21124" y="38237"/>
                    <a:pt x="21130" y="38469"/>
                  </a:cubicBezTo>
                  <a:cubicBezTo>
                    <a:pt x="21214" y="38652"/>
                    <a:pt x="21296" y="38843"/>
                    <a:pt x="21367" y="39043"/>
                  </a:cubicBezTo>
                  <a:cubicBezTo>
                    <a:pt x="21368" y="39048"/>
                    <a:pt x="21374" y="39053"/>
                    <a:pt x="21375" y="39057"/>
                  </a:cubicBezTo>
                  <a:cubicBezTo>
                    <a:pt x="21298" y="39105"/>
                    <a:pt x="21221" y="39155"/>
                    <a:pt x="21148" y="39209"/>
                  </a:cubicBezTo>
                  <a:cubicBezTo>
                    <a:pt x="21151" y="39353"/>
                    <a:pt x="21152" y="39499"/>
                    <a:pt x="21158" y="39643"/>
                  </a:cubicBezTo>
                  <a:cubicBezTo>
                    <a:pt x="21632" y="39293"/>
                    <a:pt x="22138" y="39004"/>
                    <a:pt x="22659" y="38695"/>
                  </a:cubicBezTo>
                  <a:cubicBezTo>
                    <a:pt x="22884" y="40750"/>
                    <a:pt x="23150" y="42804"/>
                    <a:pt x="23442" y="44856"/>
                  </a:cubicBezTo>
                  <a:cubicBezTo>
                    <a:pt x="22818" y="45022"/>
                    <a:pt x="22221" y="45336"/>
                    <a:pt x="21667" y="45747"/>
                  </a:cubicBezTo>
                  <a:cubicBezTo>
                    <a:pt x="21677" y="45707"/>
                    <a:pt x="21673" y="45665"/>
                    <a:pt x="21649" y="45621"/>
                  </a:cubicBezTo>
                  <a:cubicBezTo>
                    <a:pt x="21579" y="45501"/>
                    <a:pt x="21502" y="45385"/>
                    <a:pt x="21425" y="45267"/>
                  </a:cubicBezTo>
                  <a:lnTo>
                    <a:pt x="21425" y="45267"/>
                  </a:lnTo>
                  <a:cubicBezTo>
                    <a:pt x="21439" y="45471"/>
                    <a:pt x="21449" y="45675"/>
                    <a:pt x="21463" y="45879"/>
                  </a:cubicBezTo>
                  <a:cubicBezTo>
                    <a:pt x="21470" y="45881"/>
                    <a:pt x="21477" y="45886"/>
                    <a:pt x="21484" y="45886"/>
                  </a:cubicBezTo>
                  <a:cubicBezTo>
                    <a:pt x="21477" y="45891"/>
                    <a:pt x="21473" y="45896"/>
                    <a:pt x="21466" y="45903"/>
                  </a:cubicBezTo>
                  <a:cubicBezTo>
                    <a:pt x="21475" y="46064"/>
                    <a:pt x="21488" y="46225"/>
                    <a:pt x="21501" y="46385"/>
                  </a:cubicBezTo>
                  <a:cubicBezTo>
                    <a:pt x="22095" y="45860"/>
                    <a:pt x="22759" y="45445"/>
                    <a:pt x="23466" y="45030"/>
                  </a:cubicBezTo>
                  <a:cubicBezTo>
                    <a:pt x="23859" y="47768"/>
                    <a:pt x="24296" y="50503"/>
                    <a:pt x="24748" y="53229"/>
                  </a:cubicBezTo>
                  <a:cubicBezTo>
                    <a:pt x="23894" y="53380"/>
                    <a:pt x="23157" y="53760"/>
                    <a:pt x="22520" y="54277"/>
                  </a:cubicBezTo>
                  <a:lnTo>
                    <a:pt x="22520" y="54274"/>
                  </a:lnTo>
                  <a:cubicBezTo>
                    <a:pt x="22448" y="54044"/>
                    <a:pt x="22352" y="53822"/>
                    <a:pt x="22242" y="53605"/>
                  </a:cubicBezTo>
                  <a:lnTo>
                    <a:pt x="22242" y="53605"/>
                  </a:lnTo>
                  <a:cubicBezTo>
                    <a:pt x="22277" y="53870"/>
                    <a:pt x="22308" y="54134"/>
                    <a:pt x="22345" y="54400"/>
                  </a:cubicBezTo>
                  <a:cubicBezTo>
                    <a:pt x="22351" y="54403"/>
                    <a:pt x="22356" y="54408"/>
                    <a:pt x="22362" y="54411"/>
                  </a:cubicBezTo>
                  <a:cubicBezTo>
                    <a:pt x="22358" y="54415"/>
                    <a:pt x="22352" y="54418"/>
                    <a:pt x="22349" y="54424"/>
                  </a:cubicBezTo>
                  <a:cubicBezTo>
                    <a:pt x="22352" y="54446"/>
                    <a:pt x="22355" y="54470"/>
                    <a:pt x="22358" y="54493"/>
                  </a:cubicBezTo>
                  <a:cubicBezTo>
                    <a:pt x="22379" y="54640"/>
                    <a:pt x="22402" y="54784"/>
                    <a:pt x="22423" y="54929"/>
                  </a:cubicBezTo>
                  <a:cubicBezTo>
                    <a:pt x="23075" y="54309"/>
                    <a:pt x="23846" y="53797"/>
                    <a:pt x="24781" y="53420"/>
                  </a:cubicBezTo>
                  <a:cubicBezTo>
                    <a:pt x="25196" y="55934"/>
                    <a:pt x="25621" y="58442"/>
                    <a:pt x="26027" y="60939"/>
                  </a:cubicBezTo>
                  <a:cubicBezTo>
                    <a:pt x="25239" y="61141"/>
                    <a:pt x="24476" y="61545"/>
                    <a:pt x="23781" y="62083"/>
                  </a:cubicBezTo>
                  <a:cubicBezTo>
                    <a:pt x="23811" y="62235"/>
                    <a:pt x="23839" y="62388"/>
                    <a:pt x="23867" y="62542"/>
                  </a:cubicBezTo>
                  <a:cubicBezTo>
                    <a:pt x="24538" y="62000"/>
                    <a:pt x="25273" y="61566"/>
                    <a:pt x="26058" y="61127"/>
                  </a:cubicBezTo>
                  <a:cubicBezTo>
                    <a:pt x="26192" y="61957"/>
                    <a:pt x="26325" y="62787"/>
                    <a:pt x="26456" y="63616"/>
                  </a:cubicBezTo>
                  <a:cubicBezTo>
                    <a:pt x="26795" y="65779"/>
                    <a:pt x="27329" y="68494"/>
                    <a:pt x="26658" y="70694"/>
                  </a:cubicBezTo>
                  <a:cubicBezTo>
                    <a:pt x="25957" y="70064"/>
                    <a:pt x="25152" y="69509"/>
                    <a:pt x="24286" y="69062"/>
                  </a:cubicBezTo>
                  <a:cubicBezTo>
                    <a:pt x="24258" y="69186"/>
                    <a:pt x="24226" y="69310"/>
                    <a:pt x="24190" y="69431"/>
                  </a:cubicBezTo>
                  <a:cubicBezTo>
                    <a:pt x="25014" y="69849"/>
                    <a:pt x="25796" y="70384"/>
                    <a:pt x="26534" y="71063"/>
                  </a:cubicBezTo>
                  <a:lnTo>
                    <a:pt x="26534" y="71066"/>
                  </a:lnTo>
                  <a:cubicBezTo>
                    <a:pt x="26198" y="71949"/>
                    <a:pt x="25645" y="72732"/>
                    <a:pt x="24771" y="73344"/>
                  </a:cubicBezTo>
                  <a:cubicBezTo>
                    <a:pt x="24090" y="73820"/>
                    <a:pt x="23309" y="74085"/>
                    <a:pt x="22549" y="74085"/>
                  </a:cubicBezTo>
                  <a:cubicBezTo>
                    <a:pt x="21656" y="74085"/>
                    <a:pt x="20793" y="73719"/>
                    <a:pt x="20157" y="72899"/>
                  </a:cubicBezTo>
                  <a:cubicBezTo>
                    <a:pt x="19958" y="72643"/>
                    <a:pt x="19788" y="72365"/>
                    <a:pt x="19640" y="72072"/>
                  </a:cubicBezTo>
                  <a:cubicBezTo>
                    <a:pt x="19498" y="72049"/>
                    <a:pt x="19352" y="72021"/>
                    <a:pt x="19210" y="71991"/>
                  </a:cubicBezTo>
                  <a:lnTo>
                    <a:pt x="19210" y="71991"/>
                  </a:lnTo>
                  <a:cubicBezTo>
                    <a:pt x="19783" y="73284"/>
                    <a:pt x="20685" y="74322"/>
                    <a:pt x="22197" y="74465"/>
                  </a:cubicBezTo>
                  <a:cubicBezTo>
                    <a:pt x="22321" y="74476"/>
                    <a:pt x="22444" y="74482"/>
                    <a:pt x="22565" y="74482"/>
                  </a:cubicBezTo>
                  <a:cubicBezTo>
                    <a:pt x="24956" y="74482"/>
                    <a:pt x="26746" y="72271"/>
                    <a:pt x="27174" y="70068"/>
                  </a:cubicBezTo>
                  <a:cubicBezTo>
                    <a:pt x="27503" y="68371"/>
                    <a:pt x="27272" y="66623"/>
                    <a:pt x="27018" y="64935"/>
                  </a:cubicBezTo>
                  <a:cubicBezTo>
                    <a:pt x="26712" y="62916"/>
                    <a:pt x="26382" y="60901"/>
                    <a:pt x="26051" y="58885"/>
                  </a:cubicBezTo>
                  <a:cubicBezTo>
                    <a:pt x="25369" y="54698"/>
                    <a:pt x="24668" y="50513"/>
                    <a:pt x="24058" y="46314"/>
                  </a:cubicBezTo>
                  <a:cubicBezTo>
                    <a:pt x="22712" y="37041"/>
                    <a:pt x="21989" y="27783"/>
                    <a:pt x="22500" y="18419"/>
                  </a:cubicBezTo>
                  <a:lnTo>
                    <a:pt x="22500" y="18419"/>
                  </a:lnTo>
                  <a:cubicBezTo>
                    <a:pt x="23325" y="18808"/>
                    <a:pt x="23997" y="19316"/>
                    <a:pt x="24590" y="20008"/>
                  </a:cubicBezTo>
                  <a:cubicBezTo>
                    <a:pt x="24620" y="20043"/>
                    <a:pt x="24660" y="20060"/>
                    <a:pt x="24699" y="20060"/>
                  </a:cubicBezTo>
                  <a:cubicBezTo>
                    <a:pt x="24754" y="20060"/>
                    <a:pt x="24807" y="20024"/>
                    <a:pt x="24826" y="19956"/>
                  </a:cubicBezTo>
                  <a:cubicBezTo>
                    <a:pt x="24886" y="19727"/>
                    <a:pt x="24919" y="19524"/>
                    <a:pt x="24929" y="19310"/>
                  </a:cubicBezTo>
                  <a:cubicBezTo>
                    <a:pt x="25626" y="20157"/>
                    <a:pt x="26197" y="21069"/>
                    <a:pt x="26643" y="22080"/>
                  </a:cubicBezTo>
                  <a:cubicBezTo>
                    <a:pt x="26668" y="22136"/>
                    <a:pt x="26715" y="22163"/>
                    <a:pt x="26762" y="22163"/>
                  </a:cubicBezTo>
                  <a:cubicBezTo>
                    <a:pt x="26816" y="22163"/>
                    <a:pt x="26870" y="22128"/>
                    <a:pt x="26888" y="22062"/>
                  </a:cubicBezTo>
                  <a:cubicBezTo>
                    <a:pt x="26982" y="21740"/>
                    <a:pt x="27073" y="21420"/>
                    <a:pt x="27165" y="21098"/>
                  </a:cubicBezTo>
                  <a:cubicBezTo>
                    <a:pt x="28070" y="22497"/>
                    <a:pt x="28736" y="23999"/>
                    <a:pt x="29167" y="25614"/>
                  </a:cubicBezTo>
                  <a:cubicBezTo>
                    <a:pt x="29182" y="25670"/>
                    <a:pt x="29224" y="25694"/>
                    <a:pt x="29270" y="25694"/>
                  </a:cubicBezTo>
                  <a:cubicBezTo>
                    <a:pt x="29317" y="25694"/>
                    <a:pt x="29368" y="25668"/>
                    <a:pt x="29393" y="25627"/>
                  </a:cubicBezTo>
                  <a:cubicBezTo>
                    <a:pt x="29571" y="25332"/>
                    <a:pt x="29698" y="25044"/>
                    <a:pt x="29791" y="24733"/>
                  </a:cubicBezTo>
                  <a:cubicBezTo>
                    <a:pt x="30328" y="26491"/>
                    <a:pt x="30864" y="28249"/>
                    <a:pt x="31381" y="30011"/>
                  </a:cubicBezTo>
                  <a:cubicBezTo>
                    <a:pt x="31400" y="30075"/>
                    <a:pt x="31461" y="30109"/>
                    <a:pt x="31522" y="30109"/>
                  </a:cubicBezTo>
                  <a:cubicBezTo>
                    <a:pt x="31565" y="30109"/>
                    <a:pt x="31607" y="30092"/>
                    <a:pt x="31635" y="30057"/>
                  </a:cubicBezTo>
                  <a:cubicBezTo>
                    <a:pt x="32143" y="29433"/>
                    <a:pt x="32578" y="28755"/>
                    <a:pt x="32937" y="28038"/>
                  </a:cubicBezTo>
                  <a:cubicBezTo>
                    <a:pt x="32849" y="27945"/>
                    <a:pt x="32779" y="27831"/>
                    <a:pt x="32732" y="27697"/>
                  </a:cubicBezTo>
                  <a:cubicBezTo>
                    <a:pt x="32410" y="28376"/>
                    <a:pt x="32026" y="29025"/>
                    <a:pt x="31577" y="29634"/>
                  </a:cubicBezTo>
                  <a:cubicBezTo>
                    <a:pt x="31004" y="27838"/>
                    <a:pt x="30449" y="26032"/>
                    <a:pt x="29896" y="24226"/>
                  </a:cubicBezTo>
                  <a:cubicBezTo>
                    <a:pt x="29879" y="24173"/>
                    <a:pt x="29833" y="24148"/>
                    <a:pt x="29784" y="24148"/>
                  </a:cubicBezTo>
                  <a:cubicBezTo>
                    <a:pt x="29727" y="24148"/>
                    <a:pt x="29668" y="24183"/>
                    <a:pt x="29657" y="24245"/>
                  </a:cubicBezTo>
                  <a:cubicBezTo>
                    <a:pt x="29591" y="24608"/>
                    <a:pt x="29479" y="24935"/>
                    <a:pt x="29318" y="25250"/>
                  </a:cubicBezTo>
                  <a:cubicBezTo>
                    <a:pt x="28865" y="23626"/>
                    <a:pt x="28169" y="22120"/>
                    <a:pt x="27227" y="20717"/>
                  </a:cubicBezTo>
                  <a:cubicBezTo>
                    <a:pt x="27201" y="20679"/>
                    <a:pt x="27165" y="20663"/>
                    <a:pt x="27129" y="20663"/>
                  </a:cubicBezTo>
                  <a:cubicBezTo>
                    <a:pt x="27072" y="20663"/>
                    <a:pt x="27014" y="20704"/>
                    <a:pt x="26996" y="20765"/>
                  </a:cubicBezTo>
                  <a:cubicBezTo>
                    <a:pt x="26910" y="21067"/>
                    <a:pt x="26823" y="21367"/>
                    <a:pt x="26736" y="21671"/>
                  </a:cubicBezTo>
                  <a:cubicBezTo>
                    <a:pt x="26254" y="20660"/>
                    <a:pt x="25653" y="19735"/>
                    <a:pt x="24913" y="18885"/>
                  </a:cubicBezTo>
                  <a:cubicBezTo>
                    <a:pt x="24883" y="18850"/>
                    <a:pt x="24842" y="18833"/>
                    <a:pt x="24803" y="18833"/>
                  </a:cubicBezTo>
                  <a:cubicBezTo>
                    <a:pt x="24736" y="18833"/>
                    <a:pt x="24675" y="18882"/>
                    <a:pt x="24677" y="18967"/>
                  </a:cubicBezTo>
                  <a:cubicBezTo>
                    <a:pt x="24700" y="19206"/>
                    <a:pt x="24687" y="19439"/>
                    <a:pt x="24635" y="19666"/>
                  </a:cubicBezTo>
                  <a:cubicBezTo>
                    <a:pt x="24056" y="19036"/>
                    <a:pt x="23397" y="18548"/>
                    <a:pt x="22613" y="18177"/>
                  </a:cubicBezTo>
                  <a:cubicBezTo>
                    <a:pt x="22601" y="18171"/>
                    <a:pt x="22589" y="18168"/>
                    <a:pt x="22578" y="18166"/>
                  </a:cubicBezTo>
                  <a:lnTo>
                    <a:pt x="22578" y="18166"/>
                  </a:lnTo>
                  <a:cubicBezTo>
                    <a:pt x="22632" y="18169"/>
                    <a:pt x="22685" y="18171"/>
                    <a:pt x="22738" y="18171"/>
                  </a:cubicBezTo>
                  <a:cubicBezTo>
                    <a:pt x="24162" y="18171"/>
                    <a:pt x="25592" y="16987"/>
                    <a:pt x="25882" y="15479"/>
                  </a:cubicBezTo>
                  <a:cubicBezTo>
                    <a:pt x="25879" y="15452"/>
                    <a:pt x="25872" y="15426"/>
                    <a:pt x="25868" y="15400"/>
                  </a:cubicBezTo>
                  <a:cubicBezTo>
                    <a:pt x="25765" y="14603"/>
                    <a:pt x="25950" y="13926"/>
                    <a:pt x="25395" y="13254"/>
                  </a:cubicBezTo>
                  <a:cubicBezTo>
                    <a:pt x="25300" y="13139"/>
                    <a:pt x="25242" y="13024"/>
                    <a:pt x="25210" y="12909"/>
                  </a:cubicBezTo>
                  <a:cubicBezTo>
                    <a:pt x="24892" y="12483"/>
                    <a:pt x="24491" y="12111"/>
                    <a:pt x="24053" y="11843"/>
                  </a:cubicBezTo>
                  <a:lnTo>
                    <a:pt x="24053" y="11843"/>
                  </a:lnTo>
                  <a:cubicBezTo>
                    <a:pt x="24518" y="11925"/>
                    <a:pt x="24977" y="12028"/>
                    <a:pt x="25429" y="12155"/>
                  </a:cubicBezTo>
                  <a:cubicBezTo>
                    <a:pt x="25512" y="12071"/>
                    <a:pt x="25611" y="12000"/>
                    <a:pt x="25718" y="11946"/>
                  </a:cubicBezTo>
                  <a:cubicBezTo>
                    <a:pt x="25118" y="11795"/>
                    <a:pt x="24505" y="11696"/>
                    <a:pt x="23884" y="11664"/>
                  </a:cubicBezTo>
                  <a:cubicBezTo>
                    <a:pt x="23882" y="11664"/>
                    <a:pt x="23880" y="11664"/>
                    <a:pt x="23878" y="11664"/>
                  </a:cubicBezTo>
                  <a:cubicBezTo>
                    <a:pt x="23847" y="11664"/>
                    <a:pt x="23830" y="11686"/>
                    <a:pt x="23821" y="11711"/>
                  </a:cubicBezTo>
                  <a:cubicBezTo>
                    <a:pt x="23409" y="11498"/>
                    <a:pt x="22972" y="11376"/>
                    <a:pt x="22543" y="11376"/>
                  </a:cubicBezTo>
                  <a:cubicBezTo>
                    <a:pt x="21892" y="11376"/>
                    <a:pt x="21260" y="11658"/>
                    <a:pt x="20767" y="12339"/>
                  </a:cubicBezTo>
                  <a:cubicBezTo>
                    <a:pt x="20715" y="12287"/>
                    <a:pt x="20661" y="12237"/>
                    <a:pt x="20607" y="12189"/>
                  </a:cubicBezTo>
                  <a:cubicBezTo>
                    <a:pt x="20609" y="12186"/>
                    <a:pt x="20613" y="12182"/>
                    <a:pt x="20614" y="12179"/>
                  </a:cubicBezTo>
                  <a:cubicBezTo>
                    <a:pt x="21223" y="11016"/>
                    <a:pt x="22019" y="9980"/>
                    <a:pt x="22952" y="9116"/>
                  </a:cubicBezTo>
                  <a:cubicBezTo>
                    <a:pt x="23041" y="8873"/>
                    <a:pt x="23148" y="8643"/>
                    <a:pt x="23274" y="8420"/>
                  </a:cubicBezTo>
                  <a:lnTo>
                    <a:pt x="23274" y="8420"/>
                  </a:lnTo>
                  <a:cubicBezTo>
                    <a:pt x="23072" y="8583"/>
                    <a:pt x="22877" y="8753"/>
                    <a:pt x="22688" y="8932"/>
                  </a:cubicBezTo>
                  <a:cubicBezTo>
                    <a:pt x="22461" y="8842"/>
                    <a:pt x="22231" y="8750"/>
                    <a:pt x="22003" y="8658"/>
                  </a:cubicBezTo>
                  <a:lnTo>
                    <a:pt x="23804" y="7503"/>
                  </a:lnTo>
                  <a:cubicBezTo>
                    <a:pt x="23901" y="7443"/>
                    <a:pt x="23874" y="7306"/>
                    <a:pt x="23784" y="7255"/>
                  </a:cubicBezTo>
                  <a:cubicBezTo>
                    <a:pt x="23537" y="7114"/>
                    <a:pt x="23287" y="6970"/>
                    <a:pt x="23040" y="6828"/>
                  </a:cubicBezTo>
                  <a:cubicBezTo>
                    <a:pt x="24701" y="5891"/>
                    <a:pt x="26387" y="4996"/>
                    <a:pt x="28104" y="4157"/>
                  </a:cubicBezTo>
                  <a:cubicBezTo>
                    <a:pt x="28221" y="4101"/>
                    <a:pt x="28238" y="3948"/>
                    <a:pt x="28118" y="3882"/>
                  </a:cubicBezTo>
                  <a:cubicBezTo>
                    <a:pt x="27844" y="3729"/>
                    <a:pt x="27587" y="3618"/>
                    <a:pt x="27311" y="3529"/>
                  </a:cubicBezTo>
                  <a:cubicBezTo>
                    <a:pt x="28885" y="3046"/>
                    <a:pt x="30456" y="2565"/>
                    <a:pt x="32030" y="2080"/>
                  </a:cubicBezTo>
                  <a:cubicBezTo>
                    <a:pt x="32186" y="2038"/>
                    <a:pt x="32162" y="1855"/>
                    <a:pt x="32051" y="1783"/>
                  </a:cubicBezTo>
                  <a:cubicBezTo>
                    <a:pt x="30906" y="1047"/>
                    <a:pt x="29657" y="429"/>
                    <a:pt x="2835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7" name="Google Shape;637;p3"/>
            <p:cNvSpPr/>
            <p:nvPr/>
          </p:nvSpPr>
          <p:spPr>
            <a:xfrm>
              <a:off x="1019838" y="1995750"/>
              <a:ext cx="637796" cy="212857"/>
            </a:xfrm>
            <a:custGeom>
              <a:avLst/>
              <a:gdLst/>
              <a:ahLst/>
              <a:cxnLst/>
              <a:rect l="l" t="t" r="r" b="b"/>
              <a:pathLst>
                <a:path w="11524" h="3846" extrusionOk="0">
                  <a:moveTo>
                    <a:pt x="9934" y="1"/>
                  </a:moveTo>
                  <a:cubicBezTo>
                    <a:pt x="10220" y="306"/>
                    <a:pt x="10487" y="630"/>
                    <a:pt x="10702" y="987"/>
                  </a:cubicBezTo>
                  <a:cubicBezTo>
                    <a:pt x="10805" y="1157"/>
                    <a:pt x="11110" y="1589"/>
                    <a:pt x="11089" y="1809"/>
                  </a:cubicBezTo>
                  <a:cubicBezTo>
                    <a:pt x="11064" y="2058"/>
                    <a:pt x="10990" y="2130"/>
                    <a:pt x="10872" y="2130"/>
                  </a:cubicBezTo>
                  <a:cubicBezTo>
                    <a:pt x="10760" y="2130"/>
                    <a:pt x="10606" y="2064"/>
                    <a:pt x="10416" y="2025"/>
                  </a:cubicBezTo>
                  <a:cubicBezTo>
                    <a:pt x="9178" y="1763"/>
                    <a:pt x="7940" y="1498"/>
                    <a:pt x="6703" y="1234"/>
                  </a:cubicBezTo>
                  <a:cubicBezTo>
                    <a:pt x="6692" y="1232"/>
                    <a:pt x="6681" y="1231"/>
                    <a:pt x="6670" y="1231"/>
                  </a:cubicBezTo>
                  <a:cubicBezTo>
                    <a:pt x="6545" y="1231"/>
                    <a:pt x="6489" y="1397"/>
                    <a:pt x="6581" y="1486"/>
                  </a:cubicBezTo>
                  <a:cubicBezTo>
                    <a:pt x="7171" y="2067"/>
                    <a:pt x="7758" y="2645"/>
                    <a:pt x="8348" y="3225"/>
                  </a:cubicBezTo>
                  <a:cubicBezTo>
                    <a:pt x="6750" y="2833"/>
                    <a:pt x="5152" y="2442"/>
                    <a:pt x="3555" y="2053"/>
                  </a:cubicBezTo>
                  <a:cubicBezTo>
                    <a:pt x="3543" y="2050"/>
                    <a:pt x="3531" y="2049"/>
                    <a:pt x="3519" y="2049"/>
                  </a:cubicBezTo>
                  <a:cubicBezTo>
                    <a:pt x="3422" y="2049"/>
                    <a:pt x="3370" y="2155"/>
                    <a:pt x="3390" y="2244"/>
                  </a:cubicBezTo>
                  <a:cubicBezTo>
                    <a:pt x="3458" y="2550"/>
                    <a:pt x="3552" y="2789"/>
                    <a:pt x="3693" y="3013"/>
                  </a:cubicBezTo>
                  <a:cubicBezTo>
                    <a:pt x="2750" y="2682"/>
                    <a:pt x="1783" y="2504"/>
                    <a:pt x="768" y="2478"/>
                  </a:cubicBezTo>
                  <a:cubicBezTo>
                    <a:pt x="767" y="2478"/>
                    <a:pt x="766" y="2478"/>
                    <a:pt x="765" y="2478"/>
                  </a:cubicBezTo>
                  <a:cubicBezTo>
                    <a:pt x="660" y="2478"/>
                    <a:pt x="594" y="2626"/>
                    <a:pt x="658" y="2704"/>
                  </a:cubicBezTo>
                  <a:cubicBezTo>
                    <a:pt x="884" y="2988"/>
                    <a:pt x="1122" y="3242"/>
                    <a:pt x="1378" y="3486"/>
                  </a:cubicBezTo>
                  <a:lnTo>
                    <a:pt x="1289" y="3472"/>
                  </a:lnTo>
                  <a:cubicBezTo>
                    <a:pt x="1282" y="3471"/>
                    <a:pt x="1275" y="3470"/>
                    <a:pt x="1268" y="3470"/>
                  </a:cubicBezTo>
                  <a:cubicBezTo>
                    <a:pt x="1250" y="3470"/>
                    <a:pt x="1234" y="3474"/>
                    <a:pt x="1220" y="3478"/>
                  </a:cubicBezTo>
                  <a:cubicBezTo>
                    <a:pt x="826" y="3256"/>
                    <a:pt x="417" y="3061"/>
                    <a:pt x="0" y="2889"/>
                  </a:cubicBezTo>
                  <a:lnTo>
                    <a:pt x="0" y="2889"/>
                  </a:lnTo>
                  <a:cubicBezTo>
                    <a:pt x="182" y="3097"/>
                    <a:pt x="369" y="3303"/>
                    <a:pt x="559" y="3508"/>
                  </a:cubicBezTo>
                  <a:cubicBezTo>
                    <a:pt x="693" y="3574"/>
                    <a:pt x="827" y="3644"/>
                    <a:pt x="959" y="3718"/>
                  </a:cubicBezTo>
                  <a:cubicBezTo>
                    <a:pt x="1008" y="3709"/>
                    <a:pt x="1059" y="3704"/>
                    <a:pt x="1112" y="3704"/>
                  </a:cubicBezTo>
                  <a:cubicBezTo>
                    <a:pt x="1170" y="3704"/>
                    <a:pt x="1230" y="3710"/>
                    <a:pt x="1292" y="3721"/>
                  </a:cubicBezTo>
                  <a:cubicBezTo>
                    <a:pt x="1474" y="3753"/>
                    <a:pt x="1652" y="3797"/>
                    <a:pt x="1827" y="3845"/>
                  </a:cubicBezTo>
                  <a:lnTo>
                    <a:pt x="1826" y="3845"/>
                  </a:lnTo>
                  <a:cubicBezTo>
                    <a:pt x="1829" y="3845"/>
                    <a:pt x="1832" y="3845"/>
                    <a:pt x="1835" y="3845"/>
                  </a:cubicBezTo>
                  <a:cubicBezTo>
                    <a:pt x="1960" y="3845"/>
                    <a:pt x="2043" y="3683"/>
                    <a:pt x="1934" y="3592"/>
                  </a:cubicBezTo>
                  <a:cubicBezTo>
                    <a:pt x="1632" y="3342"/>
                    <a:pt x="1360" y="3074"/>
                    <a:pt x="1101" y="2782"/>
                  </a:cubicBezTo>
                  <a:lnTo>
                    <a:pt x="1101" y="2782"/>
                  </a:lnTo>
                  <a:cubicBezTo>
                    <a:pt x="2131" y="2840"/>
                    <a:pt x="3100" y="3063"/>
                    <a:pt x="4066" y="3461"/>
                  </a:cubicBezTo>
                  <a:cubicBezTo>
                    <a:pt x="4089" y="3471"/>
                    <a:pt x="4110" y="3475"/>
                    <a:pt x="4130" y="3475"/>
                  </a:cubicBezTo>
                  <a:cubicBezTo>
                    <a:pt x="4249" y="3475"/>
                    <a:pt x="4318" y="3324"/>
                    <a:pt x="4223" y="3224"/>
                  </a:cubicBezTo>
                  <a:cubicBezTo>
                    <a:pt x="3963" y="2984"/>
                    <a:pt x="3795" y="2704"/>
                    <a:pt x="3710" y="2388"/>
                  </a:cubicBezTo>
                  <a:lnTo>
                    <a:pt x="3710" y="2388"/>
                  </a:lnTo>
                  <a:cubicBezTo>
                    <a:pt x="5405" y="2804"/>
                    <a:pt x="7102" y="3220"/>
                    <a:pt x="8796" y="3635"/>
                  </a:cubicBezTo>
                  <a:cubicBezTo>
                    <a:pt x="8808" y="3637"/>
                    <a:pt x="8820" y="3639"/>
                    <a:pt x="8831" y="3639"/>
                  </a:cubicBezTo>
                  <a:cubicBezTo>
                    <a:pt x="8956" y="3639"/>
                    <a:pt x="9007" y="3470"/>
                    <a:pt x="8917" y="3382"/>
                  </a:cubicBezTo>
                  <a:cubicBezTo>
                    <a:pt x="8321" y="2795"/>
                    <a:pt x="7724" y="2209"/>
                    <a:pt x="7128" y="1624"/>
                  </a:cubicBezTo>
                  <a:lnTo>
                    <a:pt x="7128" y="1624"/>
                  </a:lnTo>
                  <a:cubicBezTo>
                    <a:pt x="8532" y="1922"/>
                    <a:pt x="9932" y="2219"/>
                    <a:pt x="11336" y="2519"/>
                  </a:cubicBezTo>
                  <a:cubicBezTo>
                    <a:pt x="11343" y="2521"/>
                    <a:pt x="11352" y="2522"/>
                    <a:pt x="11360" y="2522"/>
                  </a:cubicBezTo>
                  <a:cubicBezTo>
                    <a:pt x="11439" y="2522"/>
                    <a:pt x="11523" y="2450"/>
                    <a:pt x="11506" y="2365"/>
                  </a:cubicBezTo>
                  <a:cubicBezTo>
                    <a:pt x="11367" y="1568"/>
                    <a:pt x="11042" y="853"/>
                    <a:pt x="10589" y="218"/>
                  </a:cubicBezTo>
                  <a:cubicBezTo>
                    <a:pt x="10370" y="136"/>
                    <a:pt x="10151" y="64"/>
                    <a:pt x="99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8" name="Google Shape;638;p3"/>
            <p:cNvSpPr/>
            <p:nvPr/>
          </p:nvSpPr>
          <p:spPr>
            <a:xfrm>
              <a:off x="657543" y="1972338"/>
              <a:ext cx="977171" cy="216067"/>
            </a:xfrm>
            <a:custGeom>
              <a:avLst/>
              <a:gdLst/>
              <a:ahLst/>
              <a:cxnLst/>
              <a:rect l="l" t="t" r="r" b="b"/>
              <a:pathLst>
                <a:path w="17656" h="3904" extrusionOk="0">
                  <a:moveTo>
                    <a:pt x="2346" y="0"/>
                  </a:moveTo>
                  <a:lnTo>
                    <a:pt x="2346" y="0"/>
                  </a:lnTo>
                  <a:cubicBezTo>
                    <a:pt x="1413" y="865"/>
                    <a:pt x="616" y="1900"/>
                    <a:pt x="8" y="3064"/>
                  </a:cubicBezTo>
                  <a:cubicBezTo>
                    <a:pt x="7" y="3068"/>
                    <a:pt x="2" y="3071"/>
                    <a:pt x="1" y="3075"/>
                  </a:cubicBezTo>
                  <a:cubicBezTo>
                    <a:pt x="53" y="3124"/>
                    <a:pt x="108" y="3171"/>
                    <a:pt x="159" y="3225"/>
                  </a:cubicBezTo>
                  <a:cubicBezTo>
                    <a:pt x="653" y="2544"/>
                    <a:pt x="1285" y="2261"/>
                    <a:pt x="1936" y="2261"/>
                  </a:cubicBezTo>
                  <a:cubicBezTo>
                    <a:pt x="2365" y="2261"/>
                    <a:pt x="2803" y="2384"/>
                    <a:pt x="3214" y="2596"/>
                  </a:cubicBezTo>
                  <a:cubicBezTo>
                    <a:pt x="3222" y="2570"/>
                    <a:pt x="3241" y="2548"/>
                    <a:pt x="3275" y="2548"/>
                  </a:cubicBezTo>
                  <a:cubicBezTo>
                    <a:pt x="3276" y="2548"/>
                    <a:pt x="3277" y="2548"/>
                    <a:pt x="3278" y="2548"/>
                  </a:cubicBezTo>
                  <a:cubicBezTo>
                    <a:pt x="3899" y="2584"/>
                    <a:pt x="4512" y="2681"/>
                    <a:pt x="5112" y="2831"/>
                  </a:cubicBezTo>
                  <a:cubicBezTo>
                    <a:pt x="5260" y="2757"/>
                    <a:pt x="5427" y="2714"/>
                    <a:pt x="5596" y="2714"/>
                  </a:cubicBezTo>
                  <a:cubicBezTo>
                    <a:pt x="5859" y="2714"/>
                    <a:pt x="6126" y="2817"/>
                    <a:pt x="6339" y="3064"/>
                  </a:cubicBezTo>
                  <a:cubicBezTo>
                    <a:pt x="6409" y="3146"/>
                    <a:pt x="6480" y="3226"/>
                    <a:pt x="6552" y="3308"/>
                  </a:cubicBezTo>
                  <a:cubicBezTo>
                    <a:pt x="6968" y="3479"/>
                    <a:pt x="7376" y="3672"/>
                    <a:pt x="7772" y="3895"/>
                  </a:cubicBezTo>
                  <a:cubicBezTo>
                    <a:pt x="7785" y="3891"/>
                    <a:pt x="7802" y="3888"/>
                    <a:pt x="7820" y="3888"/>
                  </a:cubicBezTo>
                  <a:cubicBezTo>
                    <a:pt x="7826" y="3888"/>
                    <a:pt x="7833" y="3889"/>
                    <a:pt x="7839" y="3890"/>
                  </a:cubicBezTo>
                  <a:lnTo>
                    <a:pt x="7930" y="3904"/>
                  </a:lnTo>
                  <a:cubicBezTo>
                    <a:pt x="7673" y="3661"/>
                    <a:pt x="7436" y="3407"/>
                    <a:pt x="7210" y="3122"/>
                  </a:cubicBezTo>
                  <a:cubicBezTo>
                    <a:pt x="7145" y="3042"/>
                    <a:pt x="7208" y="2896"/>
                    <a:pt x="7317" y="2896"/>
                  </a:cubicBezTo>
                  <a:cubicBezTo>
                    <a:pt x="7318" y="2896"/>
                    <a:pt x="7319" y="2896"/>
                    <a:pt x="7320" y="2896"/>
                  </a:cubicBezTo>
                  <a:cubicBezTo>
                    <a:pt x="8333" y="2921"/>
                    <a:pt x="9301" y="3099"/>
                    <a:pt x="10245" y="3431"/>
                  </a:cubicBezTo>
                  <a:cubicBezTo>
                    <a:pt x="10104" y="3206"/>
                    <a:pt x="10006" y="2969"/>
                    <a:pt x="9941" y="2661"/>
                  </a:cubicBezTo>
                  <a:cubicBezTo>
                    <a:pt x="9922" y="2572"/>
                    <a:pt x="9973" y="2466"/>
                    <a:pt x="10071" y="2466"/>
                  </a:cubicBezTo>
                  <a:cubicBezTo>
                    <a:pt x="10082" y="2466"/>
                    <a:pt x="10093" y="2468"/>
                    <a:pt x="10105" y="2471"/>
                  </a:cubicBezTo>
                  <a:cubicBezTo>
                    <a:pt x="11703" y="2860"/>
                    <a:pt x="13302" y="3253"/>
                    <a:pt x="14898" y="3643"/>
                  </a:cubicBezTo>
                  <a:cubicBezTo>
                    <a:pt x="14310" y="3062"/>
                    <a:pt x="13722" y="2485"/>
                    <a:pt x="13132" y="1905"/>
                  </a:cubicBezTo>
                  <a:cubicBezTo>
                    <a:pt x="13041" y="1814"/>
                    <a:pt x="13095" y="1649"/>
                    <a:pt x="13222" y="1649"/>
                  </a:cubicBezTo>
                  <a:cubicBezTo>
                    <a:pt x="13232" y="1649"/>
                    <a:pt x="13243" y="1650"/>
                    <a:pt x="13254" y="1652"/>
                  </a:cubicBezTo>
                  <a:cubicBezTo>
                    <a:pt x="14492" y="1916"/>
                    <a:pt x="15730" y="2180"/>
                    <a:pt x="16967" y="2442"/>
                  </a:cubicBezTo>
                  <a:cubicBezTo>
                    <a:pt x="17156" y="2482"/>
                    <a:pt x="17310" y="2548"/>
                    <a:pt x="17423" y="2548"/>
                  </a:cubicBezTo>
                  <a:cubicBezTo>
                    <a:pt x="17541" y="2548"/>
                    <a:pt x="17616" y="2476"/>
                    <a:pt x="17640" y="2226"/>
                  </a:cubicBezTo>
                  <a:cubicBezTo>
                    <a:pt x="17656" y="2010"/>
                    <a:pt x="17352" y="1578"/>
                    <a:pt x="17248" y="1409"/>
                  </a:cubicBezTo>
                  <a:cubicBezTo>
                    <a:pt x="17033" y="1052"/>
                    <a:pt x="16766" y="727"/>
                    <a:pt x="16480" y="422"/>
                  </a:cubicBezTo>
                  <a:cubicBezTo>
                    <a:pt x="15521" y="141"/>
                    <a:pt x="14561" y="21"/>
                    <a:pt x="13592" y="21"/>
                  </a:cubicBezTo>
                  <a:cubicBezTo>
                    <a:pt x="12449" y="21"/>
                    <a:pt x="11294" y="188"/>
                    <a:pt x="10118" y="456"/>
                  </a:cubicBezTo>
                  <a:cubicBezTo>
                    <a:pt x="8013" y="934"/>
                    <a:pt x="5941" y="1489"/>
                    <a:pt x="3777" y="1489"/>
                  </a:cubicBezTo>
                  <a:cubicBezTo>
                    <a:pt x="3595" y="1489"/>
                    <a:pt x="3413" y="1485"/>
                    <a:pt x="3230" y="1477"/>
                  </a:cubicBezTo>
                  <a:cubicBezTo>
                    <a:pt x="2669" y="1453"/>
                    <a:pt x="2058" y="1012"/>
                    <a:pt x="2233" y="359"/>
                  </a:cubicBezTo>
                  <a:cubicBezTo>
                    <a:pt x="2265" y="237"/>
                    <a:pt x="2304" y="117"/>
                    <a:pt x="234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9" name="Google Shape;639;p3"/>
            <p:cNvSpPr/>
            <p:nvPr/>
          </p:nvSpPr>
          <p:spPr>
            <a:xfrm>
              <a:off x="762811" y="2324562"/>
              <a:ext cx="565681" cy="783464"/>
            </a:xfrm>
            <a:custGeom>
              <a:avLst/>
              <a:gdLst/>
              <a:ahLst/>
              <a:cxnLst/>
              <a:rect l="l" t="t" r="r" b="b"/>
              <a:pathLst>
                <a:path w="10221" h="14156" extrusionOk="0">
                  <a:moveTo>
                    <a:pt x="3372" y="0"/>
                  </a:moveTo>
                  <a:cubicBezTo>
                    <a:pt x="3084" y="1509"/>
                    <a:pt x="1654" y="2693"/>
                    <a:pt x="229" y="2693"/>
                  </a:cubicBezTo>
                  <a:cubicBezTo>
                    <a:pt x="154" y="2693"/>
                    <a:pt x="78" y="2690"/>
                    <a:pt x="3" y="2683"/>
                  </a:cubicBezTo>
                  <a:cubicBezTo>
                    <a:pt x="1" y="2686"/>
                    <a:pt x="1" y="2691"/>
                    <a:pt x="1" y="2694"/>
                  </a:cubicBezTo>
                  <a:cubicBezTo>
                    <a:pt x="15" y="2690"/>
                    <a:pt x="30" y="2687"/>
                    <a:pt x="46" y="2687"/>
                  </a:cubicBezTo>
                  <a:cubicBezTo>
                    <a:pt x="64" y="2687"/>
                    <a:pt x="83" y="2690"/>
                    <a:pt x="104" y="2698"/>
                  </a:cubicBezTo>
                  <a:cubicBezTo>
                    <a:pt x="886" y="3068"/>
                    <a:pt x="1545" y="3557"/>
                    <a:pt x="2124" y="4188"/>
                  </a:cubicBezTo>
                  <a:cubicBezTo>
                    <a:pt x="2175" y="3962"/>
                    <a:pt x="2187" y="3729"/>
                    <a:pt x="2166" y="3489"/>
                  </a:cubicBezTo>
                  <a:cubicBezTo>
                    <a:pt x="2163" y="3403"/>
                    <a:pt x="2225" y="3354"/>
                    <a:pt x="2292" y="3354"/>
                  </a:cubicBezTo>
                  <a:cubicBezTo>
                    <a:pt x="2332" y="3354"/>
                    <a:pt x="2373" y="3370"/>
                    <a:pt x="2404" y="3406"/>
                  </a:cubicBezTo>
                  <a:cubicBezTo>
                    <a:pt x="3145" y="4256"/>
                    <a:pt x="3745" y="5179"/>
                    <a:pt x="4226" y="6193"/>
                  </a:cubicBezTo>
                  <a:cubicBezTo>
                    <a:pt x="4312" y="5891"/>
                    <a:pt x="4398" y="5588"/>
                    <a:pt x="4486" y="5285"/>
                  </a:cubicBezTo>
                  <a:cubicBezTo>
                    <a:pt x="4503" y="5224"/>
                    <a:pt x="4561" y="5183"/>
                    <a:pt x="4618" y="5183"/>
                  </a:cubicBezTo>
                  <a:cubicBezTo>
                    <a:pt x="4654" y="5183"/>
                    <a:pt x="4690" y="5200"/>
                    <a:pt x="4716" y="5237"/>
                  </a:cubicBezTo>
                  <a:cubicBezTo>
                    <a:pt x="5659" y="6643"/>
                    <a:pt x="6354" y="8148"/>
                    <a:pt x="6808" y="9772"/>
                  </a:cubicBezTo>
                  <a:cubicBezTo>
                    <a:pt x="6968" y="9455"/>
                    <a:pt x="7079" y="9129"/>
                    <a:pt x="7147" y="8765"/>
                  </a:cubicBezTo>
                  <a:cubicBezTo>
                    <a:pt x="7159" y="8703"/>
                    <a:pt x="7216" y="8668"/>
                    <a:pt x="7273" y="8668"/>
                  </a:cubicBezTo>
                  <a:cubicBezTo>
                    <a:pt x="7321" y="8668"/>
                    <a:pt x="7368" y="8693"/>
                    <a:pt x="7384" y="8748"/>
                  </a:cubicBezTo>
                  <a:cubicBezTo>
                    <a:pt x="7941" y="10552"/>
                    <a:pt x="8496" y="12358"/>
                    <a:pt x="9067" y="14155"/>
                  </a:cubicBezTo>
                  <a:cubicBezTo>
                    <a:pt x="9515" y="13546"/>
                    <a:pt x="9900" y="12895"/>
                    <a:pt x="10221" y="12217"/>
                  </a:cubicBezTo>
                  <a:cubicBezTo>
                    <a:pt x="10208" y="12173"/>
                    <a:pt x="10194" y="12128"/>
                    <a:pt x="10184" y="12079"/>
                  </a:cubicBezTo>
                  <a:cubicBezTo>
                    <a:pt x="9608" y="9234"/>
                    <a:pt x="9156" y="5961"/>
                    <a:pt x="6958" y="3842"/>
                  </a:cubicBezTo>
                  <a:cubicBezTo>
                    <a:pt x="6086" y="3002"/>
                    <a:pt x="4963" y="2482"/>
                    <a:pt x="4147" y="1575"/>
                  </a:cubicBezTo>
                  <a:cubicBezTo>
                    <a:pt x="3718" y="1096"/>
                    <a:pt x="3467" y="625"/>
                    <a:pt x="337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0" name="Google Shape;640;p3"/>
            <p:cNvSpPr/>
            <p:nvPr/>
          </p:nvSpPr>
          <p:spPr>
            <a:xfrm>
              <a:off x="848044" y="2123434"/>
              <a:ext cx="76155" cy="59053"/>
            </a:xfrm>
            <a:custGeom>
              <a:avLst/>
              <a:gdLst/>
              <a:ahLst/>
              <a:cxnLst/>
              <a:rect l="l" t="t" r="r" b="b"/>
              <a:pathLst>
                <a:path w="1376" h="1067" extrusionOk="0">
                  <a:moveTo>
                    <a:pt x="1" y="0"/>
                  </a:moveTo>
                  <a:lnTo>
                    <a:pt x="1" y="0"/>
                  </a:lnTo>
                  <a:cubicBezTo>
                    <a:pt x="443" y="269"/>
                    <a:pt x="841" y="639"/>
                    <a:pt x="1159" y="1066"/>
                  </a:cubicBezTo>
                  <a:cubicBezTo>
                    <a:pt x="1080" y="783"/>
                    <a:pt x="1183" y="512"/>
                    <a:pt x="1376" y="312"/>
                  </a:cubicBezTo>
                  <a:cubicBezTo>
                    <a:pt x="926" y="185"/>
                    <a:pt x="465" y="81"/>
                    <a:pt x="1"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1" name="Google Shape;641;p3"/>
            <p:cNvSpPr/>
            <p:nvPr/>
          </p:nvSpPr>
          <p:spPr>
            <a:xfrm>
              <a:off x="465658" y="1477377"/>
              <a:ext cx="799846" cy="658273"/>
            </a:xfrm>
            <a:custGeom>
              <a:avLst/>
              <a:gdLst/>
              <a:ahLst/>
              <a:cxnLst/>
              <a:rect l="l" t="t" r="r" b="b"/>
              <a:pathLst>
                <a:path w="14452" h="11894" extrusionOk="0">
                  <a:moveTo>
                    <a:pt x="10711" y="1"/>
                  </a:moveTo>
                  <a:cubicBezTo>
                    <a:pt x="7394" y="1201"/>
                    <a:pt x="4441" y="3380"/>
                    <a:pt x="2888" y="6639"/>
                  </a:cubicBezTo>
                  <a:cubicBezTo>
                    <a:pt x="2389" y="7684"/>
                    <a:pt x="1860" y="9029"/>
                    <a:pt x="728" y="9542"/>
                  </a:cubicBezTo>
                  <a:cubicBezTo>
                    <a:pt x="477" y="9656"/>
                    <a:pt x="243" y="9706"/>
                    <a:pt x="27" y="9706"/>
                  </a:cubicBezTo>
                  <a:cubicBezTo>
                    <a:pt x="18" y="9706"/>
                    <a:pt x="9" y="9706"/>
                    <a:pt x="0" y="9705"/>
                  </a:cubicBezTo>
                  <a:lnTo>
                    <a:pt x="0" y="9705"/>
                  </a:lnTo>
                  <a:cubicBezTo>
                    <a:pt x="24" y="9753"/>
                    <a:pt x="46" y="9801"/>
                    <a:pt x="72" y="9848"/>
                  </a:cubicBezTo>
                  <a:cubicBezTo>
                    <a:pt x="552" y="10221"/>
                    <a:pt x="1004" y="10624"/>
                    <a:pt x="1422" y="11058"/>
                  </a:cubicBezTo>
                  <a:cubicBezTo>
                    <a:pt x="1436" y="11069"/>
                    <a:pt x="1443" y="11089"/>
                    <a:pt x="1448" y="11105"/>
                  </a:cubicBezTo>
                  <a:cubicBezTo>
                    <a:pt x="2129" y="11186"/>
                    <a:pt x="2790" y="11455"/>
                    <a:pt x="3327" y="11894"/>
                  </a:cubicBezTo>
                  <a:cubicBezTo>
                    <a:pt x="3810" y="10801"/>
                    <a:pt x="4498" y="9817"/>
                    <a:pt x="5331" y="8975"/>
                  </a:cubicBezTo>
                  <a:cubicBezTo>
                    <a:pt x="5052" y="8865"/>
                    <a:pt x="4774" y="8757"/>
                    <a:pt x="4494" y="8645"/>
                  </a:cubicBezTo>
                  <a:cubicBezTo>
                    <a:pt x="4395" y="8606"/>
                    <a:pt x="4391" y="8456"/>
                    <a:pt x="4476" y="8399"/>
                  </a:cubicBezTo>
                  <a:cubicBezTo>
                    <a:pt x="5084" y="8008"/>
                    <a:pt x="5697" y="7614"/>
                    <a:pt x="6306" y="7222"/>
                  </a:cubicBezTo>
                  <a:cubicBezTo>
                    <a:pt x="6050" y="7078"/>
                    <a:pt x="5793" y="6931"/>
                    <a:pt x="5538" y="6787"/>
                  </a:cubicBezTo>
                  <a:cubicBezTo>
                    <a:pt x="5450" y="6739"/>
                    <a:pt x="5416" y="6594"/>
                    <a:pt x="5516" y="6534"/>
                  </a:cubicBezTo>
                  <a:cubicBezTo>
                    <a:pt x="7175" y="5583"/>
                    <a:pt x="8867" y="4691"/>
                    <a:pt x="10582" y="3844"/>
                  </a:cubicBezTo>
                  <a:cubicBezTo>
                    <a:pt x="10266" y="3695"/>
                    <a:pt x="9944" y="3587"/>
                    <a:pt x="9595" y="3516"/>
                  </a:cubicBezTo>
                  <a:cubicBezTo>
                    <a:pt x="9453" y="3486"/>
                    <a:pt x="9426" y="3272"/>
                    <a:pt x="9573" y="3225"/>
                  </a:cubicBezTo>
                  <a:cubicBezTo>
                    <a:pt x="11198" y="2721"/>
                    <a:pt x="12824" y="2213"/>
                    <a:pt x="14452" y="1706"/>
                  </a:cubicBezTo>
                  <a:cubicBezTo>
                    <a:pt x="13287" y="992"/>
                    <a:pt x="12022" y="396"/>
                    <a:pt x="1071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2" name="Google Shape;642;p3"/>
            <p:cNvSpPr/>
            <p:nvPr/>
          </p:nvSpPr>
          <p:spPr>
            <a:xfrm>
              <a:off x="673759" y="2118508"/>
              <a:ext cx="261616" cy="328749"/>
            </a:xfrm>
            <a:custGeom>
              <a:avLst/>
              <a:gdLst/>
              <a:ahLst/>
              <a:cxnLst/>
              <a:rect l="l" t="t" r="r" b="b"/>
              <a:pathLst>
                <a:path w="4727" h="5940" extrusionOk="0">
                  <a:moveTo>
                    <a:pt x="1728" y="0"/>
                  </a:moveTo>
                  <a:cubicBezTo>
                    <a:pt x="1133" y="0"/>
                    <a:pt x="529" y="222"/>
                    <a:pt x="0" y="735"/>
                  </a:cubicBezTo>
                  <a:cubicBezTo>
                    <a:pt x="10" y="742"/>
                    <a:pt x="17" y="750"/>
                    <a:pt x="24" y="760"/>
                  </a:cubicBezTo>
                  <a:cubicBezTo>
                    <a:pt x="47" y="769"/>
                    <a:pt x="68" y="781"/>
                    <a:pt x="88" y="802"/>
                  </a:cubicBezTo>
                  <a:cubicBezTo>
                    <a:pt x="123" y="838"/>
                    <a:pt x="153" y="876"/>
                    <a:pt x="186" y="913"/>
                  </a:cubicBezTo>
                  <a:cubicBezTo>
                    <a:pt x="314" y="503"/>
                    <a:pt x="772" y="172"/>
                    <a:pt x="1213" y="172"/>
                  </a:cubicBezTo>
                  <a:cubicBezTo>
                    <a:pt x="1243" y="172"/>
                    <a:pt x="1274" y="174"/>
                    <a:pt x="1305" y="177"/>
                  </a:cubicBezTo>
                  <a:cubicBezTo>
                    <a:pt x="2448" y="304"/>
                    <a:pt x="3542" y="944"/>
                    <a:pt x="3727" y="2161"/>
                  </a:cubicBezTo>
                  <a:cubicBezTo>
                    <a:pt x="3880" y="3156"/>
                    <a:pt x="3346" y="4075"/>
                    <a:pt x="2604" y="4692"/>
                  </a:cubicBezTo>
                  <a:cubicBezTo>
                    <a:pt x="2425" y="4840"/>
                    <a:pt x="2242" y="4903"/>
                    <a:pt x="2070" y="4903"/>
                  </a:cubicBezTo>
                  <a:cubicBezTo>
                    <a:pt x="1805" y="4903"/>
                    <a:pt x="1564" y="4755"/>
                    <a:pt x="1398" y="4537"/>
                  </a:cubicBezTo>
                  <a:cubicBezTo>
                    <a:pt x="1372" y="4534"/>
                    <a:pt x="1347" y="4531"/>
                    <a:pt x="1323" y="4525"/>
                  </a:cubicBezTo>
                  <a:cubicBezTo>
                    <a:pt x="1118" y="4487"/>
                    <a:pt x="956" y="4388"/>
                    <a:pt x="832" y="4254"/>
                  </a:cubicBezTo>
                  <a:cubicBezTo>
                    <a:pt x="690" y="4640"/>
                    <a:pt x="477" y="5005"/>
                    <a:pt x="195" y="5329"/>
                  </a:cubicBezTo>
                  <a:cubicBezTo>
                    <a:pt x="763" y="5743"/>
                    <a:pt x="1402" y="5939"/>
                    <a:pt x="2016" y="5939"/>
                  </a:cubicBezTo>
                  <a:cubicBezTo>
                    <a:pt x="3397" y="5939"/>
                    <a:pt x="4651" y="4949"/>
                    <a:pt x="4687" y="3231"/>
                  </a:cubicBezTo>
                  <a:cubicBezTo>
                    <a:pt x="4727" y="1468"/>
                    <a:pt x="3258" y="0"/>
                    <a:pt x="1728"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3" name="Google Shape;643;p3"/>
            <p:cNvSpPr/>
            <p:nvPr/>
          </p:nvSpPr>
          <p:spPr>
            <a:xfrm>
              <a:off x="837805" y="4851005"/>
              <a:ext cx="191770" cy="529596"/>
            </a:xfrm>
            <a:custGeom>
              <a:avLst/>
              <a:gdLst/>
              <a:ahLst/>
              <a:cxnLst/>
              <a:rect l="l" t="t" r="r" b="b"/>
              <a:pathLst>
                <a:path w="3465" h="9569" extrusionOk="0">
                  <a:moveTo>
                    <a:pt x="2193" y="1"/>
                  </a:moveTo>
                  <a:cubicBezTo>
                    <a:pt x="1409" y="441"/>
                    <a:pt x="672" y="875"/>
                    <a:pt x="1" y="1417"/>
                  </a:cubicBezTo>
                  <a:cubicBezTo>
                    <a:pt x="42" y="1632"/>
                    <a:pt x="84" y="1846"/>
                    <a:pt x="122" y="2061"/>
                  </a:cubicBezTo>
                  <a:cubicBezTo>
                    <a:pt x="453" y="3861"/>
                    <a:pt x="852" y="6046"/>
                    <a:pt x="419" y="7935"/>
                  </a:cubicBezTo>
                  <a:cubicBezTo>
                    <a:pt x="1286" y="8384"/>
                    <a:pt x="2089" y="8938"/>
                    <a:pt x="2791" y="9569"/>
                  </a:cubicBezTo>
                  <a:cubicBezTo>
                    <a:pt x="3464" y="7368"/>
                    <a:pt x="2929" y="4653"/>
                    <a:pt x="2590" y="2491"/>
                  </a:cubicBezTo>
                  <a:cubicBezTo>
                    <a:pt x="2462" y="1663"/>
                    <a:pt x="2328" y="832"/>
                    <a:pt x="219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 name="Google Shape;644;p3"/>
            <p:cNvSpPr/>
            <p:nvPr/>
          </p:nvSpPr>
          <p:spPr>
            <a:xfrm>
              <a:off x="603802" y="5310656"/>
              <a:ext cx="381604" cy="257576"/>
            </a:xfrm>
            <a:custGeom>
              <a:avLst/>
              <a:gdLst/>
              <a:ahLst/>
              <a:cxnLst/>
              <a:rect l="l" t="t" r="r" b="b"/>
              <a:pathLst>
                <a:path w="6895" h="4654" extrusionOk="0">
                  <a:moveTo>
                    <a:pt x="4551" y="0"/>
                  </a:moveTo>
                  <a:cubicBezTo>
                    <a:pt x="4462" y="297"/>
                    <a:pt x="4355" y="583"/>
                    <a:pt x="4218" y="859"/>
                  </a:cubicBezTo>
                  <a:cubicBezTo>
                    <a:pt x="3525" y="2254"/>
                    <a:pt x="2324" y="2726"/>
                    <a:pt x="1020" y="2726"/>
                  </a:cubicBezTo>
                  <a:cubicBezTo>
                    <a:pt x="685" y="2726"/>
                    <a:pt x="343" y="2695"/>
                    <a:pt x="1" y="2640"/>
                  </a:cubicBezTo>
                  <a:lnTo>
                    <a:pt x="1" y="2640"/>
                  </a:lnTo>
                  <a:cubicBezTo>
                    <a:pt x="149" y="2933"/>
                    <a:pt x="321" y="3209"/>
                    <a:pt x="519" y="3468"/>
                  </a:cubicBezTo>
                  <a:cubicBezTo>
                    <a:pt x="1154" y="4288"/>
                    <a:pt x="2017" y="4653"/>
                    <a:pt x="2909" y="4653"/>
                  </a:cubicBezTo>
                  <a:cubicBezTo>
                    <a:pt x="3669" y="4653"/>
                    <a:pt x="4450" y="4388"/>
                    <a:pt x="5131" y="3912"/>
                  </a:cubicBezTo>
                  <a:cubicBezTo>
                    <a:pt x="6005" y="3300"/>
                    <a:pt x="6558" y="2516"/>
                    <a:pt x="6894" y="1634"/>
                  </a:cubicBezTo>
                  <a:lnTo>
                    <a:pt x="6894" y="1632"/>
                  </a:lnTo>
                  <a:cubicBezTo>
                    <a:pt x="6156" y="955"/>
                    <a:pt x="5373" y="418"/>
                    <a:pt x="455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 name="Google Shape;645;p3"/>
            <p:cNvSpPr/>
            <p:nvPr/>
          </p:nvSpPr>
          <p:spPr>
            <a:xfrm>
              <a:off x="757996" y="4424452"/>
              <a:ext cx="199463" cy="479620"/>
            </a:xfrm>
            <a:custGeom>
              <a:avLst/>
              <a:gdLst/>
              <a:ahLst/>
              <a:cxnLst/>
              <a:rect l="l" t="t" r="r" b="b"/>
              <a:pathLst>
                <a:path w="3604" h="8666" extrusionOk="0">
                  <a:moveTo>
                    <a:pt x="2358" y="1"/>
                  </a:moveTo>
                  <a:cubicBezTo>
                    <a:pt x="1422" y="379"/>
                    <a:pt x="651" y="890"/>
                    <a:pt x="0" y="1510"/>
                  </a:cubicBezTo>
                  <a:cubicBezTo>
                    <a:pt x="360" y="3923"/>
                    <a:pt x="891" y="6279"/>
                    <a:pt x="1357" y="8665"/>
                  </a:cubicBezTo>
                  <a:cubicBezTo>
                    <a:pt x="2051" y="8127"/>
                    <a:pt x="2817" y="7722"/>
                    <a:pt x="3603" y="7522"/>
                  </a:cubicBezTo>
                  <a:cubicBezTo>
                    <a:pt x="3198" y="5024"/>
                    <a:pt x="2774" y="2517"/>
                    <a:pt x="235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 name="Google Shape;646;p3"/>
            <p:cNvSpPr/>
            <p:nvPr/>
          </p:nvSpPr>
          <p:spPr>
            <a:xfrm>
              <a:off x="543586" y="2475546"/>
              <a:ext cx="35919" cy="12453"/>
            </a:xfrm>
            <a:custGeom>
              <a:avLst/>
              <a:gdLst/>
              <a:ahLst/>
              <a:cxnLst/>
              <a:rect l="l" t="t" r="r" b="b"/>
              <a:pathLst>
                <a:path w="649" h="225" extrusionOk="0">
                  <a:moveTo>
                    <a:pt x="648" y="0"/>
                  </a:moveTo>
                  <a:lnTo>
                    <a:pt x="648" y="0"/>
                  </a:lnTo>
                  <a:cubicBezTo>
                    <a:pt x="436" y="47"/>
                    <a:pt x="219" y="76"/>
                    <a:pt x="1" y="85"/>
                  </a:cubicBezTo>
                  <a:cubicBezTo>
                    <a:pt x="1" y="96"/>
                    <a:pt x="1" y="106"/>
                    <a:pt x="0" y="113"/>
                  </a:cubicBezTo>
                  <a:cubicBezTo>
                    <a:pt x="79" y="148"/>
                    <a:pt x="160" y="185"/>
                    <a:pt x="236" y="225"/>
                  </a:cubicBezTo>
                  <a:cubicBezTo>
                    <a:pt x="376" y="154"/>
                    <a:pt x="514" y="79"/>
                    <a:pt x="64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 name="Google Shape;647;p3"/>
            <p:cNvSpPr/>
            <p:nvPr/>
          </p:nvSpPr>
          <p:spPr>
            <a:xfrm>
              <a:off x="650127" y="2426399"/>
              <a:ext cx="100949" cy="217561"/>
            </a:xfrm>
            <a:custGeom>
              <a:avLst/>
              <a:gdLst/>
              <a:ahLst/>
              <a:cxnLst/>
              <a:rect l="l" t="t" r="r" b="b"/>
              <a:pathLst>
                <a:path w="1824" h="3931" extrusionOk="0">
                  <a:moveTo>
                    <a:pt x="396" y="0"/>
                  </a:moveTo>
                  <a:cubicBezTo>
                    <a:pt x="272" y="117"/>
                    <a:pt x="141" y="225"/>
                    <a:pt x="1" y="328"/>
                  </a:cubicBezTo>
                  <a:cubicBezTo>
                    <a:pt x="447" y="445"/>
                    <a:pt x="793" y="960"/>
                    <a:pt x="757" y="1450"/>
                  </a:cubicBezTo>
                  <a:cubicBezTo>
                    <a:pt x="707" y="2149"/>
                    <a:pt x="670" y="2849"/>
                    <a:pt x="640" y="3548"/>
                  </a:cubicBezTo>
                  <a:cubicBezTo>
                    <a:pt x="701" y="3674"/>
                    <a:pt x="759" y="3801"/>
                    <a:pt x="811" y="3931"/>
                  </a:cubicBezTo>
                  <a:cubicBezTo>
                    <a:pt x="1060" y="3802"/>
                    <a:pt x="1324" y="3698"/>
                    <a:pt x="1596" y="3628"/>
                  </a:cubicBezTo>
                  <a:cubicBezTo>
                    <a:pt x="1654" y="2691"/>
                    <a:pt x="1730" y="1752"/>
                    <a:pt x="1823" y="816"/>
                  </a:cubicBezTo>
                  <a:cubicBezTo>
                    <a:pt x="1314" y="723"/>
                    <a:pt x="820" y="465"/>
                    <a:pt x="396"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 name="Google Shape;648;p3"/>
            <p:cNvSpPr/>
            <p:nvPr/>
          </p:nvSpPr>
          <p:spPr>
            <a:xfrm>
              <a:off x="707022" y="3960153"/>
              <a:ext cx="179761" cy="511886"/>
            </a:xfrm>
            <a:custGeom>
              <a:avLst/>
              <a:gdLst/>
              <a:ahLst/>
              <a:cxnLst/>
              <a:rect l="l" t="t" r="r" b="b"/>
              <a:pathLst>
                <a:path w="3248" h="9249" extrusionOk="0">
                  <a:moveTo>
                    <a:pt x="1967" y="1"/>
                  </a:moveTo>
                  <a:cubicBezTo>
                    <a:pt x="1260" y="416"/>
                    <a:pt x="596" y="828"/>
                    <a:pt x="1" y="1356"/>
                  </a:cubicBezTo>
                  <a:cubicBezTo>
                    <a:pt x="181" y="3769"/>
                    <a:pt x="427" y="6177"/>
                    <a:pt x="742" y="8576"/>
                  </a:cubicBezTo>
                  <a:cubicBezTo>
                    <a:pt x="855" y="8794"/>
                    <a:pt x="951" y="9015"/>
                    <a:pt x="1021" y="9245"/>
                  </a:cubicBezTo>
                  <a:lnTo>
                    <a:pt x="1021" y="9248"/>
                  </a:lnTo>
                  <a:cubicBezTo>
                    <a:pt x="1658" y="8730"/>
                    <a:pt x="2394" y="8352"/>
                    <a:pt x="3248" y="8201"/>
                  </a:cubicBezTo>
                  <a:cubicBezTo>
                    <a:pt x="2796" y="5476"/>
                    <a:pt x="2360" y="2740"/>
                    <a:pt x="196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 name="Google Shape;649;p3"/>
            <p:cNvSpPr/>
            <p:nvPr/>
          </p:nvSpPr>
          <p:spPr>
            <a:xfrm>
              <a:off x="680788" y="2643743"/>
              <a:ext cx="56673" cy="272353"/>
            </a:xfrm>
            <a:custGeom>
              <a:avLst/>
              <a:gdLst/>
              <a:ahLst/>
              <a:cxnLst/>
              <a:rect l="l" t="t" r="r" b="b"/>
              <a:pathLst>
                <a:path w="1024" h="4921" extrusionOk="0">
                  <a:moveTo>
                    <a:pt x="1024" y="1"/>
                  </a:moveTo>
                  <a:lnTo>
                    <a:pt x="1024" y="1"/>
                  </a:lnTo>
                  <a:cubicBezTo>
                    <a:pt x="667" y="100"/>
                    <a:pt x="345" y="252"/>
                    <a:pt x="57" y="448"/>
                  </a:cubicBezTo>
                  <a:cubicBezTo>
                    <a:pt x="11" y="1938"/>
                    <a:pt x="0" y="3429"/>
                    <a:pt x="10" y="4921"/>
                  </a:cubicBezTo>
                  <a:cubicBezTo>
                    <a:pt x="273" y="4767"/>
                    <a:pt x="562" y="4650"/>
                    <a:pt x="885" y="4586"/>
                  </a:cubicBezTo>
                  <a:cubicBezTo>
                    <a:pt x="890" y="3057"/>
                    <a:pt x="933" y="1527"/>
                    <a:pt x="102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 name="Google Shape;650;p3"/>
            <p:cNvSpPr/>
            <p:nvPr/>
          </p:nvSpPr>
          <p:spPr>
            <a:xfrm>
              <a:off x="353472" y="2109652"/>
              <a:ext cx="356809" cy="351275"/>
            </a:xfrm>
            <a:custGeom>
              <a:avLst/>
              <a:gdLst/>
              <a:ahLst/>
              <a:cxnLst/>
              <a:rect l="l" t="t" r="r" b="b"/>
              <a:pathLst>
                <a:path w="6447" h="6347" extrusionOk="0">
                  <a:moveTo>
                    <a:pt x="2755" y="15"/>
                  </a:moveTo>
                  <a:cubicBezTo>
                    <a:pt x="2729" y="17"/>
                    <a:pt x="2704" y="20"/>
                    <a:pt x="2678" y="24"/>
                  </a:cubicBezTo>
                  <a:cubicBezTo>
                    <a:pt x="2704" y="20"/>
                    <a:pt x="2729" y="18"/>
                    <a:pt x="2755" y="15"/>
                  </a:cubicBezTo>
                  <a:close/>
                  <a:moveTo>
                    <a:pt x="3063" y="0"/>
                  </a:moveTo>
                  <a:cubicBezTo>
                    <a:pt x="2960" y="0"/>
                    <a:pt x="2858" y="5"/>
                    <a:pt x="2755" y="15"/>
                  </a:cubicBezTo>
                  <a:lnTo>
                    <a:pt x="2755" y="15"/>
                  </a:lnTo>
                  <a:cubicBezTo>
                    <a:pt x="2805" y="11"/>
                    <a:pt x="2854" y="9"/>
                    <a:pt x="2904" y="9"/>
                  </a:cubicBezTo>
                  <a:cubicBezTo>
                    <a:pt x="3866" y="9"/>
                    <a:pt x="4805" y="801"/>
                    <a:pt x="4926" y="1880"/>
                  </a:cubicBezTo>
                  <a:cubicBezTo>
                    <a:pt x="4948" y="2086"/>
                    <a:pt x="4941" y="2297"/>
                    <a:pt x="4910" y="2504"/>
                  </a:cubicBezTo>
                  <a:cubicBezTo>
                    <a:pt x="4900" y="2827"/>
                    <a:pt x="4789" y="3159"/>
                    <a:pt x="4563" y="3470"/>
                  </a:cubicBezTo>
                  <a:cubicBezTo>
                    <a:pt x="4226" y="4037"/>
                    <a:pt x="3693" y="4468"/>
                    <a:pt x="3081" y="4564"/>
                  </a:cubicBezTo>
                  <a:cubicBezTo>
                    <a:pt x="2748" y="4726"/>
                    <a:pt x="2381" y="4810"/>
                    <a:pt x="2018" y="4810"/>
                  </a:cubicBezTo>
                  <a:cubicBezTo>
                    <a:pt x="1316" y="4810"/>
                    <a:pt x="627" y="4494"/>
                    <a:pt x="226" y="3807"/>
                  </a:cubicBezTo>
                  <a:cubicBezTo>
                    <a:pt x="120" y="3627"/>
                    <a:pt x="48" y="3429"/>
                    <a:pt x="0" y="3224"/>
                  </a:cubicBezTo>
                  <a:lnTo>
                    <a:pt x="0" y="3224"/>
                  </a:lnTo>
                  <a:cubicBezTo>
                    <a:pt x="3" y="3632"/>
                    <a:pt x="73" y="4042"/>
                    <a:pt x="223" y="4423"/>
                  </a:cubicBezTo>
                  <a:cubicBezTo>
                    <a:pt x="702" y="5646"/>
                    <a:pt x="1996" y="6346"/>
                    <a:pt x="3275" y="6346"/>
                  </a:cubicBezTo>
                  <a:cubicBezTo>
                    <a:pt x="3637" y="6346"/>
                    <a:pt x="3999" y="6290"/>
                    <a:pt x="4340" y="6173"/>
                  </a:cubicBezTo>
                  <a:cubicBezTo>
                    <a:pt x="5424" y="5802"/>
                    <a:pt x="6149" y="4918"/>
                    <a:pt x="6380" y="3927"/>
                  </a:cubicBezTo>
                  <a:cubicBezTo>
                    <a:pt x="6359" y="3816"/>
                    <a:pt x="6352" y="3699"/>
                    <a:pt x="6363" y="3581"/>
                  </a:cubicBezTo>
                  <a:cubicBezTo>
                    <a:pt x="6386" y="3354"/>
                    <a:pt x="6422" y="3152"/>
                    <a:pt x="6446" y="2963"/>
                  </a:cubicBezTo>
                  <a:cubicBezTo>
                    <a:pt x="6386" y="2347"/>
                    <a:pt x="6129" y="1742"/>
                    <a:pt x="5643" y="1232"/>
                  </a:cubicBezTo>
                  <a:cubicBezTo>
                    <a:pt x="5594" y="1183"/>
                    <a:pt x="5582" y="1122"/>
                    <a:pt x="5595" y="1068"/>
                  </a:cubicBezTo>
                  <a:lnTo>
                    <a:pt x="5595" y="1068"/>
                  </a:lnTo>
                  <a:cubicBezTo>
                    <a:pt x="5591" y="1069"/>
                    <a:pt x="5587" y="1069"/>
                    <a:pt x="5583" y="1069"/>
                  </a:cubicBezTo>
                  <a:cubicBezTo>
                    <a:pt x="5528" y="1069"/>
                    <a:pt x="5472" y="1015"/>
                    <a:pt x="5506" y="957"/>
                  </a:cubicBezTo>
                  <a:cubicBezTo>
                    <a:pt x="5506" y="955"/>
                    <a:pt x="5509" y="955"/>
                    <a:pt x="5509" y="955"/>
                  </a:cubicBezTo>
                  <a:cubicBezTo>
                    <a:pt x="4835" y="361"/>
                    <a:pt x="3949" y="0"/>
                    <a:pt x="3063"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 name="Google Shape;651;p3"/>
            <p:cNvSpPr/>
            <p:nvPr/>
          </p:nvSpPr>
          <p:spPr>
            <a:xfrm>
              <a:off x="688039" y="3609424"/>
              <a:ext cx="126574" cy="390570"/>
            </a:xfrm>
            <a:custGeom>
              <a:avLst/>
              <a:gdLst/>
              <a:ahLst/>
              <a:cxnLst/>
              <a:rect l="l" t="t" r="r" b="b"/>
              <a:pathLst>
                <a:path w="2287" h="7057" extrusionOk="0">
                  <a:moveTo>
                    <a:pt x="1500" y="0"/>
                  </a:moveTo>
                  <a:cubicBezTo>
                    <a:pt x="979" y="308"/>
                    <a:pt x="475" y="597"/>
                    <a:pt x="0" y="950"/>
                  </a:cubicBezTo>
                  <a:cubicBezTo>
                    <a:pt x="53" y="2827"/>
                    <a:pt x="143" y="4701"/>
                    <a:pt x="269" y="6576"/>
                  </a:cubicBezTo>
                  <a:cubicBezTo>
                    <a:pt x="346" y="6692"/>
                    <a:pt x="423" y="6811"/>
                    <a:pt x="493" y="6931"/>
                  </a:cubicBezTo>
                  <a:cubicBezTo>
                    <a:pt x="519" y="6973"/>
                    <a:pt x="521" y="7015"/>
                    <a:pt x="512" y="7056"/>
                  </a:cubicBezTo>
                  <a:cubicBezTo>
                    <a:pt x="1062" y="6646"/>
                    <a:pt x="1662" y="6332"/>
                    <a:pt x="2286" y="6165"/>
                  </a:cubicBezTo>
                  <a:cubicBezTo>
                    <a:pt x="1993" y="4111"/>
                    <a:pt x="1729" y="2057"/>
                    <a:pt x="150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 name="Google Shape;652;p3"/>
            <p:cNvSpPr/>
            <p:nvPr/>
          </p:nvSpPr>
          <p:spPr>
            <a:xfrm>
              <a:off x="681397" y="2912172"/>
              <a:ext cx="56064" cy="314028"/>
            </a:xfrm>
            <a:custGeom>
              <a:avLst/>
              <a:gdLst/>
              <a:ahLst/>
              <a:cxnLst/>
              <a:rect l="l" t="t" r="r" b="b"/>
              <a:pathLst>
                <a:path w="1013" h="5674" extrusionOk="0">
                  <a:moveTo>
                    <a:pt x="874" y="0"/>
                  </a:moveTo>
                  <a:cubicBezTo>
                    <a:pt x="540" y="65"/>
                    <a:pt x="252" y="192"/>
                    <a:pt x="0" y="358"/>
                  </a:cubicBezTo>
                  <a:cubicBezTo>
                    <a:pt x="3" y="953"/>
                    <a:pt x="9" y="1546"/>
                    <a:pt x="16" y="2141"/>
                  </a:cubicBezTo>
                  <a:cubicBezTo>
                    <a:pt x="30" y="3318"/>
                    <a:pt x="34" y="4494"/>
                    <a:pt x="37" y="5673"/>
                  </a:cubicBezTo>
                  <a:cubicBezTo>
                    <a:pt x="356" y="5482"/>
                    <a:pt x="685" y="5336"/>
                    <a:pt x="1013" y="5255"/>
                  </a:cubicBezTo>
                  <a:cubicBezTo>
                    <a:pt x="921" y="3505"/>
                    <a:pt x="874" y="1752"/>
                    <a:pt x="874"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 name="Google Shape;653;p3"/>
            <p:cNvSpPr/>
            <p:nvPr/>
          </p:nvSpPr>
          <p:spPr>
            <a:xfrm>
              <a:off x="683445" y="3214695"/>
              <a:ext cx="86670" cy="403354"/>
            </a:xfrm>
            <a:custGeom>
              <a:avLst/>
              <a:gdLst/>
              <a:ahLst/>
              <a:cxnLst/>
              <a:rect l="l" t="t" r="r" b="b"/>
              <a:pathLst>
                <a:path w="1566" h="7288" extrusionOk="0">
                  <a:moveTo>
                    <a:pt x="988" y="1"/>
                  </a:moveTo>
                  <a:cubicBezTo>
                    <a:pt x="644" y="190"/>
                    <a:pt x="315" y="372"/>
                    <a:pt x="0" y="584"/>
                  </a:cubicBezTo>
                  <a:cubicBezTo>
                    <a:pt x="6" y="2417"/>
                    <a:pt x="7" y="4251"/>
                    <a:pt x="37" y="6083"/>
                  </a:cubicBezTo>
                  <a:cubicBezTo>
                    <a:pt x="37" y="6125"/>
                    <a:pt x="40" y="6169"/>
                    <a:pt x="41" y="6212"/>
                  </a:cubicBezTo>
                  <a:cubicBezTo>
                    <a:pt x="188" y="6494"/>
                    <a:pt x="403" y="6946"/>
                    <a:pt x="467" y="7210"/>
                  </a:cubicBezTo>
                  <a:cubicBezTo>
                    <a:pt x="486" y="7205"/>
                    <a:pt x="503" y="7203"/>
                    <a:pt x="518" y="7203"/>
                  </a:cubicBezTo>
                  <a:cubicBezTo>
                    <a:pt x="563" y="7203"/>
                    <a:pt x="598" y="7224"/>
                    <a:pt x="658" y="7269"/>
                  </a:cubicBezTo>
                  <a:cubicBezTo>
                    <a:pt x="664" y="7273"/>
                    <a:pt x="668" y="7280"/>
                    <a:pt x="672" y="7287"/>
                  </a:cubicBezTo>
                  <a:cubicBezTo>
                    <a:pt x="960" y="7142"/>
                    <a:pt x="1257" y="7023"/>
                    <a:pt x="1566" y="6946"/>
                  </a:cubicBezTo>
                  <a:cubicBezTo>
                    <a:pt x="1313" y="4633"/>
                    <a:pt x="1114" y="2318"/>
                    <a:pt x="98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 name="Google Shape;654;p3"/>
            <p:cNvSpPr/>
            <p:nvPr/>
          </p:nvSpPr>
          <p:spPr>
            <a:xfrm>
              <a:off x="686544" y="3596916"/>
              <a:ext cx="13670" cy="40955"/>
            </a:xfrm>
            <a:custGeom>
              <a:avLst/>
              <a:gdLst/>
              <a:ahLst/>
              <a:cxnLst/>
              <a:rect l="l" t="t" r="r" b="b"/>
              <a:pathLst>
                <a:path w="247" h="740" extrusionOk="0">
                  <a:moveTo>
                    <a:pt x="1" y="0"/>
                  </a:moveTo>
                  <a:lnTo>
                    <a:pt x="1" y="0"/>
                  </a:lnTo>
                  <a:cubicBezTo>
                    <a:pt x="6" y="247"/>
                    <a:pt x="12" y="493"/>
                    <a:pt x="19" y="740"/>
                  </a:cubicBezTo>
                  <a:cubicBezTo>
                    <a:pt x="94" y="689"/>
                    <a:pt x="170" y="638"/>
                    <a:pt x="246" y="590"/>
                  </a:cubicBezTo>
                  <a:cubicBezTo>
                    <a:pt x="242" y="585"/>
                    <a:pt x="239" y="579"/>
                    <a:pt x="238" y="576"/>
                  </a:cubicBezTo>
                  <a:cubicBezTo>
                    <a:pt x="167" y="374"/>
                    <a:pt x="87" y="184"/>
                    <a:pt x="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 name="Google Shape;655;p3"/>
            <p:cNvSpPr/>
            <p:nvPr/>
          </p:nvSpPr>
          <p:spPr>
            <a:xfrm>
              <a:off x="-462772" y="1973169"/>
              <a:ext cx="994328" cy="481557"/>
            </a:xfrm>
            <a:custGeom>
              <a:avLst/>
              <a:gdLst/>
              <a:ahLst/>
              <a:cxnLst/>
              <a:rect l="l" t="t" r="r" b="b"/>
              <a:pathLst>
                <a:path w="17966" h="8701" extrusionOk="0">
                  <a:moveTo>
                    <a:pt x="14830" y="1"/>
                  </a:moveTo>
                  <a:cubicBezTo>
                    <a:pt x="14956" y="159"/>
                    <a:pt x="15076" y="325"/>
                    <a:pt x="15187" y="505"/>
                  </a:cubicBezTo>
                  <a:cubicBezTo>
                    <a:pt x="15536" y="1057"/>
                    <a:pt x="15293" y="1659"/>
                    <a:pt x="14733" y="1926"/>
                  </a:cubicBezTo>
                  <a:cubicBezTo>
                    <a:pt x="12493" y="2992"/>
                    <a:pt x="9924" y="2724"/>
                    <a:pt x="7582" y="3395"/>
                  </a:cubicBezTo>
                  <a:cubicBezTo>
                    <a:pt x="5016" y="4129"/>
                    <a:pt x="2472" y="5337"/>
                    <a:pt x="775" y="7459"/>
                  </a:cubicBezTo>
                  <a:cubicBezTo>
                    <a:pt x="607" y="7670"/>
                    <a:pt x="408" y="7771"/>
                    <a:pt x="205" y="7797"/>
                  </a:cubicBezTo>
                  <a:cubicBezTo>
                    <a:pt x="133" y="8097"/>
                    <a:pt x="64" y="8399"/>
                    <a:pt x="0" y="8700"/>
                  </a:cubicBezTo>
                  <a:cubicBezTo>
                    <a:pt x="1367" y="7917"/>
                    <a:pt x="2719" y="7112"/>
                    <a:pt x="4075" y="6314"/>
                  </a:cubicBezTo>
                  <a:cubicBezTo>
                    <a:pt x="4102" y="6298"/>
                    <a:pt x="4129" y="6290"/>
                    <a:pt x="4155" y="6290"/>
                  </a:cubicBezTo>
                  <a:cubicBezTo>
                    <a:pt x="4246" y="6290"/>
                    <a:pt x="4312" y="6386"/>
                    <a:pt x="4278" y="6486"/>
                  </a:cubicBezTo>
                  <a:cubicBezTo>
                    <a:pt x="4169" y="6811"/>
                    <a:pt x="4059" y="7133"/>
                    <a:pt x="3950" y="7458"/>
                  </a:cubicBezTo>
                  <a:cubicBezTo>
                    <a:pt x="5489" y="6417"/>
                    <a:pt x="7099" y="5500"/>
                    <a:pt x="8782" y="4705"/>
                  </a:cubicBezTo>
                  <a:cubicBezTo>
                    <a:pt x="8800" y="4696"/>
                    <a:pt x="8818" y="4692"/>
                    <a:pt x="8835" y="4692"/>
                  </a:cubicBezTo>
                  <a:cubicBezTo>
                    <a:pt x="8927" y="4692"/>
                    <a:pt x="8991" y="4809"/>
                    <a:pt x="8953" y="4892"/>
                  </a:cubicBezTo>
                  <a:cubicBezTo>
                    <a:pt x="8824" y="5196"/>
                    <a:pt x="8676" y="5450"/>
                    <a:pt x="8494" y="5683"/>
                  </a:cubicBezTo>
                  <a:cubicBezTo>
                    <a:pt x="9190" y="5373"/>
                    <a:pt x="9897" y="5101"/>
                    <a:pt x="10628" y="4871"/>
                  </a:cubicBezTo>
                  <a:cubicBezTo>
                    <a:pt x="10643" y="4867"/>
                    <a:pt x="10658" y="4864"/>
                    <a:pt x="10672" y="4864"/>
                  </a:cubicBezTo>
                  <a:cubicBezTo>
                    <a:pt x="10748" y="4864"/>
                    <a:pt x="10802" y="4931"/>
                    <a:pt x="10809" y="4998"/>
                  </a:cubicBezTo>
                  <a:cubicBezTo>
                    <a:pt x="11733" y="4527"/>
                    <a:pt x="12732" y="4251"/>
                    <a:pt x="13784" y="4251"/>
                  </a:cubicBezTo>
                  <a:cubicBezTo>
                    <a:pt x="14063" y="4251"/>
                    <a:pt x="14345" y="4271"/>
                    <a:pt x="14631" y="4311"/>
                  </a:cubicBezTo>
                  <a:cubicBezTo>
                    <a:pt x="14860" y="3700"/>
                    <a:pt x="15242" y="3153"/>
                    <a:pt x="15774" y="2763"/>
                  </a:cubicBezTo>
                  <a:cubicBezTo>
                    <a:pt x="16368" y="2324"/>
                    <a:pt x="17075" y="2117"/>
                    <a:pt x="17784" y="2117"/>
                  </a:cubicBezTo>
                  <a:cubicBezTo>
                    <a:pt x="17845" y="2117"/>
                    <a:pt x="17905" y="2118"/>
                    <a:pt x="17966" y="2121"/>
                  </a:cubicBezTo>
                  <a:cubicBezTo>
                    <a:pt x="17007" y="1311"/>
                    <a:pt x="15951" y="579"/>
                    <a:pt x="1483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 name="Google Shape;656;p3"/>
            <p:cNvSpPr/>
            <p:nvPr/>
          </p:nvSpPr>
          <p:spPr>
            <a:xfrm>
              <a:off x="-21166" y="2223389"/>
              <a:ext cx="469658" cy="1100978"/>
            </a:xfrm>
            <a:custGeom>
              <a:avLst/>
              <a:gdLst/>
              <a:ahLst/>
              <a:cxnLst/>
              <a:rect l="l" t="t" r="r" b="b"/>
              <a:pathLst>
                <a:path w="8486" h="19893" extrusionOk="0">
                  <a:moveTo>
                    <a:pt x="6020" y="1"/>
                  </a:moveTo>
                  <a:cubicBezTo>
                    <a:pt x="4863" y="1"/>
                    <a:pt x="3776" y="324"/>
                    <a:pt x="2783" y="871"/>
                  </a:cubicBezTo>
                  <a:cubicBezTo>
                    <a:pt x="3094" y="828"/>
                    <a:pt x="3407" y="805"/>
                    <a:pt x="3726" y="805"/>
                  </a:cubicBezTo>
                  <a:cubicBezTo>
                    <a:pt x="3837" y="805"/>
                    <a:pt x="3948" y="808"/>
                    <a:pt x="4060" y="813"/>
                  </a:cubicBezTo>
                  <a:cubicBezTo>
                    <a:pt x="4578" y="840"/>
                    <a:pt x="5017" y="1124"/>
                    <a:pt x="5071" y="1680"/>
                  </a:cubicBezTo>
                  <a:cubicBezTo>
                    <a:pt x="5143" y="2443"/>
                    <a:pt x="5274" y="3113"/>
                    <a:pt x="5850" y="3660"/>
                  </a:cubicBezTo>
                  <a:cubicBezTo>
                    <a:pt x="6186" y="3977"/>
                    <a:pt x="6340" y="4628"/>
                    <a:pt x="5953" y="4988"/>
                  </a:cubicBezTo>
                  <a:cubicBezTo>
                    <a:pt x="1839" y="8813"/>
                    <a:pt x="1064" y="14094"/>
                    <a:pt x="1" y="19329"/>
                  </a:cubicBezTo>
                  <a:cubicBezTo>
                    <a:pt x="163" y="19521"/>
                    <a:pt x="333" y="19709"/>
                    <a:pt x="506" y="19893"/>
                  </a:cubicBezTo>
                  <a:cubicBezTo>
                    <a:pt x="800" y="18046"/>
                    <a:pt x="1092" y="16202"/>
                    <a:pt x="1389" y="14358"/>
                  </a:cubicBezTo>
                  <a:cubicBezTo>
                    <a:pt x="1400" y="14287"/>
                    <a:pt x="1467" y="14248"/>
                    <a:pt x="1531" y="14248"/>
                  </a:cubicBezTo>
                  <a:cubicBezTo>
                    <a:pt x="1586" y="14248"/>
                    <a:pt x="1639" y="14276"/>
                    <a:pt x="1655" y="14337"/>
                  </a:cubicBezTo>
                  <a:cubicBezTo>
                    <a:pt x="1774" y="14783"/>
                    <a:pt x="1928" y="15184"/>
                    <a:pt x="2134" y="15582"/>
                  </a:cubicBezTo>
                  <a:cubicBezTo>
                    <a:pt x="2755" y="13513"/>
                    <a:pt x="3376" y="11444"/>
                    <a:pt x="3996" y="9375"/>
                  </a:cubicBezTo>
                  <a:cubicBezTo>
                    <a:pt x="4016" y="9309"/>
                    <a:pt x="4085" y="9264"/>
                    <a:pt x="4148" y="9264"/>
                  </a:cubicBezTo>
                  <a:cubicBezTo>
                    <a:pt x="4196" y="9264"/>
                    <a:pt x="4242" y="9291"/>
                    <a:pt x="4259" y="9353"/>
                  </a:cubicBezTo>
                  <a:cubicBezTo>
                    <a:pt x="4352" y="9685"/>
                    <a:pt x="4442" y="10014"/>
                    <a:pt x="4534" y="10346"/>
                  </a:cubicBezTo>
                  <a:cubicBezTo>
                    <a:pt x="4977" y="8948"/>
                    <a:pt x="5553" y="7614"/>
                    <a:pt x="6281" y="6332"/>
                  </a:cubicBezTo>
                  <a:cubicBezTo>
                    <a:pt x="6310" y="6280"/>
                    <a:pt x="6359" y="6257"/>
                    <a:pt x="6407" y="6257"/>
                  </a:cubicBezTo>
                  <a:cubicBezTo>
                    <a:pt x="6486" y="6257"/>
                    <a:pt x="6562" y="6320"/>
                    <a:pt x="6545" y="6421"/>
                  </a:cubicBezTo>
                  <a:cubicBezTo>
                    <a:pt x="6549" y="6579"/>
                    <a:pt x="6556" y="6736"/>
                    <a:pt x="6566" y="6894"/>
                  </a:cubicBezTo>
                  <a:cubicBezTo>
                    <a:pt x="7057" y="5933"/>
                    <a:pt x="7691" y="5087"/>
                    <a:pt x="8486" y="4332"/>
                  </a:cubicBezTo>
                  <a:cubicBezTo>
                    <a:pt x="7883" y="4076"/>
                    <a:pt x="7354" y="3667"/>
                    <a:pt x="6978" y="3113"/>
                  </a:cubicBezTo>
                  <a:cubicBezTo>
                    <a:pt x="6375" y="2220"/>
                    <a:pt x="6259" y="1055"/>
                    <a:pt x="6574" y="26"/>
                  </a:cubicBezTo>
                  <a:cubicBezTo>
                    <a:pt x="6388" y="9"/>
                    <a:pt x="6203" y="1"/>
                    <a:pt x="602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 name="Google Shape;657;p3"/>
            <p:cNvSpPr/>
            <p:nvPr/>
          </p:nvSpPr>
          <p:spPr>
            <a:xfrm>
              <a:off x="-83043" y="2345593"/>
              <a:ext cx="428038" cy="623738"/>
            </a:xfrm>
            <a:custGeom>
              <a:avLst/>
              <a:gdLst/>
              <a:ahLst/>
              <a:cxnLst/>
              <a:rect l="l" t="t" r="r" b="b"/>
              <a:pathLst>
                <a:path w="7734" h="11270" extrusionOk="0">
                  <a:moveTo>
                    <a:pt x="7322" y="0"/>
                  </a:moveTo>
                  <a:cubicBezTo>
                    <a:pt x="6505" y="0"/>
                    <a:pt x="5583" y="654"/>
                    <a:pt x="4963" y="1094"/>
                  </a:cubicBezTo>
                  <a:cubicBezTo>
                    <a:pt x="3981" y="1798"/>
                    <a:pt x="3145" y="2701"/>
                    <a:pt x="2470" y="3701"/>
                  </a:cubicBezTo>
                  <a:cubicBezTo>
                    <a:pt x="968" y="5926"/>
                    <a:pt x="289" y="8594"/>
                    <a:pt x="3" y="11234"/>
                  </a:cubicBezTo>
                  <a:cubicBezTo>
                    <a:pt x="1" y="11256"/>
                    <a:pt x="19" y="11270"/>
                    <a:pt x="36" y="11270"/>
                  </a:cubicBezTo>
                  <a:cubicBezTo>
                    <a:pt x="48" y="11270"/>
                    <a:pt x="60" y="11263"/>
                    <a:pt x="63" y="11247"/>
                  </a:cubicBezTo>
                  <a:cubicBezTo>
                    <a:pt x="498" y="8916"/>
                    <a:pt x="1051" y="6565"/>
                    <a:pt x="2285" y="4514"/>
                  </a:cubicBezTo>
                  <a:cubicBezTo>
                    <a:pt x="2860" y="3557"/>
                    <a:pt x="3573" y="2671"/>
                    <a:pt x="4417" y="1937"/>
                  </a:cubicBezTo>
                  <a:cubicBezTo>
                    <a:pt x="5108" y="1337"/>
                    <a:pt x="6316" y="325"/>
                    <a:pt x="7309" y="325"/>
                  </a:cubicBezTo>
                  <a:cubicBezTo>
                    <a:pt x="7364" y="325"/>
                    <a:pt x="7418" y="328"/>
                    <a:pt x="7472" y="335"/>
                  </a:cubicBezTo>
                  <a:cubicBezTo>
                    <a:pt x="7480" y="336"/>
                    <a:pt x="7487" y="336"/>
                    <a:pt x="7494" y="336"/>
                  </a:cubicBezTo>
                  <a:cubicBezTo>
                    <a:pt x="7682" y="336"/>
                    <a:pt x="7734" y="46"/>
                    <a:pt x="7533" y="16"/>
                  </a:cubicBezTo>
                  <a:cubicBezTo>
                    <a:pt x="7463" y="5"/>
                    <a:pt x="7393" y="0"/>
                    <a:pt x="732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 name="Google Shape;658;p3"/>
            <p:cNvSpPr/>
            <p:nvPr/>
          </p:nvSpPr>
          <p:spPr>
            <a:xfrm>
              <a:off x="-279134" y="2064877"/>
              <a:ext cx="673161" cy="103274"/>
            </a:xfrm>
            <a:custGeom>
              <a:avLst/>
              <a:gdLst/>
              <a:ahLst/>
              <a:cxnLst/>
              <a:rect l="l" t="t" r="r" b="b"/>
              <a:pathLst>
                <a:path w="12163" h="1866" extrusionOk="0">
                  <a:moveTo>
                    <a:pt x="6590" y="0"/>
                  </a:moveTo>
                  <a:cubicBezTo>
                    <a:pt x="4271" y="0"/>
                    <a:pt x="1953" y="579"/>
                    <a:pt x="27" y="1807"/>
                  </a:cubicBezTo>
                  <a:cubicBezTo>
                    <a:pt x="1" y="1823"/>
                    <a:pt x="16" y="1866"/>
                    <a:pt x="44" y="1866"/>
                  </a:cubicBezTo>
                  <a:cubicBezTo>
                    <a:pt x="48" y="1866"/>
                    <a:pt x="52" y="1865"/>
                    <a:pt x="56" y="1863"/>
                  </a:cubicBezTo>
                  <a:cubicBezTo>
                    <a:pt x="2207" y="901"/>
                    <a:pt x="4405" y="369"/>
                    <a:pt x="6617" y="369"/>
                  </a:cubicBezTo>
                  <a:cubicBezTo>
                    <a:pt x="8351" y="369"/>
                    <a:pt x="10094" y="696"/>
                    <a:pt x="11830" y="1399"/>
                  </a:cubicBezTo>
                  <a:cubicBezTo>
                    <a:pt x="11854" y="1408"/>
                    <a:pt x="11877" y="1413"/>
                    <a:pt x="11899" y="1413"/>
                  </a:cubicBezTo>
                  <a:cubicBezTo>
                    <a:pt x="12065" y="1413"/>
                    <a:pt x="12162" y="1164"/>
                    <a:pt x="11979" y="1084"/>
                  </a:cubicBezTo>
                  <a:cubicBezTo>
                    <a:pt x="10318" y="374"/>
                    <a:pt x="8454" y="0"/>
                    <a:pt x="659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 name="Google Shape;659;p3"/>
            <p:cNvSpPr/>
            <p:nvPr/>
          </p:nvSpPr>
          <p:spPr>
            <a:xfrm>
              <a:off x="526705" y="1552316"/>
              <a:ext cx="296871" cy="550406"/>
            </a:xfrm>
            <a:custGeom>
              <a:avLst/>
              <a:gdLst/>
              <a:ahLst/>
              <a:cxnLst/>
              <a:rect l="l" t="t" r="r" b="b"/>
              <a:pathLst>
                <a:path w="5364" h="9945" extrusionOk="0">
                  <a:moveTo>
                    <a:pt x="5284" y="1"/>
                  </a:moveTo>
                  <a:cubicBezTo>
                    <a:pt x="5277" y="1"/>
                    <a:pt x="5268" y="3"/>
                    <a:pt x="5259" y="8"/>
                  </a:cubicBezTo>
                  <a:cubicBezTo>
                    <a:pt x="1787" y="1762"/>
                    <a:pt x="0" y="6054"/>
                    <a:pt x="398" y="9793"/>
                  </a:cubicBezTo>
                  <a:cubicBezTo>
                    <a:pt x="410" y="9895"/>
                    <a:pt x="491" y="9944"/>
                    <a:pt x="571" y="9944"/>
                  </a:cubicBezTo>
                  <a:cubicBezTo>
                    <a:pt x="661" y="9944"/>
                    <a:pt x="750" y="9883"/>
                    <a:pt x="737" y="9767"/>
                  </a:cubicBezTo>
                  <a:cubicBezTo>
                    <a:pt x="321" y="5807"/>
                    <a:pt x="2258" y="2475"/>
                    <a:pt x="5317" y="122"/>
                  </a:cubicBezTo>
                  <a:cubicBezTo>
                    <a:pt x="5363" y="85"/>
                    <a:pt x="5336" y="1"/>
                    <a:pt x="528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 name="Google Shape;660;p3"/>
            <p:cNvSpPr/>
            <p:nvPr/>
          </p:nvSpPr>
          <p:spPr>
            <a:xfrm>
              <a:off x="808915" y="1932987"/>
              <a:ext cx="514376" cy="164707"/>
            </a:xfrm>
            <a:custGeom>
              <a:avLst/>
              <a:gdLst/>
              <a:ahLst/>
              <a:cxnLst/>
              <a:rect l="l" t="t" r="r" b="b"/>
              <a:pathLst>
                <a:path w="9294" h="2976" extrusionOk="0">
                  <a:moveTo>
                    <a:pt x="6845" y="0"/>
                  </a:moveTo>
                  <a:cubicBezTo>
                    <a:pt x="4336" y="0"/>
                    <a:pt x="1643" y="920"/>
                    <a:pt x="78" y="2755"/>
                  </a:cubicBezTo>
                  <a:cubicBezTo>
                    <a:pt x="1" y="2847"/>
                    <a:pt x="83" y="2975"/>
                    <a:pt x="183" y="2975"/>
                  </a:cubicBezTo>
                  <a:cubicBezTo>
                    <a:pt x="208" y="2975"/>
                    <a:pt x="233" y="2968"/>
                    <a:pt x="258" y="2950"/>
                  </a:cubicBezTo>
                  <a:cubicBezTo>
                    <a:pt x="1563" y="2031"/>
                    <a:pt x="2735" y="1163"/>
                    <a:pt x="4298" y="703"/>
                  </a:cubicBezTo>
                  <a:cubicBezTo>
                    <a:pt x="5285" y="412"/>
                    <a:pt x="6293" y="284"/>
                    <a:pt x="7307" y="284"/>
                  </a:cubicBezTo>
                  <a:cubicBezTo>
                    <a:pt x="7936" y="284"/>
                    <a:pt x="8568" y="333"/>
                    <a:pt x="9197" y="423"/>
                  </a:cubicBezTo>
                  <a:cubicBezTo>
                    <a:pt x="9201" y="424"/>
                    <a:pt x="9205" y="424"/>
                    <a:pt x="9208" y="424"/>
                  </a:cubicBezTo>
                  <a:cubicBezTo>
                    <a:pt x="9278" y="424"/>
                    <a:pt x="9294" y="320"/>
                    <a:pt x="9220" y="300"/>
                  </a:cubicBezTo>
                  <a:cubicBezTo>
                    <a:pt x="8479" y="100"/>
                    <a:pt x="7672" y="0"/>
                    <a:pt x="68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 name="Google Shape;661;p3"/>
            <p:cNvSpPr/>
            <p:nvPr/>
          </p:nvSpPr>
          <p:spPr>
            <a:xfrm>
              <a:off x="943073" y="2335354"/>
              <a:ext cx="349116" cy="398595"/>
            </a:xfrm>
            <a:custGeom>
              <a:avLst/>
              <a:gdLst/>
              <a:ahLst/>
              <a:cxnLst/>
              <a:rect l="l" t="t" r="r" b="b"/>
              <a:pathLst>
                <a:path w="6308" h="7202" extrusionOk="0">
                  <a:moveTo>
                    <a:pt x="265" y="1"/>
                  </a:moveTo>
                  <a:cubicBezTo>
                    <a:pt x="99" y="1"/>
                    <a:pt x="1" y="249"/>
                    <a:pt x="183" y="325"/>
                  </a:cubicBezTo>
                  <a:cubicBezTo>
                    <a:pt x="3220" y="1586"/>
                    <a:pt x="5209" y="4056"/>
                    <a:pt x="6162" y="7157"/>
                  </a:cubicBezTo>
                  <a:cubicBezTo>
                    <a:pt x="6172" y="7188"/>
                    <a:pt x="6199" y="7202"/>
                    <a:pt x="6227" y="7202"/>
                  </a:cubicBezTo>
                  <a:cubicBezTo>
                    <a:pt x="6267" y="7202"/>
                    <a:pt x="6308" y="7174"/>
                    <a:pt x="6300" y="7127"/>
                  </a:cubicBezTo>
                  <a:cubicBezTo>
                    <a:pt x="5747" y="3929"/>
                    <a:pt x="3306" y="1209"/>
                    <a:pt x="334" y="14"/>
                  </a:cubicBezTo>
                  <a:cubicBezTo>
                    <a:pt x="310" y="5"/>
                    <a:pt x="287" y="1"/>
                    <a:pt x="2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 name="Google Shape;662;p3"/>
            <p:cNvSpPr/>
            <p:nvPr/>
          </p:nvSpPr>
          <p:spPr>
            <a:xfrm>
              <a:off x="727777" y="5400815"/>
              <a:ext cx="30163" cy="78977"/>
            </a:xfrm>
            <a:custGeom>
              <a:avLst/>
              <a:gdLst/>
              <a:ahLst/>
              <a:cxnLst/>
              <a:rect l="l" t="t" r="r" b="b"/>
              <a:pathLst>
                <a:path w="545" h="1427" extrusionOk="0">
                  <a:moveTo>
                    <a:pt x="146" y="1"/>
                  </a:moveTo>
                  <a:cubicBezTo>
                    <a:pt x="77" y="1"/>
                    <a:pt x="0" y="66"/>
                    <a:pt x="22" y="157"/>
                  </a:cubicBezTo>
                  <a:cubicBezTo>
                    <a:pt x="124" y="567"/>
                    <a:pt x="245" y="973"/>
                    <a:pt x="377" y="1376"/>
                  </a:cubicBezTo>
                  <a:cubicBezTo>
                    <a:pt x="388" y="1411"/>
                    <a:pt x="420" y="1426"/>
                    <a:pt x="452" y="1426"/>
                  </a:cubicBezTo>
                  <a:cubicBezTo>
                    <a:pt x="498" y="1426"/>
                    <a:pt x="544" y="1395"/>
                    <a:pt x="533" y="1343"/>
                  </a:cubicBezTo>
                  <a:cubicBezTo>
                    <a:pt x="447" y="920"/>
                    <a:pt x="355" y="493"/>
                    <a:pt x="241" y="77"/>
                  </a:cubicBezTo>
                  <a:cubicBezTo>
                    <a:pt x="226" y="23"/>
                    <a:pt x="188" y="1"/>
                    <a:pt x="146"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 name="Google Shape;663;p3"/>
            <p:cNvSpPr/>
            <p:nvPr/>
          </p:nvSpPr>
          <p:spPr>
            <a:xfrm>
              <a:off x="854409" y="5090765"/>
              <a:ext cx="23079" cy="90655"/>
            </a:xfrm>
            <a:custGeom>
              <a:avLst/>
              <a:gdLst/>
              <a:ahLst/>
              <a:cxnLst/>
              <a:rect l="l" t="t" r="r" b="b"/>
              <a:pathLst>
                <a:path w="417" h="1638" extrusionOk="0">
                  <a:moveTo>
                    <a:pt x="302" y="0"/>
                  </a:moveTo>
                  <a:cubicBezTo>
                    <a:pt x="269" y="0"/>
                    <a:pt x="237" y="17"/>
                    <a:pt x="219" y="55"/>
                  </a:cubicBezTo>
                  <a:cubicBezTo>
                    <a:pt x="0" y="514"/>
                    <a:pt x="55" y="1104"/>
                    <a:pt x="185" y="1580"/>
                  </a:cubicBezTo>
                  <a:cubicBezTo>
                    <a:pt x="196" y="1620"/>
                    <a:pt x="224" y="1637"/>
                    <a:pt x="254" y="1637"/>
                  </a:cubicBezTo>
                  <a:cubicBezTo>
                    <a:pt x="305" y="1637"/>
                    <a:pt x="362" y="1588"/>
                    <a:pt x="348" y="1521"/>
                  </a:cubicBezTo>
                  <a:cubicBezTo>
                    <a:pt x="237" y="1027"/>
                    <a:pt x="329" y="603"/>
                    <a:pt x="404" y="116"/>
                  </a:cubicBezTo>
                  <a:cubicBezTo>
                    <a:pt x="416" y="48"/>
                    <a:pt x="359" y="0"/>
                    <a:pt x="302"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 name="Google Shape;664;p3"/>
            <p:cNvSpPr/>
            <p:nvPr/>
          </p:nvSpPr>
          <p:spPr>
            <a:xfrm>
              <a:off x="578620" y="4953839"/>
              <a:ext cx="20699" cy="99289"/>
            </a:xfrm>
            <a:custGeom>
              <a:avLst/>
              <a:gdLst/>
              <a:ahLst/>
              <a:cxnLst/>
              <a:rect l="l" t="t" r="r" b="b"/>
              <a:pathLst>
                <a:path w="374" h="1794" extrusionOk="0">
                  <a:moveTo>
                    <a:pt x="199" y="0"/>
                  </a:moveTo>
                  <a:cubicBezTo>
                    <a:pt x="165" y="0"/>
                    <a:pt x="131" y="21"/>
                    <a:pt x="121" y="67"/>
                  </a:cubicBezTo>
                  <a:cubicBezTo>
                    <a:pt x="1" y="581"/>
                    <a:pt x="77" y="1192"/>
                    <a:pt x="72" y="1719"/>
                  </a:cubicBezTo>
                  <a:cubicBezTo>
                    <a:pt x="71" y="1770"/>
                    <a:pt x="106" y="1793"/>
                    <a:pt x="144" y="1793"/>
                  </a:cubicBezTo>
                  <a:cubicBezTo>
                    <a:pt x="187" y="1793"/>
                    <a:pt x="234" y="1762"/>
                    <a:pt x="237" y="1706"/>
                  </a:cubicBezTo>
                  <a:cubicBezTo>
                    <a:pt x="264" y="1185"/>
                    <a:pt x="374" y="590"/>
                    <a:pt x="286" y="76"/>
                  </a:cubicBezTo>
                  <a:cubicBezTo>
                    <a:pt x="278" y="27"/>
                    <a:pt x="238" y="0"/>
                    <a:pt x="199"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 name="Google Shape;665;p3"/>
            <p:cNvSpPr/>
            <p:nvPr/>
          </p:nvSpPr>
          <p:spPr>
            <a:xfrm>
              <a:off x="787717" y="4638365"/>
              <a:ext cx="24241" cy="117885"/>
            </a:xfrm>
            <a:custGeom>
              <a:avLst/>
              <a:gdLst/>
              <a:ahLst/>
              <a:cxnLst/>
              <a:rect l="l" t="t" r="r" b="b"/>
              <a:pathLst>
                <a:path w="438" h="2130" extrusionOk="0">
                  <a:moveTo>
                    <a:pt x="175" y="1"/>
                  </a:moveTo>
                  <a:cubicBezTo>
                    <a:pt x="137" y="1"/>
                    <a:pt x="100" y="23"/>
                    <a:pt x="93" y="65"/>
                  </a:cubicBezTo>
                  <a:cubicBezTo>
                    <a:pt x="1" y="692"/>
                    <a:pt x="182" y="1433"/>
                    <a:pt x="248" y="2061"/>
                  </a:cubicBezTo>
                  <a:cubicBezTo>
                    <a:pt x="253" y="2108"/>
                    <a:pt x="289" y="2130"/>
                    <a:pt x="325" y="2130"/>
                  </a:cubicBezTo>
                  <a:cubicBezTo>
                    <a:pt x="366" y="2130"/>
                    <a:pt x="406" y="2102"/>
                    <a:pt x="403" y="2048"/>
                  </a:cubicBezTo>
                  <a:cubicBezTo>
                    <a:pt x="374" y="1417"/>
                    <a:pt x="437" y="656"/>
                    <a:pt x="249" y="52"/>
                  </a:cubicBezTo>
                  <a:cubicBezTo>
                    <a:pt x="239" y="17"/>
                    <a:pt x="207" y="1"/>
                    <a:pt x="175"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 name="Google Shape;666;p3"/>
            <p:cNvSpPr/>
            <p:nvPr/>
          </p:nvSpPr>
          <p:spPr>
            <a:xfrm>
              <a:off x="542368" y="4447089"/>
              <a:ext cx="19703" cy="99455"/>
            </a:xfrm>
            <a:custGeom>
              <a:avLst/>
              <a:gdLst/>
              <a:ahLst/>
              <a:cxnLst/>
              <a:rect l="l" t="t" r="r" b="b"/>
              <a:pathLst>
                <a:path w="356" h="1797" extrusionOk="0">
                  <a:moveTo>
                    <a:pt x="211" y="0"/>
                  </a:moveTo>
                  <a:cubicBezTo>
                    <a:pt x="172" y="0"/>
                    <a:pt x="134" y="23"/>
                    <a:pt x="122" y="70"/>
                  </a:cubicBezTo>
                  <a:cubicBezTo>
                    <a:pt x="1" y="590"/>
                    <a:pt x="47" y="1189"/>
                    <a:pt x="23" y="1721"/>
                  </a:cubicBezTo>
                  <a:cubicBezTo>
                    <a:pt x="22" y="1770"/>
                    <a:pt x="66" y="1796"/>
                    <a:pt x="109" y="1796"/>
                  </a:cubicBezTo>
                  <a:cubicBezTo>
                    <a:pt x="148" y="1796"/>
                    <a:pt x="186" y="1775"/>
                    <a:pt x="190" y="1729"/>
                  </a:cubicBezTo>
                  <a:cubicBezTo>
                    <a:pt x="234" y="1198"/>
                    <a:pt x="355" y="613"/>
                    <a:pt x="300" y="82"/>
                  </a:cubicBezTo>
                  <a:cubicBezTo>
                    <a:pt x="295" y="28"/>
                    <a:pt x="253" y="0"/>
                    <a:pt x="21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 name="Google Shape;667;p3"/>
            <p:cNvSpPr/>
            <p:nvPr/>
          </p:nvSpPr>
          <p:spPr>
            <a:xfrm>
              <a:off x="756170" y="4180763"/>
              <a:ext cx="17544" cy="99123"/>
            </a:xfrm>
            <a:custGeom>
              <a:avLst/>
              <a:gdLst/>
              <a:ahLst/>
              <a:cxnLst/>
              <a:rect l="l" t="t" r="r" b="b"/>
              <a:pathLst>
                <a:path w="317" h="1791" extrusionOk="0">
                  <a:moveTo>
                    <a:pt x="102" y="1"/>
                  </a:moveTo>
                  <a:cubicBezTo>
                    <a:pt x="56" y="1"/>
                    <a:pt x="9" y="35"/>
                    <a:pt x="8" y="99"/>
                  </a:cubicBezTo>
                  <a:cubicBezTo>
                    <a:pt x="1" y="636"/>
                    <a:pt x="78" y="1181"/>
                    <a:pt x="142" y="1713"/>
                  </a:cubicBezTo>
                  <a:cubicBezTo>
                    <a:pt x="148" y="1765"/>
                    <a:pt x="187" y="1790"/>
                    <a:pt x="227" y="1790"/>
                  </a:cubicBezTo>
                  <a:cubicBezTo>
                    <a:pt x="272" y="1790"/>
                    <a:pt x="317" y="1759"/>
                    <a:pt x="315" y="1699"/>
                  </a:cubicBezTo>
                  <a:cubicBezTo>
                    <a:pt x="294" y="1165"/>
                    <a:pt x="289" y="614"/>
                    <a:pt x="197" y="85"/>
                  </a:cubicBezTo>
                  <a:cubicBezTo>
                    <a:pt x="187" y="28"/>
                    <a:pt x="144" y="1"/>
                    <a:pt x="10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 name="Google Shape;668;p3"/>
            <p:cNvSpPr/>
            <p:nvPr/>
          </p:nvSpPr>
          <p:spPr>
            <a:xfrm>
              <a:off x="515525" y="3931041"/>
              <a:ext cx="19205" cy="107314"/>
            </a:xfrm>
            <a:custGeom>
              <a:avLst/>
              <a:gdLst/>
              <a:ahLst/>
              <a:cxnLst/>
              <a:rect l="l" t="t" r="r" b="b"/>
              <a:pathLst>
                <a:path w="347" h="1939" extrusionOk="0">
                  <a:moveTo>
                    <a:pt x="128" y="0"/>
                  </a:moveTo>
                  <a:cubicBezTo>
                    <a:pt x="97" y="0"/>
                    <a:pt x="65" y="19"/>
                    <a:pt x="61" y="54"/>
                  </a:cubicBezTo>
                  <a:cubicBezTo>
                    <a:pt x="0" y="640"/>
                    <a:pt x="117" y="1286"/>
                    <a:pt x="187" y="1868"/>
                  </a:cubicBezTo>
                  <a:cubicBezTo>
                    <a:pt x="192" y="1915"/>
                    <a:pt x="228" y="1938"/>
                    <a:pt x="265" y="1938"/>
                  </a:cubicBezTo>
                  <a:cubicBezTo>
                    <a:pt x="306" y="1938"/>
                    <a:pt x="347" y="1910"/>
                    <a:pt x="345" y="1855"/>
                  </a:cubicBezTo>
                  <a:cubicBezTo>
                    <a:pt x="325" y="1268"/>
                    <a:pt x="339" y="611"/>
                    <a:pt x="189" y="44"/>
                  </a:cubicBezTo>
                  <a:cubicBezTo>
                    <a:pt x="182" y="14"/>
                    <a:pt x="155" y="0"/>
                    <a:pt x="12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 name="Google Shape;669;p3"/>
            <p:cNvSpPr/>
            <p:nvPr/>
          </p:nvSpPr>
          <p:spPr>
            <a:xfrm>
              <a:off x="490011" y="3576493"/>
              <a:ext cx="39572" cy="79199"/>
            </a:xfrm>
            <a:custGeom>
              <a:avLst/>
              <a:gdLst/>
              <a:ahLst/>
              <a:cxnLst/>
              <a:rect l="l" t="t" r="r" b="b"/>
              <a:pathLst>
                <a:path w="715" h="1431" extrusionOk="0">
                  <a:moveTo>
                    <a:pt x="586" y="0"/>
                  </a:moveTo>
                  <a:cubicBezTo>
                    <a:pt x="577" y="0"/>
                    <a:pt x="568" y="2"/>
                    <a:pt x="559" y="6"/>
                  </a:cubicBezTo>
                  <a:cubicBezTo>
                    <a:pt x="1" y="235"/>
                    <a:pt x="149" y="1117"/>
                    <a:pt x="552" y="1414"/>
                  </a:cubicBezTo>
                  <a:cubicBezTo>
                    <a:pt x="567" y="1426"/>
                    <a:pt x="583" y="1431"/>
                    <a:pt x="599" y="1431"/>
                  </a:cubicBezTo>
                  <a:cubicBezTo>
                    <a:pt x="663" y="1431"/>
                    <a:pt x="714" y="1348"/>
                    <a:pt x="652" y="1298"/>
                  </a:cubicBezTo>
                  <a:cubicBezTo>
                    <a:pt x="465" y="1150"/>
                    <a:pt x="372" y="934"/>
                    <a:pt x="381" y="697"/>
                  </a:cubicBezTo>
                  <a:cubicBezTo>
                    <a:pt x="388" y="454"/>
                    <a:pt x="508" y="306"/>
                    <a:pt x="636" y="119"/>
                  </a:cubicBezTo>
                  <a:cubicBezTo>
                    <a:pt x="668" y="73"/>
                    <a:pt x="640" y="0"/>
                    <a:pt x="586"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0" name="Google Shape;670;p3"/>
            <p:cNvSpPr/>
            <p:nvPr/>
          </p:nvSpPr>
          <p:spPr>
            <a:xfrm>
              <a:off x="715214" y="3724987"/>
              <a:ext cx="25293" cy="106927"/>
            </a:xfrm>
            <a:custGeom>
              <a:avLst/>
              <a:gdLst/>
              <a:ahLst/>
              <a:cxnLst/>
              <a:rect l="l" t="t" r="r" b="b"/>
              <a:pathLst>
                <a:path w="457" h="1932" extrusionOk="0">
                  <a:moveTo>
                    <a:pt x="81" y="0"/>
                  </a:moveTo>
                  <a:cubicBezTo>
                    <a:pt x="40" y="0"/>
                    <a:pt x="0" y="36"/>
                    <a:pt x="16" y="89"/>
                  </a:cubicBezTo>
                  <a:cubicBezTo>
                    <a:pt x="186" y="676"/>
                    <a:pt x="280" y="1258"/>
                    <a:pt x="256" y="1871"/>
                  </a:cubicBezTo>
                  <a:cubicBezTo>
                    <a:pt x="254" y="1911"/>
                    <a:pt x="288" y="1932"/>
                    <a:pt x="322" y="1932"/>
                  </a:cubicBezTo>
                  <a:cubicBezTo>
                    <a:pt x="353" y="1932"/>
                    <a:pt x="384" y="1914"/>
                    <a:pt x="388" y="1878"/>
                  </a:cubicBezTo>
                  <a:cubicBezTo>
                    <a:pt x="457" y="1250"/>
                    <a:pt x="395" y="626"/>
                    <a:pt x="143" y="43"/>
                  </a:cubicBezTo>
                  <a:cubicBezTo>
                    <a:pt x="130" y="13"/>
                    <a:pt x="106" y="0"/>
                    <a:pt x="8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1" name="Google Shape;671;p3"/>
            <p:cNvSpPr/>
            <p:nvPr/>
          </p:nvSpPr>
          <p:spPr>
            <a:xfrm>
              <a:off x="680290" y="3337674"/>
              <a:ext cx="17821" cy="107757"/>
            </a:xfrm>
            <a:custGeom>
              <a:avLst/>
              <a:gdLst/>
              <a:ahLst/>
              <a:cxnLst/>
              <a:rect l="l" t="t" r="r" b="b"/>
              <a:pathLst>
                <a:path w="322" h="1947" extrusionOk="0">
                  <a:moveTo>
                    <a:pt x="112" y="0"/>
                  </a:moveTo>
                  <a:cubicBezTo>
                    <a:pt x="69" y="0"/>
                    <a:pt x="26" y="32"/>
                    <a:pt x="23" y="93"/>
                  </a:cubicBezTo>
                  <a:cubicBezTo>
                    <a:pt x="1" y="682"/>
                    <a:pt x="121" y="1300"/>
                    <a:pt x="184" y="1886"/>
                  </a:cubicBezTo>
                  <a:cubicBezTo>
                    <a:pt x="188" y="1927"/>
                    <a:pt x="220" y="1946"/>
                    <a:pt x="251" y="1946"/>
                  </a:cubicBezTo>
                  <a:cubicBezTo>
                    <a:pt x="286" y="1946"/>
                    <a:pt x="322" y="1922"/>
                    <a:pt x="320" y="1875"/>
                  </a:cubicBezTo>
                  <a:cubicBezTo>
                    <a:pt x="290" y="1286"/>
                    <a:pt x="313" y="658"/>
                    <a:pt x="200" y="79"/>
                  </a:cubicBezTo>
                  <a:cubicBezTo>
                    <a:pt x="189" y="26"/>
                    <a:pt x="150" y="0"/>
                    <a:pt x="112"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2" name="Google Shape;672;p3"/>
            <p:cNvSpPr/>
            <p:nvPr/>
          </p:nvSpPr>
          <p:spPr>
            <a:xfrm>
              <a:off x="528421" y="3189125"/>
              <a:ext cx="20090" cy="89050"/>
            </a:xfrm>
            <a:custGeom>
              <a:avLst/>
              <a:gdLst/>
              <a:ahLst/>
              <a:cxnLst/>
              <a:rect l="l" t="t" r="r" b="b"/>
              <a:pathLst>
                <a:path w="363" h="1609" extrusionOk="0">
                  <a:moveTo>
                    <a:pt x="277" y="1"/>
                  </a:moveTo>
                  <a:cubicBezTo>
                    <a:pt x="252" y="1"/>
                    <a:pt x="229" y="13"/>
                    <a:pt x="216" y="41"/>
                  </a:cubicBezTo>
                  <a:cubicBezTo>
                    <a:pt x="0" y="507"/>
                    <a:pt x="38" y="1069"/>
                    <a:pt x="162" y="1554"/>
                  </a:cubicBezTo>
                  <a:cubicBezTo>
                    <a:pt x="172" y="1592"/>
                    <a:pt x="200" y="1609"/>
                    <a:pt x="229" y="1609"/>
                  </a:cubicBezTo>
                  <a:cubicBezTo>
                    <a:pt x="279" y="1609"/>
                    <a:pt x="334" y="1562"/>
                    <a:pt x="318" y="1498"/>
                  </a:cubicBezTo>
                  <a:cubicBezTo>
                    <a:pt x="203" y="1011"/>
                    <a:pt x="273" y="570"/>
                    <a:pt x="353" y="87"/>
                  </a:cubicBezTo>
                  <a:cubicBezTo>
                    <a:pt x="362" y="37"/>
                    <a:pt x="318" y="1"/>
                    <a:pt x="27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3" name="Google Shape;673;p3"/>
            <p:cNvSpPr/>
            <p:nvPr/>
          </p:nvSpPr>
          <p:spPr>
            <a:xfrm>
              <a:off x="660421" y="3009914"/>
              <a:ext cx="17378" cy="78092"/>
            </a:xfrm>
            <a:custGeom>
              <a:avLst/>
              <a:gdLst/>
              <a:ahLst/>
              <a:cxnLst/>
              <a:rect l="l" t="t" r="r" b="b"/>
              <a:pathLst>
                <a:path w="314" h="1411" extrusionOk="0">
                  <a:moveTo>
                    <a:pt x="204" y="1"/>
                  </a:moveTo>
                  <a:cubicBezTo>
                    <a:pt x="171" y="1"/>
                    <a:pt x="138" y="20"/>
                    <a:pt x="127" y="58"/>
                  </a:cubicBezTo>
                  <a:cubicBezTo>
                    <a:pt x="11" y="454"/>
                    <a:pt x="28" y="914"/>
                    <a:pt x="4" y="1323"/>
                  </a:cubicBezTo>
                  <a:cubicBezTo>
                    <a:pt x="1" y="1377"/>
                    <a:pt x="45" y="1410"/>
                    <a:pt x="86" y="1410"/>
                  </a:cubicBezTo>
                  <a:cubicBezTo>
                    <a:pt x="116" y="1410"/>
                    <a:pt x="143" y="1393"/>
                    <a:pt x="149" y="1352"/>
                  </a:cubicBezTo>
                  <a:cubicBezTo>
                    <a:pt x="204" y="939"/>
                    <a:pt x="313" y="482"/>
                    <a:pt x="275" y="66"/>
                  </a:cubicBezTo>
                  <a:cubicBezTo>
                    <a:pt x="270" y="22"/>
                    <a:pt x="238" y="1"/>
                    <a:pt x="20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4" name="Google Shape;674;p3"/>
            <p:cNvSpPr/>
            <p:nvPr/>
          </p:nvSpPr>
          <p:spPr>
            <a:xfrm>
              <a:off x="540652" y="2848414"/>
              <a:ext cx="21695" cy="99178"/>
            </a:xfrm>
            <a:custGeom>
              <a:avLst/>
              <a:gdLst/>
              <a:ahLst/>
              <a:cxnLst/>
              <a:rect l="l" t="t" r="r" b="b"/>
              <a:pathLst>
                <a:path w="392" h="1792" extrusionOk="0">
                  <a:moveTo>
                    <a:pt x="308" y="0"/>
                  </a:moveTo>
                  <a:cubicBezTo>
                    <a:pt x="277" y="0"/>
                    <a:pt x="247" y="19"/>
                    <a:pt x="237" y="61"/>
                  </a:cubicBezTo>
                  <a:cubicBezTo>
                    <a:pt x="112" y="598"/>
                    <a:pt x="47" y="1155"/>
                    <a:pt x="5" y="1704"/>
                  </a:cubicBezTo>
                  <a:cubicBezTo>
                    <a:pt x="1" y="1758"/>
                    <a:pt x="44" y="1792"/>
                    <a:pt x="85" y="1792"/>
                  </a:cubicBezTo>
                  <a:cubicBezTo>
                    <a:pt x="115" y="1792"/>
                    <a:pt x="143" y="1774"/>
                    <a:pt x="152" y="1733"/>
                  </a:cubicBezTo>
                  <a:cubicBezTo>
                    <a:pt x="265" y="1195"/>
                    <a:pt x="357" y="640"/>
                    <a:pt x="388" y="89"/>
                  </a:cubicBezTo>
                  <a:cubicBezTo>
                    <a:pt x="392" y="35"/>
                    <a:pt x="349" y="0"/>
                    <a:pt x="30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5" name="Google Shape;675;p3"/>
            <p:cNvSpPr/>
            <p:nvPr/>
          </p:nvSpPr>
          <p:spPr>
            <a:xfrm>
              <a:off x="653946" y="2730803"/>
              <a:ext cx="15165" cy="77926"/>
            </a:xfrm>
            <a:custGeom>
              <a:avLst/>
              <a:gdLst/>
              <a:ahLst/>
              <a:cxnLst/>
              <a:rect l="l" t="t" r="r" b="b"/>
              <a:pathLst>
                <a:path w="274" h="1408" extrusionOk="0">
                  <a:moveTo>
                    <a:pt x="97" y="0"/>
                  </a:moveTo>
                  <a:cubicBezTo>
                    <a:pt x="59" y="0"/>
                    <a:pt x="21" y="28"/>
                    <a:pt x="18" y="82"/>
                  </a:cubicBezTo>
                  <a:cubicBezTo>
                    <a:pt x="1" y="500"/>
                    <a:pt x="73" y="924"/>
                    <a:pt x="117" y="1339"/>
                  </a:cubicBezTo>
                  <a:cubicBezTo>
                    <a:pt x="122" y="1385"/>
                    <a:pt x="158" y="1408"/>
                    <a:pt x="193" y="1408"/>
                  </a:cubicBezTo>
                  <a:cubicBezTo>
                    <a:pt x="233" y="1408"/>
                    <a:pt x="274" y="1379"/>
                    <a:pt x="271" y="1326"/>
                  </a:cubicBezTo>
                  <a:cubicBezTo>
                    <a:pt x="251" y="910"/>
                    <a:pt x="256" y="479"/>
                    <a:pt x="175" y="70"/>
                  </a:cubicBezTo>
                  <a:cubicBezTo>
                    <a:pt x="165" y="23"/>
                    <a:pt x="131" y="0"/>
                    <a:pt x="97"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6" name="Google Shape;676;p3"/>
            <p:cNvSpPr/>
            <p:nvPr/>
          </p:nvSpPr>
          <p:spPr>
            <a:xfrm>
              <a:off x="548511" y="2599577"/>
              <a:ext cx="18153" cy="78036"/>
            </a:xfrm>
            <a:custGeom>
              <a:avLst/>
              <a:gdLst/>
              <a:ahLst/>
              <a:cxnLst/>
              <a:rect l="l" t="t" r="r" b="b"/>
              <a:pathLst>
                <a:path w="328" h="1410" extrusionOk="0">
                  <a:moveTo>
                    <a:pt x="213" y="0"/>
                  </a:moveTo>
                  <a:cubicBezTo>
                    <a:pt x="186" y="0"/>
                    <a:pt x="158" y="17"/>
                    <a:pt x="147" y="51"/>
                  </a:cubicBezTo>
                  <a:cubicBezTo>
                    <a:pt x="17" y="440"/>
                    <a:pt x="35" y="905"/>
                    <a:pt x="4" y="1311"/>
                  </a:cubicBezTo>
                  <a:cubicBezTo>
                    <a:pt x="0" y="1372"/>
                    <a:pt x="51" y="1410"/>
                    <a:pt x="98" y="1410"/>
                  </a:cubicBezTo>
                  <a:cubicBezTo>
                    <a:pt x="133" y="1410"/>
                    <a:pt x="165" y="1390"/>
                    <a:pt x="171" y="1344"/>
                  </a:cubicBezTo>
                  <a:cubicBezTo>
                    <a:pt x="222" y="933"/>
                    <a:pt x="327" y="471"/>
                    <a:pt x="272" y="58"/>
                  </a:cubicBezTo>
                  <a:cubicBezTo>
                    <a:pt x="267" y="19"/>
                    <a:pt x="241" y="0"/>
                    <a:pt x="213"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7" name="Google Shape;677;p3"/>
            <p:cNvSpPr/>
            <p:nvPr/>
          </p:nvSpPr>
          <p:spPr>
            <a:xfrm>
              <a:off x="694348" y="2515395"/>
              <a:ext cx="24518" cy="40623"/>
            </a:xfrm>
            <a:custGeom>
              <a:avLst/>
              <a:gdLst/>
              <a:ahLst/>
              <a:cxnLst/>
              <a:rect l="l" t="t" r="r" b="b"/>
              <a:pathLst>
                <a:path w="443" h="734" extrusionOk="0">
                  <a:moveTo>
                    <a:pt x="334" y="1"/>
                  </a:moveTo>
                  <a:cubicBezTo>
                    <a:pt x="330" y="1"/>
                    <a:pt x="327" y="1"/>
                    <a:pt x="323" y="2"/>
                  </a:cubicBezTo>
                  <a:cubicBezTo>
                    <a:pt x="18" y="51"/>
                    <a:pt x="1" y="489"/>
                    <a:pt x="135" y="696"/>
                  </a:cubicBezTo>
                  <a:cubicBezTo>
                    <a:pt x="152" y="722"/>
                    <a:pt x="178" y="734"/>
                    <a:pt x="204" y="734"/>
                  </a:cubicBezTo>
                  <a:cubicBezTo>
                    <a:pt x="262" y="734"/>
                    <a:pt x="322" y="679"/>
                    <a:pt x="294" y="614"/>
                  </a:cubicBezTo>
                  <a:cubicBezTo>
                    <a:pt x="256" y="530"/>
                    <a:pt x="252" y="445"/>
                    <a:pt x="282" y="359"/>
                  </a:cubicBezTo>
                  <a:cubicBezTo>
                    <a:pt x="311" y="274"/>
                    <a:pt x="378" y="219"/>
                    <a:pt x="416" y="141"/>
                  </a:cubicBezTo>
                  <a:cubicBezTo>
                    <a:pt x="443" y="82"/>
                    <a:pt x="401" y="1"/>
                    <a:pt x="33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8" name="Google Shape;678;p3"/>
            <p:cNvSpPr/>
            <p:nvPr/>
          </p:nvSpPr>
          <p:spPr>
            <a:xfrm>
              <a:off x="-483029" y="1431772"/>
              <a:ext cx="2140745" cy="4158347"/>
            </a:xfrm>
            <a:custGeom>
              <a:avLst/>
              <a:gdLst/>
              <a:ahLst/>
              <a:cxnLst/>
              <a:rect l="l" t="t" r="r" b="b"/>
              <a:pathLst>
                <a:path w="38680" h="75135" extrusionOk="0">
                  <a:moveTo>
                    <a:pt x="24478" y="300"/>
                  </a:moveTo>
                  <a:cubicBezTo>
                    <a:pt x="26964" y="300"/>
                    <a:pt x="29449" y="1213"/>
                    <a:pt x="31593" y="2530"/>
                  </a:cubicBezTo>
                  <a:cubicBezTo>
                    <a:pt x="29965" y="3037"/>
                    <a:pt x="28339" y="3545"/>
                    <a:pt x="26714" y="4049"/>
                  </a:cubicBezTo>
                  <a:cubicBezTo>
                    <a:pt x="26565" y="4096"/>
                    <a:pt x="26594" y="4310"/>
                    <a:pt x="26738" y="4340"/>
                  </a:cubicBezTo>
                  <a:cubicBezTo>
                    <a:pt x="27088" y="4411"/>
                    <a:pt x="27408" y="4519"/>
                    <a:pt x="27724" y="4668"/>
                  </a:cubicBezTo>
                  <a:cubicBezTo>
                    <a:pt x="26009" y="5515"/>
                    <a:pt x="24318" y="6407"/>
                    <a:pt x="22659" y="7358"/>
                  </a:cubicBezTo>
                  <a:cubicBezTo>
                    <a:pt x="22557" y="7416"/>
                    <a:pt x="22592" y="7563"/>
                    <a:pt x="22679" y="7611"/>
                  </a:cubicBezTo>
                  <a:cubicBezTo>
                    <a:pt x="22934" y="7755"/>
                    <a:pt x="23191" y="7902"/>
                    <a:pt x="23447" y="8046"/>
                  </a:cubicBezTo>
                  <a:cubicBezTo>
                    <a:pt x="22838" y="8438"/>
                    <a:pt x="22225" y="8832"/>
                    <a:pt x="21617" y="9223"/>
                  </a:cubicBezTo>
                  <a:cubicBezTo>
                    <a:pt x="21532" y="9280"/>
                    <a:pt x="21536" y="9430"/>
                    <a:pt x="21635" y="9469"/>
                  </a:cubicBezTo>
                  <a:cubicBezTo>
                    <a:pt x="21915" y="9581"/>
                    <a:pt x="22193" y="9689"/>
                    <a:pt x="22472" y="9799"/>
                  </a:cubicBezTo>
                  <a:cubicBezTo>
                    <a:pt x="21639" y="10641"/>
                    <a:pt x="20951" y="11625"/>
                    <a:pt x="20468" y="12718"/>
                  </a:cubicBezTo>
                  <a:cubicBezTo>
                    <a:pt x="19931" y="12279"/>
                    <a:pt x="19270" y="12010"/>
                    <a:pt x="18589" y="11929"/>
                  </a:cubicBezTo>
                  <a:cubicBezTo>
                    <a:pt x="18584" y="11913"/>
                    <a:pt x="18577" y="11896"/>
                    <a:pt x="18563" y="11882"/>
                  </a:cubicBezTo>
                  <a:cubicBezTo>
                    <a:pt x="18145" y="11448"/>
                    <a:pt x="17693" y="11045"/>
                    <a:pt x="17213" y="10672"/>
                  </a:cubicBezTo>
                  <a:cubicBezTo>
                    <a:pt x="15259" y="7022"/>
                    <a:pt x="16913" y="2801"/>
                    <a:pt x="20660" y="1107"/>
                  </a:cubicBezTo>
                  <a:cubicBezTo>
                    <a:pt x="21901" y="545"/>
                    <a:pt x="23190" y="300"/>
                    <a:pt x="24478" y="300"/>
                  </a:cubicBezTo>
                  <a:close/>
                  <a:moveTo>
                    <a:pt x="29735" y="7034"/>
                  </a:moveTo>
                  <a:cubicBezTo>
                    <a:pt x="30186" y="7034"/>
                    <a:pt x="30642" y="7066"/>
                    <a:pt x="31102" y="7131"/>
                  </a:cubicBezTo>
                  <a:cubicBezTo>
                    <a:pt x="33159" y="7422"/>
                    <a:pt x="35128" y="8326"/>
                    <a:pt x="36649" y="9750"/>
                  </a:cubicBezTo>
                  <a:cubicBezTo>
                    <a:pt x="37102" y="10175"/>
                    <a:pt x="37532" y="10642"/>
                    <a:pt x="37856" y="11176"/>
                  </a:cubicBezTo>
                  <a:cubicBezTo>
                    <a:pt x="37960" y="11345"/>
                    <a:pt x="38264" y="11779"/>
                    <a:pt x="38243" y="11998"/>
                  </a:cubicBezTo>
                  <a:cubicBezTo>
                    <a:pt x="38218" y="12247"/>
                    <a:pt x="38144" y="12319"/>
                    <a:pt x="38027" y="12319"/>
                  </a:cubicBezTo>
                  <a:cubicBezTo>
                    <a:pt x="37914" y="12319"/>
                    <a:pt x="37762" y="12253"/>
                    <a:pt x="37573" y="12214"/>
                  </a:cubicBezTo>
                  <a:cubicBezTo>
                    <a:pt x="36337" y="11950"/>
                    <a:pt x="35097" y="11687"/>
                    <a:pt x="33860" y="11423"/>
                  </a:cubicBezTo>
                  <a:cubicBezTo>
                    <a:pt x="33849" y="11421"/>
                    <a:pt x="33838" y="11420"/>
                    <a:pt x="33828" y="11420"/>
                  </a:cubicBezTo>
                  <a:cubicBezTo>
                    <a:pt x="33701" y="11420"/>
                    <a:pt x="33647" y="11586"/>
                    <a:pt x="33739" y="11674"/>
                  </a:cubicBezTo>
                  <a:cubicBezTo>
                    <a:pt x="34328" y="12253"/>
                    <a:pt x="34916" y="12831"/>
                    <a:pt x="35505" y="13411"/>
                  </a:cubicBezTo>
                  <a:cubicBezTo>
                    <a:pt x="33908" y="13021"/>
                    <a:pt x="32309" y="12630"/>
                    <a:pt x="30712" y="12239"/>
                  </a:cubicBezTo>
                  <a:cubicBezTo>
                    <a:pt x="30700" y="12236"/>
                    <a:pt x="30688" y="12235"/>
                    <a:pt x="30677" y="12235"/>
                  </a:cubicBezTo>
                  <a:cubicBezTo>
                    <a:pt x="30580" y="12235"/>
                    <a:pt x="30529" y="12341"/>
                    <a:pt x="30548" y="12430"/>
                  </a:cubicBezTo>
                  <a:cubicBezTo>
                    <a:pt x="30613" y="12737"/>
                    <a:pt x="30710" y="12976"/>
                    <a:pt x="30852" y="13199"/>
                  </a:cubicBezTo>
                  <a:cubicBezTo>
                    <a:pt x="29907" y="12867"/>
                    <a:pt x="28940" y="12689"/>
                    <a:pt x="27925" y="12665"/>
                  </a:cubicBezTo>
                  <a:cubicBezTo>
                    <a:pt x="27923" y="12665"/>
                    <a:pt x="27922" y="12665"/>
                    <a:pt x="27920" y="12665"/>
                  </a:cubicBezTo>
                  <a:cubicBezTo>
                    <a:pt x="27814" y="12665"/>
                    <a:pt x="27752" y="12811"/>
                    <a:pt x="27816" y="12891"/>
                  </a:cubicBezTo>
                  <a:cubicBezTo>
                    <a:pt x="28042" y="13175"/>
                    <a:pt x="28278" y="13429"/>
                    <a:pt x="28536" y="13672"/>
                  </a:cubicBezTo>
                  <a:lnTo>
                    <a:pt x="28446" y="13658"/>
                  </a:lnTo>
                  <a:cubicBezTo>
                    <a:pt x="28439" y="13657"/>
                    <a:pt x="28433" y="13657"/>
                    <a:pt x="28426" y="13657"/>
                  </a:cubicBezTo>
                  <a:cubicBezTo>
                    <a:pt x="28409" y="13657"/>
                    <a:pt x="28391" y="13659"/>
                    <a:pt x="28377" y="13664"/>
                  </a:cubicBezTo>
                  <a:cubicBezTo>
                    <a:pt x="26997" y="12889"/>
                    <a:pt x="25464" y="12406"/>
                    <a:pt x="23886" y="12317"/>
                  </a:cubicBezTo>
                  <a:cubicBezTo>
                    <a:pt x="23885" y="12317"/>
                    <a:pt x="23884" y="12317"/>
                    <a:pt x="23883" y="12317"/>
                  </a:cubicBezTo>
                  <a:cubicBezTo>
                    <a:pt x="23849" y="12317"/>
                    <a:pt x="23830" y="12339"/>
                    <a:pt x="23822" y="12365"/>
                  </a:cubicBezTo>
                  <a:cubicBezTo>
                    <a:pt x="23411" y="12152"/>
                    <a:pt x="22973" y="12029"/>
                    <a:pt x="22544" y="12029"/>
                  </a:cubicBezTo>
                  <a:cubicBezTo>
                    <a:pt x="21893" y="12029"/>
                    <a:pt x="21261" y="12312"/>
                    <a:pt x="20767" y="12993"/>
                  </a:cubicBezTo>
                  <a:cubicBezTo>
                    <a:pt x="20716" y="12941"/>
                    <a:pt x="20661" y="12893"/>
                    <a:pt x="20609" y="12843"/>
                  </a:cubicBezTo>
                  <a:cubicBezTo>
                    <a:pt x="20610" y="12839"/>
                    <a:pt x="20615" y="12836"/>
                    <a:pt x="20616" y="12832"/>
                  </a:cubicBezTo>
                  <a:cubicBezTo>
                    <a:pt x="22424" y="9378"/>
                    <a:pt x="25868" y="7034"/>
                    <a:pt x="29735" y="7034"/>
                  </a:cubicBezTo>
                  <a:close/>
                  <a:moveTo>
                    <a:pt x="22628" y="12409"/>
                  </a:moveTo>
                  <a:cubicBezTo>
                    <a:pt x="24158" y="12409"/>
                    <a:pt x="25628" y="13876"/>
                    <a:pt x="25588" y="15639"/>
                  </a:cubicBezTo>
                  <a:cubicBezTo>
                    <a:pt x="25552" y="17358"/>
                    <a:pt x="24298" y="18347"/>
                    <a:pt x="22917" y="18347"/>
                  </a:cubicBezTo>
                  <a:cubicBezTo>
                    <a:pt x="22303" y="18347"/>
                    <a:pt x="21664" y="18151"/>
                    <a:pt x="21096" y="17737"/>
                  </a:cubicBezTo>
                  <a:cubicBezTo>
                    <a:pt x="22214" y="16452"/>
                    <a:pt x="22264" y="14509"/>
                    <a:pt x="20990" y="13210"/>
                  </a:cubicBezTo>
                  <a:cubicBezTo>
                    <a:pt x="20970" y="13189"/>
                    <a:pt x="20949" y="13177"/>
                    <a:pt x="20927" y="13168"/>
                  </a:cubicBezTo>
                  <a:cubicBezTo>
                    <a:pt x="20919" y="13158"/>
                    <a:pt x="20912" y="13150"/>
                    <a:pt x="20903" y="13143"/>
                  </a:cubicBezTo>
                  <a:cubicBezTo>
                    <a:pt x="21430" y="12631"/>
                    <a:pt x="22034" y="12409"/>
                    <a:pt x="22628" y="12409"/>
                  </a:cubicBezTo>
                  <a:close/>
                  <a:moveTo>
                    <a:pt x="10017" y="8417"/>
                  </a:moveTo>
                  <a:cubicBezTo>
                    <a:pt x="13031" y="8417"/>
                    <a:pt x="15984" y="9909"/>
                    <a:pt x="18332" y="11906"/>
                  </a:cubicBezTo>
                  <a:cubicBezTo>
                    <a:pt x="18273" y="11903"/>
                    <a:pt x="18214" y="11902"/>
                    <a:pt x="18156" y="11902"/>
                  </a:cubicBezTo>
                  <a:cubicBezTo>
                    <a:pt x="17445" y="11902"/>
                    <a:pt x="16735" y="12109"/>
                    <a:pt x="16140" y="12548"/>
                  </a:cubicBezTo>
                  <a:cubicBezTo>
                    <a:pt x="15608" y="12938"/>
                    <a:pt x="15226" y="13486"/>
                    <a:pt x="14998" y="14094"/>
                  </a:cubicBezTo>
                  <a:cubicBezTo>
                    <a:pt x="14713" y="14054"/>
                    <a:pt x="14431" y="14035"/>
                    <a:pt x="14152" y="14035"/>
                  </a:cubicBezTo>
                  <a:cubicBezTo>
                    <a:pt x="13100" y="14035"/>
                    <a:pt x="12101" y="14311"/>
                    <a:pt x="11178" y="14783"/>
                  </a:cubicBezTo>
                  <a:cubicBezTo>
                    <a:pt x="11170" y="14715"/>
                    <a:pt x="11116" y="14649"/>
                    <a:pt x="11041" y="14649"/>
                  </a:cubicBezTo>
                  <a:cubicBezTo>
                    <a:pt x="11026" y="14649"/>
                    <a:pt x="11011" y="14651"/>
                    <a:pt x="10996" y="14656"/>
                  </a:cubicBezTo>
                  <a:cubicBezTo>
                    <a:pt x="10266" y="14885"/>
                    <a:pt x="9557" y="15157"/>
                    <a:pt x="8862" y="15468"/>
                  </a:cubicBezTo>
                  <a:cubicBezTo>
                    <a:pt x="9043" y="15235"/>
                    <a:pt x="9193" y="14981"/>
                    <a:pt x="9321" y="14677"/>
                  </a:cubicBezTo>
                  <a:cubicBezTo>
                    <a:pt x="9358" y="14594"/>
                    <a:pt x="9294" y="14476"/>
                    <a:pt x="9202" y="14476"/>
                  </a:cubicBezTo>
                  <a:cubicBezTo>
                    <a:pt x="9185" y="14476"/>
                    <a:pt x="9167" y="14479"/>
                    <a:pt x="9149" y="14488"/>
                  </a:cubicBezTo>
                  <a:cubicBezTo>
                    <a:pt x="7466" y="15284"/>
                    <a:pt x="5857" y="16202"/>
                    <a:pt x="4318" y="17241"/>
                  </a:cubicBezTo>
                  <a:cubicBezTo>
                    <a:pt x="4428" y="16916"/>
                    <a:pt x="4537" y="16595"/>
                    <a:pt x="4647" y="16270"/>
                  </a:cubicBezTo>
                  <a:cubicBezTo>
                    <a:pt x="4681" y="16169"/>
                    <a:pt x="4615" y="16074"/>
                    <a:pt x="4524" y="16074"/>
                  </a:cubicBezTo>
                  <a:cubicBezTo>
                    <a:pt x="4498" y="16074"/>
                    <a:pt x="4471" y="16081"/>
                    <a:pt x="4443" y="16098"/>
                  </a:cubicBezTo>
                  <a:cubicBezTo>
                    <a:pt x="3088" y="16895"/>
                    <a:pt x="1734" y="17700"/>
                    <a:pt x="369" y="18484"/>
                  </a:cubicBezTo>
                  <a:cubicBezTo>
                    <a:pt x="1120" y="14876"/>
                    <a:pt x="2578" y="11120"/>
                    <a:pt x="6067" y="9359"/>
                  </a:cubicBezTo>
                  <a:cubicBezTo>
                    <a:pt x="7365" y="8703"/>
                    <a:pt x="8697" y="8417"/>
                    <a:pt x="10017" y="8417"/>
                  </a:cubicBezTo>
                  <a:close/>
                  <a:moveTo>
                    <a:pt x="18169" y="12244"/>
                  </a:moveTo>
                  <a:cubicBezTo>
                    <a:pt x="19058" y="12244"/>
                    <a:pt x="19949" y="12607"/>
                    <a:pt x="20624" y="13203"/>
                  </a:cubicBezTo>
                  <a:cubicBezTo>
                    <a:pt x="20624" y="13203"/>
                    <a:pt x="20623" y="13203"/>
                    <a:pt x="20623" y="13205"/>
                  </a:cubicBezTo>
                  <a:cubicBezTo>
                    <a:pt x="20587" y="13263"/>
                    <a:pt x="20643" y="13317"/>
                    <a:pt x="20699" y="13317"/>
                  </a:cubicBezTo>
                  <a:cubicBezTo>
                    <a:pt x="20703" y="13317"/>
                    <a:pt x="20707" y="13317"/>
                    <a:pt x="20711" y="13316"/>
                  </a:cubicBezTo>
                  <a:lnTo>
                    <a:pt x="20711" y="13316"/>
                  </a:lnTo>
                  <a:cubicBezTo>
                    <a:pt x="20699" y="13371"/>
                    <a:pt x="20709" y="13431"/>
                    <a:pt x="20759" y="13480"/>
                  </a:cubicBezTo>
                  <a:cubicBezTo>
                    <a:pt x="22306" y="15101"/>
                    <a:pt x="21536" y="17708"/>
                    <a:pt x="19454" y="18421"/>
                  </a:cubicBezTo>
                  <a:cubicBezTo>
                    <a:pt x="19113" y="18538"/>
                    <a:pt x="18752" y="18594"/>
                    <a:pt x="18389" y="18594"/>
                  </a:cubicBezTo>
                  <a:cubicBezTo>
                    <a:pt x="17111" y="18594"/>
                    <a:pt x="15816" y="17894"/>
                    <a:pt x="15337" y="16671"/>
                  </a:cubicBezTo>
                  <a:cubicBezTo>
                    <a:pt x="14786" y="15270"/>
                    <a:pt x="15265" y="13507"/>
                    <a:pt x="16565" y="12697"/>
                  </a:cubicBezTo>
                  <a:cubicBezTo>
                    <a:pt x="17065" y="12385"/>
                    <a:pt x="17617" y="12244"/>
                    <a:pt x="18169" y="12244"/>
                  </a:cubicBezTo>
                  <a:close/>
                  <a:moveTo>
                    <a:pt x="20870" y="17974"/>
                  </a:moveTo>
                  <a:cubicBezTo>
                    <a:pt x="21291" y="18437"/>
                    <a:pt x="21788" y="18694"/>
                    <a:pt x="22297" y="18787"/>
                  </a:cubicBezTo>
                  <a:cubicBezTo>
                    <a:pt x="22204" y="19723"/>
                    <a:pt x="22128" y="20662"/>
                    <a:pt x="22070" y="21599"/>
                  </a:cubicBezTo>
                  <a:cubicBezTo>
                    <a:pt x="21798" y="21667"/>
                    <a:pt x="21534" y="21770"/>
                    <a:pt x="21284" y="21902"/>
                  </a:cubicBezTo>
                  <a:cubicBezTo>
                    <a:pt x="20778" y="20631"/>
                    <a:pt x="19818" y="19521"/>
                    <a:pt x="18549" y="18973"/>
                  </a:cubicBezTo>
                  <a:cubicBezTo>
                    <a:pt x="18550" y="18966"/>
                    <a:pt x="18550" y="18957"/>
                    <a:pt x="18550" y="18945"/>
                  </a:cubicBezTo>
                  <a:cubicBezTo>
                    <a:pt x="19198" y="18917"/>
                    <a:pt x="19835" y="18731"/>
                    <a:pt x="20380" y="18368"/>
                  </a:cubicBezTo>
                  <a:cubicBezTo>
                    <a:pt x="20559" y="18251"/>
                    <a:pt x="20720" y="18115"/>
                    <a:pt x="20870" y="17974"/>
                  </a:cubicBezTo>
                  <a:close/>
                  <a:moveTo>
                    <a:pt x="18529" y="19198"/>
                  </a:moveTo>
                  <a:cubicBezTo>
                    <a:pt x="19671" y="19870"/>
                    <a:pt x="20547" y="20792"/>
                    <a:pt x="21025" y="22051"/>
                  </a:cubicBezTo>
                  <a:cubicBezTo>
                    <a:pt x="20180" y="22582"/>
                    <a:pt x="19553" y="23455"/>
                    <a:pt x="19460" y="24471"/>
                  </a:cubicBezTo>
                  <a:cubicBezTo>
                    <a:pt x="19455" y="24501"/>
                    <a:pt x="19465" y="24526"/>
                    <a:pt x="19479" y="24543"/>
                  </a:cubicBezTo>
                  <a:cubicBezTo>
                    <a:pt x="19497" y="24563"/>
                    <a:pt x="19523" y="24575"/>
                    <a:pt x="19549" y="24575"/>
                  </a:cubicBezTo>
                  <a:cubicBezTo>
                    <a:pt x="19584" y="24575"/>
                    <a:pt x="19619" y="24553"/>
                    <a:pt x="19630" y="24505"/>
                  </a:cubicBezTo>
                  <a:cubicBezTo>
                    <a:pt x="19952" y="23248"/>
                    <a:pt x="20794" y="22248"/>
                    <a:pt x="22052" y="21899"/>
                  </a:cubicBezTo>
                  <a:lnTo>
                    <a:pt x="22052" y="21899"/>
                  </a:lnTo>
                  <a:cubicBezTo>
                    <a:pt x="21961" y="23425"/>
                    <a:pt x="21918" y="24955"/>
                    <a:pt x="21913" y="26484"/>
                  </a:cubicBezTo>
                  <a:cubicBezTo>
                    <a:pt x="21549" y="26555"/>
                    <a:pt x="21226" y="26692"/>
                    <a:pt x="20942" y="26877"/>
                  </a:cubicBezTo>
                  <a:cubicBezTo>
                    <a:pt x="20739" y="26023"/>
                    <a:pt x="20133" y="25218"/>
                    <a:pt x="19491" y="24641"/>
                  </a:cubicBezTo>
                  <a:cubicBezTo>
                    <a:pt x="19474" y="24625"/>
                    <a:pt x="19455" y="24611"/>
                    <a:pt x="19438" y="24593"/>
                  </a:cubicBezTo>
                  <a:cubicBezTo>
                    <a:pt x="19140" y="24327"/>
                    <a:pt x="18728" y="23998"/>
                    <a:pt x="18333" y="23998"/>
                  </a:cubicBezTo>
                  <a:cubicBezTo>
                    <a:pt x="18253" y="23998"/>
                    <a:pt x="18174" y="24012"/>
                    <a:pt x="18097" y="24042"/>
                  </a:cubicBezTo>
                  <a:cubicBezTo>
                    <a:pt x="18226" y="22425"/>
                    <a:pt x="18368" y="20810"/>
                    <a:pt x="18529" y="19198"/>
                  </a:cubicBezTo>
                  <a:close/>
                  <a:moveTo>
                    <a:pt x="18225" y="24194"/>
                  </a:moveTo>
                  <a:cubicBezTo>
                    <a:pt x="18801" y="24194"/>
                    <a:pt x="19490" y="24987"/>
                    <a:pt x="19783" y="25348"/>
                  </a:cubicBezTo>
                  <a:cubicBezTo>
                    <a:pt x="20185" y="25846"/>
                    <a:pt x="20420" y="26398"/>
                    <a:pt x="20696" y="26970"/>
                  </a:cubicBezTo>
                  <a:cubicBezTo>
                    <a:pt x="20703" y="26990"/>
                    <a:pt x="20718" y="27005"/>
                    <a:pt x="20729" y="27017"/>
                  </a:cubicBezTo>
                  <a:cubicBezTo>
                    <a:pt x="19870" y="27666"/>
                    <a:pt x="19354" y="28756"/>
                    <a:pt x="19016" y="29792"/>
                  </a:cubicBezTo>
                  <a:cubicBezTo>
                    <a:pt x="18625" y="29538"/>
                    <a:pt x="18193" y="29348"/>
                    <a:pt x="17729" y="29249"/>
                  </a:cubicBezTo>
                  <a:cubicBezTo>
                    <a:pt x="17830" y="27569"/>
                    <a:pt x="17948" y="25889"/>
                    <a:pt x="18082" y="24211"/>
                  </a:cubicBezTo>
                  <a:cubicBezTo>
                    <a:pt x="18129" y="24199"/>
                    <a:pt x="18176" y="24194"/>
                    <a:pt x="18225" y="24194"/>
                  </a:cubicBezTo>
                  <a:close/>
                  <a:moveTo>
                    <a:pt x="24054" y="12495"/>
                  </a:moveTo>
                  <a:lnTo>
                    <a:pt x="24054" y="12495"/>
                  </a:lnTo>
                  <a:cubicBezTo>
                    <a:pt x="27909" y="13162"/>
                    <a:pt x="31377" y="15455"/>
                    <a:pt x="32976" y="19123"/>
                  </a:cubicBezTo>
                  <a:cubicBezTo>
                    <a:pt x="34573" y="22800"/>
                    <a:pt x="33922" y="27099"/>
                    <a:pt x="31580" y="30286"/>
                  </a:cubicBezTo>
                  <a:cubicBezTo>
                    <a:pt x="31007" y="28489"/>
                    <a:pt x="30452" y="26685"/>
                    <a:pt x="29897" y="24876"/>
                  </a:cubicBezTo>
                  <a:cubicBezTo>
                    <a:pt x="29881" y="24823"/>
                    <a:pt x="29834" y="24799"/>
                    <a:pt x="29786" y="24799"/>
                  </a:cubicBezTo>
                  <a:cubicBezTo>
                    <a:pt x="29729" y="24799"/>
                    <a:pt x="29670" y="24833"/>
                    <a:pt x="29659" y="24896"/>
                  </a:cubicBezTo>
                  <a:cubicBezTo>
                    <a:pt x="29591" y="25260"/>
                    <a:pt x="29481" y="25586"/>
                    <a:pt x="29320" y="25903"/>
                  </a:cubicBezTo>
                  <a:cubicBezTo>
                    <a:pt x="28865" y="24279"/>
                    <a:pt x="28171" y="22773"/>
                    <a:pt x="27227" y="21368"/>
                  </a:cubicBezTo>
                  <a:cubicBezTo>
                    <a:pt x="27202" y="21331"/>
                    <a:pt x="27165" y="21314"/>
                    <a:pt x="27129" y="21314"/>
                  </a:cubicBezTo>
                  <a:cubicBezTo>
                    <a:pt x="27072" y="21314"/>
                    <a:pt x="27015" y="21355"/>
                    <a:pt x="26997" y="21416"/>
                  </a:cubicBezTo>
                  <a:cubicBezTo>
                    <a:pt x="26910" y="21719"/>
                    <a:pt x="26824" y="22022"/>
                    <a:pt x="26738" y="22324"/>
                  </a:cubicBezTo>
                  <a:cubicBezTo>
                    <a:pt x="26256" y="21310"/>
                    <a:pt x="25656" y="20387"/>
                    <a:pt x="24915" y="19537"/>
                  </a:cubicBezTo>
                  <a:cubicBezTo>
                    <a:pt x="24884" y="19501"/>
                    <a:pt x="24843" y="19485"/>
                    <a:pt x="24804" y="19485"/>
                  </a:cubicBezTo>
                  <a:cubicBezTo>
                    <a:pt x="24737" y="19485"/>
                    <a:pt x="24675" y="19534"/>
                    <a:pt x="24678" y="19620"/>
                  </a:cubicBezTo>
                  <a:cubicBezTo>
                    <a:pt x="24699" y="19860"/>
                    <a:pt x="24686" y="20093"/>
                    <a:pt x="24635" y="20319"/>
                  </a:cubicBezTo>
                  <a:cubicBezTo>
                    <a:pt x="24057" y="19688"/>
                    <a:pt x="23397" y="19199"/>
                    <a:pt x="22615" y="18829"/>
                  </a:cubicBezTo>
                  <a:cubicBezTo>
                    <a:pt x="22595" y="18821"/>
                    <a:pt x="22577" y="18817"/>
                    <a:pt x="22560" y="18817"/>
                  </a:cubicBezTo>
                  <a:cubicBezTo>
                    <a:pt x="22543" y="18817"/>
                    <a:pt x="22528" y="18820"/>
                    <a:pt x="22513" y="18825"/>
                  </a:cubicBezTo>
                  <a:cubicBezTo>
                    <a:pt x="22513" y="18822"/>
                    <a:pt x="22513" y="18817"/>
                    <a:pt x="22515" y="18813"/>
                  </a:cubicBezTo>
                  <a:cubicBezTo>
                    <a:pt x="22590" y="18819"/>
                    <a:pt x="22666" y="18823"/>
                    <a:pt x="22741" y="18823"/>
                  </a:cubicBezTo>
                  <a:cubicBezTo>
                    <a:pt x="24361" y="18823"/>
                    <a:pt x="25991" y="17293"/>
                    <a:pt x="25937" y="15492"/>
                  </a:cubicBezTo>
                  <a:cubicBezTo>
                    <a:pt x="25899" y="14306"/>
                    <a:pt x="25082" y="13126"/>
                    <a:pt x="24054" y="12495"/>
                  </a:cubicBezTo>
                  <a:close/>
                  <a:moveTo>
                    <a:pt x="21911" y="26746"/>
                  </a:moveTo>
                  <a:cubicBezTo>
                    <a:pt x="21911" y="28499"/>
                    <a:pt x="21959" y="30251"/>
                    <a:pt x="22050" y="32002"/>
                  </a:cubicBezTo>
                  <a:cubicBezTo>
                    <a:pt x="21695" y="32092"/>
                    <a:pt x="21335" y="32256"/>
                    <a:pt x="20986" y="32471"/>
                  </a:cubicBezTo>
                  <a:cubicBezTo>
                    <a:pt x="20688" y="31468"/>
                    <a:pt x="20036" y="30518"/>
                    <a:pt x="19169" y="29897"/>
                  </a:cubicBezTo>
                  <a:cubicBezTo>
                    <a:pt x="19770" y="28602"/>
                    <a:pt x="20350" y="27066"/>
                    <a:pt x="21911" y="26746"/>
                  </a:cubicBezTo>
                  <a:close/>
                  <a:moveTo>
                    <a:pt x="14361" y="14304"/>
                  </a:moveTo>
                  <a:cubicBezTo>
                    <a:pt x="14545" y="14304"/>
                    <a:pt x="14732" y="14312"/>
                    <a:pt x="14919" y="14329"/>
                  </a:cubicBezTo>
                  <a:cubicBezTo>
                    <a:pt x="14604" y="15358"/>
                    <a:pt x="14720" y="16523"/>
                    <a:pt x="15323" y="17416"/>
                  </a:cubicBezTo>
                  <a:cubicBezTo>
                    <a:pt x="15699" y="17970"/>
                    <a:pt x="16231" y="18379"/>
                    <a:pt x="16831" y="18633"/>
                  </a:cubicBezTo>
                  <a:cubicBezTo>
                    <a:pt x="16035" y="19390"/>
                    <a:pt x="15401" y="20236"/>
                    <a:pt x="14911" y="21194"/>
                  </a:cubicBezTo>
                  <a:cubicBezTo>
                    <a:pt x="14901" y="21035"/>
                    <a:pt x="14894" y="20878"/>
                    <a:pt x="14890" y="20721"/>
                  </a:cubicBezTo>
                  <a:cubicBezTo>
                    <a:pt x="14907" y="20620"/>
                    <a:pt x="14830" y="20557"/>
                    <a:pt x="14751" y="20557"/>
                  </a:cubicBezTo>
                  <a:cubicBezTo>
                    <a:pt x="14703" y="20557"/>
                    <a:pt x="14655" y="20580"/>
                    <a:pt x="14626" y="20631"/>
                  </a:cubicBezTo>
                  <a:cubicBezTo>
                    <a:pt x="13898" y="21914"/>
                    <a:pt x="13322" y="23248"/>
                    <a:pt x="12879" y="24646"/>
                  </a:cubicBezTo>
                  <a:cubicBezTo>
                    <a:pt x="12787" y="24314"/>
                    <a:pt x="12697" y="23984"/>
                    <a:pt x="12604" y="23652"/>
                  </a:cubicBezTo>
                  <a:cubicBezTo>
                    <a:pt x="12587" y="23590"/>
                    <a:pt x="12541" y="23564"/>
                    <a:pt x="12493" y="23564"/>
                  </a:cubicBezTo>
                  <a:cubicBezTo>
                    <a:pt x="12430" y="23564"/>
                    <a:pt x="12361" y="23608"/>
                    <a:pt x="12341" y="23673"/>
                  </a:cubicBezTo>
                  <a:cubicBezTo>
                    <a:pt x="11721" y="25743"/>
                    <a:pt x="11100" y="27811"/>
                    <a:pt x="10479" y="29883"/>
                  </a:cubicBezTo>
                  <a:cubicBezTo>
                    <a:pt x="10273" y="29483"/>
                    <a:pt x="10119" y="29082"/>
                    <a:pt x="10000" y="28636"/>
                  </a:cubicBezTo>
                  <a:cubicBezTo>
                    <a:pt x="9984" y="28575"/>
                    <a:pt x="9932" y="28547"/>
                    <a:pt x="9877" y="28547"/>
                  </a:cubicBezTo>
                  <a:cubicBezTo>
                    <a:pt x="9812" y="28547"/>
                    <a:pt x="9745" y="28587"/>
                    <a:pt x="9734" y="28657"/>
                  </a:cubicBezTo>
                  <a:cubicBezTo>
                    <a:pt x="9437" y="30501"/>
                    <a:pt x="9145" y="32346"/>
                    <a:pt x="8851" y="34192"/>
                  </a:cubicBezTo>
                  <a:cubicBezTo>
                    <a:pt x="5927" y="31136"/>
                    <a:pt x="4664" y="26727"/>
                    <a:pt x="5721" y="22599"/>
                  </a:cubicBezTo>
                  <a:cubicBezTo>
                    <a:pt x="6699" y="18776"/>
                    <a:pt x="10058" y="14304"/>
                    <a:pt x="14361" y="14304"/>
                  </a:cubicBezTo>
                  <a:close/>
                  <a:moveTo>
                    <a:pt x="17717" y="29460"/>
                  </a:moveTo>
                  <a:cubicBezTo>
                    <a:pt x="19142" y="30094"/>
                    <a:pt x="20232" y="31066"/>
                    <a:pt x="20685" y="32622"/>
                  </a:cubicBezTo>
                  <a:cubicBezTo>
                    <a:pt x="20689" y="32639"/>
                    <a:pt x="20699" y="32650"/>
                    <a:pt x="20706" y="32664"/>
                  </a:cubicBezTo>
                  <a:cubicBezTo>
                    <a:pt x="19638" y="33442"/>
                    <a:pt x="18782" y="34720"/>
                    <a:pt x="18755" y="35869"/>
                  </a:cubicBezTo>
                  <a:cubicBezTo>
                    <a:pt x="18754" y="35897"/>
                    <a:pt x="18766" y="35920"/>
                    <a:pt x="18782" y="35937"/>
                  </a:cubicBezTo>
                  <a:cubicBezTo>
                    <a:pt x="18768" y="35985"/>
                    <a:pt x="18755" y="36031"/>
                    <a:pt x="18738" y="36076"/>
                  </a:cubicBezTo>
                  <a:cubicBezTo>
                    <a:pt x="18323" y="35849"/>
                    <a:pt x="17884" y="35668"/>
                    <a:pt x="17428" y="35575"/>
                  </a:cubicBezTo>
                  <a:cubicBezTo>
                    <a:pt x="17501" y="33535"/>
                    <a:pt x="17597" y="31496"/>
                    <a:pt x="17717" y="29460"/>
                  </a:cubicBezTo>
                  <a:close/>
                  <a:moveTo>
                    <a:pt x="22064" y="32215"/>
                  </a:moveTo>
                  <a:cubicBezTo>
                    <a:pt x="22192" y="34532"/>
                    <a:pt x="22389" y="36847"/>
                    <a:pt x="22640" y="39161"/>
                  </a:cubicBezTo>
                  <a:cubicBezTo>
                    <a:pt x="22331" y="39237"/>
                    <a:pt x="22035" y="39357"/>
                    <a:pt x="21745" y="39504"/>
                  </a:cubicBezTo>
                  <a:cubicBezTo>
                    <a:pt x="21740" y="39497"/>
                    <a:pt x="21737" y="39490"/>
                    <a:pt x="21731" y="39484"/>
                  </a:cubicBezTo>
                  <a:cubicBezTo>
                    <a:pt x="21671" y="39440"/>
                    <a:pt x="21636" y="39419"/>
                    <a:pt x="21592" y="39419"/>
                  </a:cubicBezTo>
                  <a:cubicBezTo>
                    <a:pt x="21577" y="39419"/>
                    <a:pt x="21560" y="39421"/>
                    <a:pt x="21541" y="39427"/>
                  </a:cubicBezTo>
                  <a:cubicBezTo>
                    <a:pt x="21450" y="39052"/>
                    <a:pt x="21056" y="38301"/>
                    <a:pt x="20983" y="38187"/>
                  </a:cubicBezTo>
                  <a:cubicBezTo>
                    <a:pt x="20702" y="37751"/>
                    <a:pt x="20362" y="37347"/>
                    <a:pt x="19983" y="36994"/>
                  </a:cubicBezTo>
                  <a:cubicBezTo>
                    <a:pt x="19659" y="36690"/>
                    <a:pt x="19294" y="36409"/>
                    <a:pt x="18901" y="36174"/>
                  </a:cubicBezTo>
                  <a:cubicBezTo>
                    <a:pt x="18981" y="36007"/>
                    <a:pt x="19037" y="35835"/>
                    <a:pt x="19076" y="35657"/>
                  </a:cubicBezTo>
                  <a:cubicBezTo>
                    <a:pt x="19388" y="34897"/>
                    <a:pt x="19619" y="34210"/>
                    <a:pt x="20198" y="33555"/>
                  </a:cubicBezTo>
                  <a:cubicBezTo>
                    <a:pt x="20742" y="32943"/>
                    <a:pt x="21378" y="32593"/>
                    <a:pt x="22064" y="32215"/>
                  </a:cubicBezTo>
                  <a:close/>
                  <a:moveTo>
                    <a:pt x="17420" y="35745"/>
                  </a:moveTo>
                  <a:cubicBezTo>
                    <a:pt x="19242" y="36583"/>
                    <a:pt x="20675" y="37715"/>
                    <a:pt x="21370" y="39695"/>
                  </a:cubicBezTo>
                  <a:cubicBezTo>
                    <a:pt x="21371" y="39699"/>
                    <a:pt x="21377" y="39705"/>
                    <a:pt x="21378" y="39709"/>
                  </a:cubicBezTo>
                  <a:cubicBezTo>
                    <a:pt x="20123" y="40487"/>
                    <a:pt x="19132" y="41827"/>
                    <a:pt x="18653" y="43128"/>
                  </a:cubicBezTo>
                  <a:cubicBezTo>
                    <a:pt x="18634" y="43183"/>
                    <a:pt x="18646" y="43233"/>
                    <a:pt x="18670" y="43272"/>
                  </a:cubicBezTo>
                  <a:cubicBezTo>
                    <a:pt x="18229" y="43021"/>
                    <a:pt x="17757" y="42814"/>
                    <a:pt x="17268" y="42675"/>
                  </a:cubicBezTo>
                  <a:cubicBezTo>
                    <a:pt x="17287" y="40365"/>
                    <a:pt x="17340" y="38054"/>
                    <a:pt x="17420" y="35745"/>
                  </a:cubicBezTo>
                  <a:close/>
                  <a:moveTo>
                    <a:pt x="22659" y="39346"/>
                  </a:moveTo>
                  <a:cubicBezTo>
                    <a:pt x="22888" y="41402"/>
                    <a:pt x="23152" y="43457"/>
                    <a:pt x="23442" y="45507"/>
                  </a:cubicBezTo>
                  <a:cubicBezTo>
                    <a:pt x="22820" y="45677"/>
                    <a:pt x="22221" y="45987"/>
                    <a:pt x="21669" y="46401"/>
                  </a:cubicBezTo>
                  <a:cubicBezTo>
                    <a:pt x="21678" y="46360"/>
                    <a:pt x="21676" y="46318"/>
                    <a:pt x="21649" y="46275"/>
                  </a:cubicBezTo>
                  <a:cubicBezTo>
                    <a:pt x="20965" y="45123"/>
                    <a:pt x="19982" y="44064"/>
                    <a:pt x="18807" y="43356"/>
                  </a:cubicBezTo>
                  <a:lnTo>
                    <a:pt x="18807" y="43356"/>
                  </a:lnTo>
                  <a:cubicBezTo>
                    <a:pt x="18810" y="43356"/>
                    <a:pt x="18813" y="43356"/>
                    <a:pt x="18815" y="43356"/>
                  </a:cubicBezTo>
                  <a:cubicBezTo>
                    <a:pt x="18866" y="43356"/>
                    <a:pt x="18912" y="43330"/>
                    <a:pt x="18939" y="43267"/>
                  </a:cubicBezTo>
                  <a:cubicBezTo>
                    <a:pt x="19313" y="42374"/>
                    <a:pt x="19793" y="41561"/>
                    <a:pt x="20482" y="40872"/>
                  </a:cubicBezTo>
                  <a:cubicBezTo>
                    <a:pt x="21137" y="40220"/>
                    <a:pt x="21882" y="39805"/>
                    <a:pt x="22659" y="39346"/>
                  </a:cubicBezTo>
                  <a:close/>
                  <a:moveTo>
                    <a:pt x="17267" y="42897"/>
                  </a:moveTo>
                  <a:cubicBezTo>
                    <a:pt x="18987" y="43735"/>
                    <a:pt x="20389" y="44782"/>
                    <a:pt x="21374" y="46466"/>
                  </a:cubicBezTo>
                  <a:cubicBezTo>
                    <a:pt x="21404" y="46515"/>
                    <a:pt x="21447" y="46536"/>
                    <a:pt x="21487" y="46539"/>
                  </a:cubicBezTo>
                  <a:cubicBezTo>
                    <a:pt x="20058" y="47693"/>
                    <a:pt x="19012" y="49518"/>
                    <a:pt x="18930" y="51218"/>
                  </a:cubicBezTo>
                  <a:cubicBezTo>
                    <a:pt x="18394" y="50941"/>
                    <a:pt x="17850" y="50718"/>
                    <a:pt x="17335" y="50563"/>
                  </a:cubicBezTo>
                  <a:cubicBezTo>
                    <a:pt x="17297" y="48903"/>
                    <a:pt x="17270" y="47242"/>
                    <a:pt x="17263" y="45579"/>
                  </a:cubicBezTo>
                  <a:cubicBezTo>
                    <a:pt x="17257" y="44686"/>
                    <a:pt x="17263" y="43790"/>
                    <a:pt x="17267" y="42897"/>
                  </a:cubicBezTo>
                  <a:close/>
                  <a:moveTo>
                    <a:pt x="23469" y="45684"/>
                  </a:moveTo>
                  <a:cubicBezTo>
                    <a:pt x="23862" y="48423"/>
                    <a:pt x="24298" y="51159"/>
                    <a:pt x="24750" y="53884"/>
                  </a:cubicBezTo>
                  <a:cubicBezTo>
                    <a:pt x="23897" y="54035"/>
                    <a:pt x="23160" y="54414"/>
                    <a:pt x="22525" y="54931"/>
                  </a:cubicBezTo>
                  <a:lnTo>
                    <a:pt x="22525" y="54928"/>
                  </a:lnTo>
                  <a:cubicBezTo>
                    <a:pt x="22057" y="53435"/>
                    <a:pt x="20667" y="52177"/>
                    <a:pt x="19169" y="51347"/>
                  </a:cubicBezTo>
                  <a:cubicBezTo>
                    <a:pt x="19193" y="51330"/>
                    <a:pt x="19215" y="51303"/>
                    <a:pt x="19222" y="51267"/>
                  </a:cubicBezTo>
                  <a:cubicBezTo>
                    <a:pt x="19560" y="49983"/>
                    <a:pt x="19910" y="48853"/>
                    <a:pt x="20766" y="47803"/>
                  </a:cubicBezTo>
                  <a:cubicBezTo>
                    <a:pt x="21524" y="46868"/>
                    <a:pt x="22453" y="46281"/>
                    <a:pt x="23469" y="45684"/>
                  </a:cubicBezTo>
                  <a:close/>
                  <a:moveTo>
                    <a:pt x="17336" y="50773"/>
                  </a:moveTo>
                  <a:cubicBezTo>
                    <a:pt x="18329" y="51169"/>
                    <a:pt x="19261" y="51676"/>
                    <a:pt x="20086" y="52369"/>
                  </a:cubicBezTo>
                  <a:cubicBezTo>
                    <a:pt x="21018" y="53152"/>
                    <a:pt x="21555" y="54128"/>
                    <a:pt x="22319" y="55031"/>
                  </a:cubicBezTo>
                  <a:cubicBezTo>
                    <a:pt x="22333" y="55048"/>
                    <a:pt x="22348" y="55057"/>
                    <a:pt x="22362" y="55065"/>
                  </a:cubicBezTo>
                  <a:cubicBezTo>
                    <a:pt x="21090" y="56178"/>
                    <a:pt x="20232" y="57854"/>
                    <a:pt x="19632" y="59371"/>
                  </a:cubicBezTo>
                  <a:cubicBezTo>
                    <a:pt x="19042" y="58938"/>
                    <a:pt x="18388" y="58615"/>
                    <a:pt x="17643" y="58574"/>
                  </a:cubicBezTo>
                  <a:cubicBezTo>
                    <a:pt x="17617" y="58102"/>
                    <a:pt x="17596" y="57629"/>
                    <a:pt x="17573" y="57160"/>
                  </a:cubicBezTo>
                  <a:cubicBezTo>
                    <a:pt x="17466" y="55031"/>
                    <a:pt x="17390" y="52902"/>
                    <a:pt x="17336" y="50773"/>
                  </a:cubicBezTo>
                  <a:close/>
                  <a:moveTo>
                    <a:pt x="24781" y="54073"/>
                  </a:moveTo>
                  <a:cubicBezTo>
                    <a:pt x="25197" y="56589"/>
                    <a:pt x="25621" y="59096"/>
                    <a:pt x="26026" y="61594"/>
                  </a:cubicBezTo>
                  <a:cubicBezTo>
                    <a:pt x="24952" y="61869"/>
                    <a:pt x="23921" y="62518"/>
                    <a:pt x="23050" y="63374"/>
                  </a:cubicBezTo>
                  <a:cubicBezTo>
                    <a:pt x="22578" y="62092"/>
                    <a:pt x="21589" y="61101"/>
                    <a:pt x="20605" y="60186"/>
                  </a:cubicBezTo>
                  <a:cubicBezTo>
                    <a:pt x="20383" y="59983"/>
                    <a:pt x="20156" y="59781"/>
                    <a:pt x="19920" y="59589"/>
                  </a:cubicBezTo>
                  <a:cubicBezTo>
                    <a:pt x="19927" y="59577"/>
                    <a:pt x="19934" y="59570"/>
                    <a:pt x="19940" y="59556"/>
                  </a:cubicBezTo>
                  <a:cubicBezTo>
                    <a:pt x="20919" y="57090"/>
                    <a:pt x="22255" y="55092"/>
                    <a:pt x="24781" y="54073"/>
                  </a:cubicBezTo>
                  <a:close/>
                  <a:moveTo>
                    <a:pt x="17652" y="58740"/>
                  </a:moveTo>
                  <a:lnTo>
                    <a:pt x="17652" y="58740"/>
                  </a:lnTo>
                  <a:cubicBezTo>
                    <a:pt x="19886" y="59532"/>
                    <a:pt x="21854" y="61430"/>
                    <a:pt x="22790" y="63615"/>
                  </a:cubicBezTo>
                  <a:cubicBezTo>
                    <a:pt x="22792" y="63622"/>
                    <a:pt x="22797" y="63627"/>
                    <a:pt x="22800" y="63629"/>
                  </a:cubicBezTo>
                  <a:cubicBezTo>
                    <a:pt x="21497" y="65023"/>
                    <a:pt x="20603" y="66877"/>
                    <a:pt x="20559" y="68581"/>
                  </a:cubicBezTo>
                  <a:cubicBezTo>
                    <a:pt x="20276" y="68554"/>
                    <a:pt x="19992" y="68540"/>
                    <a:pt x="19709" y="68540"/>
                  </a:cubicBezTo>
                  <a:cubicBezTo>
                    <a:pt x="19322" y="68540"/>
                    <a:pt x="18935" y="68566"/>
                    <a:pt x="18550" y="68624"/>
                  </a:cubicBezTo>
                  <a:cubicBezTo>
                    <a:pt x="18004" y="65369"/>
                    <a:pt x="17815" y="62041"/>
                    <a:pt x="17652" y="58740"/>
                  </a:cubicBezTo>
                  <a:close/>
                  <a:moveTo>
                    <a:pt x="26058" y="61780"/>
                  </a:moveTo>
                  <a:cubicBezTo>
                    <a:pt x="26193" y="62611"/>
                    <a:pt x="26327" y="63442"/>
                    <a:pt x="26455" y="64270"/>
                  </a:cubicBezTo>
                  <a:cubicBezTo>
                    <a:pt x="26794" y="66432"/>
                    <a:pt x="27329" y="69148"/>
                    <a:pt x="26659" y="71348"/>
                  </a:cubicBezTo>
                  <a:cubicBezTo>
                    <a:pt x="25087" y="69940"/>
                    <a:pt x="23010" y="68900"/>
                    <a:pt x="20870" y="68617"/>
                  </a:cubicBezTo>
                  <a:cubicBezTo>
                    <a:pt x="21237" y="67038"/>
                    <a:pt x="21652" y="65660"/>
                    <a:pt x="22691" y="64366"/>
                  </a:cubicBezTo>
                  <a:cubicBezTo>
                    <a:pt x="23632" y="63196"/>
                    <a:pt x="24781" y="62496"/>
                    <a:pt x="26058" y="61780"/>
                  </a:cubicBezTo>
                  <a:close/>
                  <a:moveTo>
                    <a:pt x="18581" y="68809"/>
                  </a:moveTo>
                  <a:lnTo>
                    <a:pt x="18581" y="68809"/>
                  </a:lnTo>
                  <a:cubicBezTo>
                    <a:pt x="21569" y="68883"/>
                    <a:pt x="24265" y="69630"/>
                    <a:pt x="26531" y="71718"/>
                  </a:cubicBezTo>
                  <a:lnTo>
                    <a:pt x="26531" y="71719"/>
                  </a:lnTo>
                  <a:cubicBezTo>
                    <a:pt x="26195" y="72600"/>
                    <a:pt x="25642" y="73385"/>
                    <a:pt x="24768" y="73998"/>
                  </a:cubicBezTo>
                  <a:cubicBezTo>
                    <a:pt x="24087" y="74474"/>
                    <a:pt x="23306" y="74739"/>
                    <a:pt x="22547" y="74739"/>
                  </a:cubicBezTo>
                  <a:cubicBezTo>
                    <a:pt x="21654" y="74739"/>
                    <a:pt x="20791" y="74373"/>
                    <a:pt x="20156" y="73553"/>
                  </a:cubicBezTo>
                  <a:cubicBezTo>
                    <a:pt x="19146" y="72253"/>
                    <a:pt x="18850" y="70396"/>
                    <a:pt x="18581" y="68809"/>
                  </a:cubicBezTo>
                  <a:close/>
                  <a:moveTo>
                    <a:pt x="24515" y="1"/>
                  </a:moveTo>
                  <a:cubicBezTo>
                    <a:pt x="22873" y="1"/>
                    <a:pt x="21240" y="385"/>
                    <a:pt x="19717" y="1281"/>
                  </a:cubicBezTo>
                  <a:cubicBezTo>
                    <a:pt x="16738" y="3034"/>
                    <a:pt x="14880" y="7281"/>
                    <a:pt x="16841" y="10394"/>
                  </a:cubicBezTo>
                  <a:cubicBezTo>
                    <a:pt x="14857" y="8965"/>
                    <a:pt x="12460" y="8082"/>
                    <a:pt x="10055" y="8082"/>
                  </a:cubicBezTo>
                  <a:cubicBezTo>
                    <a:pt x="8712" y="8082"/>
                    <a:pt x="7366" y="8357"/>
                    <a:pt x="6090" y="8968"/>
                  </a:cubicBezTo>
                  <a:cubicBezTo>
                    <a:pt x="2426" y="10717"/>
                    <a:pt x="507" y="14898"/>
                    <a:pt x="13" y="18752"/>
                  </a:cubicBezTo>
                  <a:cubicBezTo>
                    <a:pt x="0" y="18853"/>
                    <a:pt x="75" y="18927"/>
                    <a:pt x="162" y="18927"/>
                  </a:cubicBezTo>
                  <a:cubicBezTo>
                    <a:pt x="189" y="18927"/>
                    <a:pt x="218" y="18919"/>
                    <a:pt x="245" y="18903"/>
                  </a:cubicBezTo>
                  <a:cubicBezTo>
                    <a:pt x="1582" y="18094"/>
                    <a:pt x="2930" y="17306"/>
                    <a:pt x="4277" y="16516"/>
                  </a:cubicBezTo>
                  <a:lnTo>
                    <a:pt x="4277" y="16516"/>
                  </a:lnTo>
                  <a:lnTo>
                    <a:pt x="3932" y="17526"/>
                  </a:lnTo>
                  <a:cubicBezTo>
                    <a:pt x="3899" y="17620"/>
                    <a:pt x="3968" y="17727"/>
                    <a:pt x="4058" y="17727"/>
                  </a:cubicBezTo>
                  <a:cubicBezTo>
                    <a:pt x="4083" y="17727"/>
                    <a:pt x="4109" y="17719"/>
                    <a:pt x="4136" y="17700"/>
                  </a:cubicBezTo>
                  <a:cubicBezTo>
                    <a:pt x="5655" y="16648"/>
                    <a:pt x="7240" y="15719"/>
                    <a:pt x="8901" y="14915"/>
                  </a:cubicBezTo>
                  <a:lnTo>
                    <a:pt x="8901" y="14915"/>
                  </a:lnTo>
                  <a:cubicBezTo>
                    <a:pt x="8717" y="15245"/>
                    <a:pt x="8488" y="15526"/>
                    <a:pt x="8179" y="15793"/>
                  </a:cubicBezTo>
                  <a:cubicBezTo>
                    <a:pt x="8088" y="15872"/>
                    <a:pt x="8134" y="16051"/>
                    <a:pt x="8246" y="16051"/>
                  </a:cubicBezTo>
                  <a:cubicBezTo>
                    <a:pt x="8265" y="16051"/>
                    <a:pt x="8285" y="16046"/>
                    <a:pt x="8306" y="16035"/>
                  </a:cubicBezTo>
                  <a:cubicBezTo>
                    <a:pt x="9084" y="15651"/>
                    <a:pt x="9876" y="15327"/>
                    <a:pt x="10698" y="15049"/>
                  </a:cubicBezTo>
                  <a:lnTo>
                    <a:pt x="10698" y="15049"/>
                  </a:lnTo>
                  <a:cubicBezTo>
                    <a:pt x="8229" y="16531"/>
                    <a:pt x="6361" y="19393"/>
                    <a:pt x="5574" y="21935"/>
                  </a:cubicBezTo>
                  <a:cubicBezTo>
                    <a:pt x="4182" y="26432"/>
                    <a:pt x="5542" y="31338"/>
                    <a:pt x="8858" y="34633"/>
                  </a:cubicBezTo>
                  <a:cubicBezTo>
                    <a:pt x="8885" y="34659"/>
                    <a:pt x="8919" y="34671"/>
                    <a:pt x="8953" y="34671"/>
                  </a:cubicBezTo>
                  <a:cubicBezTo>
                    <a:pt x="9025" y="34671"/>
                    <a:pt x="9097" y="34620"/>
                    <a:pt x="9110" y="34546"/>
                  </a:cubicBezTo>
                  <a:cubicBezTo>
                    <a:pt x="9379" y="32792"/>
                    <a:pt x="9650" y="31038"/>
                    <a:pt x="9923" y="29284"/>
                  </a:cubicBezTo>
                  <a:cubicBezTo>
                    <a:pt x="10051" y="29640"/>
                    <a:pt x="10211" y="29983"/>
                    <a:pt x="10406" y="30320"/>
                  </a:cubicBezTo>
                  <a:cubicBezTo>
                    <a:pt x="10431" y="30363"/>
                    <a:pt x="10468" y="30381"/>
                    <a:pt x="10506" y="30381"/>
                  </a:cubicBezTo>
                  <a:cubicBezTo>
                    <a:pt x="10570" y="30381"/>
                    <a:pt x="10636" y="30332"/>
                    <a:pt x="10656" y="30268"/>
                  </a:cubicBezTo>
                  <a:cubicBezTo>
                    <a:pt x="11261" y="28245"/>
                    <a:pt x="11867" y="26222"/>
                    <a:pt x="12474" y="24197"/>
                  </a:cubicBezTo>
                  <a:cubicBezTo>
                    <a:pt x="12564" y="24528"/>
                    <a:pt x="12656" y="24857"/>
                    <a:pt x="12745" y="25186"/>
                  </a:cubicBezTo>
                  <a:cubicBezTo>
                    <a:pt x="12762" y="25249"/>
                    <a:pt x="12808" y="25276"/>
                    <a:pt x="12857" y="25276"/>
                  </a:cubicBezTo>
                  <a:cubicBezTo>
                    <a:pt x="12921" y="25276"/>
                    <a:pt x="12990" y="25231"/>
                    <a:pt x="13009" y="25164"/>
                  </a:cubicBezTo>
                  <a:cubicBezTo>
                    <a:pt x="13406" y="23822"/>
                    <a:pt x="13931" y="22538"/>
                    <a:pt x="14580" y="21307"/>
                  </a:cubicBezTo>
                  <a:cubicBezTo>
                    <a:pt x="14592" y="21463"/>
                    <a:pt x="14620" y="21619"/>
                    <a:pt x="14669" y="21800"/>
                  </a:cubicBezTo>
                  <a:cubicBezTo>
                    <a:pt x="14686" y="21859"/>
                    <a:pt x="14742" y="21888"/>
                    <a:pt x="14798" y="21888"/>
                  </a:cubicBezTo>
                  <a:cubicBezTo>
                    <a:pt x="14851" y="21888"/>
                    <a:pt x="14904" y="21862"/>
                    <a:pt x="14928" y="21811"/>
                  </a:cubicBezTo>
                  <a:cubicBezTo>
                    <a:pt x="15442" y="20663"/>
                    <a:pt x="16145" y="19671"/>
                    <a:pt x="17058" y="18803"/>
                  </a:cubicBezTo>
                  <a:cubicBezTo>
                    <a:pt x="17081" y="18781"/>
                    <a:pt x="17091" y="18759"/>
                    <a:pt x="17095" y="18733"/>
                  </a:cubicBezTo>
                  <a:cubicBezTo>
                    <a:pt x="17459" y="18859"/>
                    <a:pt x="17842" y="18931"/>
                    <a:pt x="18229" y="18945"/>
                  </a:cubicBezTo>
                  <a:cubicBezTo>
                    <a:pt x="17391" y="27141"/>
                    <a:pt x="16958" y="35370"/>
                    <a:pt x="16927" y="43607"/>
                  </a:cubicBezTo>
                  <a:cubicBezTo>
                    <a:pt x="16911" y="47869"/>
                    <a:pt x="17002" y="52133"/>
                    <a:pt x="17199" y="56390"/>
                  </a:cubicBezTo>
                  <a:cubicBezTo>
                    <a:pt x="17233" y="57118"/>
                    <a:pt x="17266" y="57847"/>
                    <a:pt x="17300" y="58578"/>
                  </a:cubicBezTo>
                  <a:cubicBezTo>
                    <a:pt x="17277" y="58582"/>
                    <a:pt x="17278" y="58616"/>
                    <a:pt x="17301" y="58623"/>
                  </a:cubicBezTo>
                  <a:cubicBezTo>
                    <a:pt x="17374" y="60166"/>
                    <a:pt x="17455" y="61715"/>
                    <a:pt x="17575" y="63258"/>
                  </a:cubicBezTo>
                  <a:cubicBezTo>
                    <a:pt x="17716" y="65079"/>
                    <a:pt x="17912" y="66895"/>
                    <a:pt x="18209" y="68689"/>
                  </a:cubicBezTo>
                  <a:cubicBezTo>
                    <a:pt x="18166" y="68718"/>
                    <a:pt x="18173" y="68781"/>
                    <a:pt x="18224" y="68795"/>
                  </a:cubicBezTo>
                  <a:cubicBezTo>
                    <a:pt x="18614" y="71145"/>
                    <a:pt x="19242" y="74838"/>
                    <a:pt x="22199" y="75117"/>
                  </a:cubicBezTo>
                  <a:cubicBezTo>
                    <a:pt x="22323" y="75129"/>
                    <a:pt x="22445" y="75135"/>
                    <a:pt x="22566" y="75135"/>
                  </a:cubicBezTo>
                  <a:cubicBezTo>
                    <a:pt x="24957" y="75135"/>
                    <a:pt x="26747" y="72923"/>
                    <a:pt x="27175" y="70721"/>
                  </a:cubicBezTo>
                  <a:cubicBezTo>
                    <a:pt x="27506" y="69023"/>
                    <a:pt x="27275" y="67276"/>
                    <a:pt x="27020" y="65588"/>
                  </a:cubicBezTo>
                  <a:cubicBezTo>
                    <a:pt x="26711" y="63569"/>
                    <a:pt x="26383" y="61553"/>
                    <a:pt x="26053" y="59538"/>
                  </a:cubicBezTo>
                  <a:cubicBezTo>
                    <a:pt x="25370" y="55352"/>
                    <a:pt x="24669" y="51166"/>
                    <a:pt x="24059" y="46967"/>
                  </a:cubicBezTo>
                  <a:cubicBezTo>
                    <a:pt x="22714" y="37693"/>
                    <a:pt x="21991" y="28437"/>
                    <a:pt x="22502" y="19071"/>
                  </a:cubicBezTo>
                  <a:lnTo>
                    <a:pt x="22502" y="19071"/>
                  </a:lnTo>
                  <a:cubicBezTo>
                    <a:pt x="23327" y="19459"/>
                    <a:pt x="23999" y="19967"/>
                    <a:pt x="24592" y="20659"/>
                  </a:cubicBezTo>
                  <a:cubicBezTo>
                    <a:pt x="24622" y="20694"/>
                    <a:pt x="24662" y="20711"/>
                    <a:pt x="24701" y="20711"/>
                  </a:cubicBezTo>
                  <a:cubicBezTo>
                    <a:pt x="24756" y="20711"/>
                    <a:pt x="24808" y="20676"/>
                    <a:pt x="24826" y="20608"/>
                  </a:cubicBezTo>
                  <a:cubicBezTo>
                    <a:pt x="24888" y="20378"/>
                    <a:pt x="24918" y="20176"/>
                    <a:pt x="24930" y="19962"/>
                  </a:cubicBezTo>
                  <a:cubicBezTo>
                    <a:pt x="25628" y="20809"/>
                    <a:pt x="26198" y="21722"/>
                    <a:pt x="26644" y="22733"/>
                  </a:cubicBezTo>
                  <a:cubicBezTo>
                    <a:pt x="26669" y="22789"/>
                    <a:pt x="26716" y="22815"/>
                    <a:pt x="26763" y="22815"/>
                  </a:cubicBezTo>
                  <a:cubicBezTo>
                    <a:pt x="26817" y="22815"/>
                    <a:pt x="26871" y="22780"/>
                    <a:pt x="26890" y="22713"/>
                  </a:cubicBezTo>
                  <a:cubicBezTo>
                    <a:pt x="26982" y="22393"/>
                    <a:pt x="27074" y="22071"/>
                    <a:pt x="27167" y="21751"/>
                  </a:cubicBezTo>
                  <a:cubicBezTo>
                    <a:pt x="28072" y="23148"/>
                    <a:pt x="28737" y="24652"/>
                    <a:pt x="29167" y="26266"/>
                  </a:cubicBezTo>
                  <a:cubicBezTo>
                    <a:pt x="29183" y="26321"/>
                    <a:pt x="29226" y="26345"/>
                    <a:pt x="29271" y="26345"/>
                  </a:cubicBezTo>
                  <a:cubicBezTo>
                    <a:pt x="29318" y="26345"/>
                    <a:pt x="29368" y="26320"/>
                    <a:pt x="29393" y="26278"/>
                  </a:cubicBezTo>
                  <a:cubicBezTo>
                    <a:pt x="29573" y="25983"/>
                    <a:pt x="29700" y="25697"/>
                    <a:pt x="29793" y="25386"/>
                  </a:cubicBezTo>
                  <a:cubicBezTo>
                    <a:pt x="30328" y="27144"/>
                    <a:pt x="30866" y="28901"/>
                    <a:pt x="31382" y="30662"/>
                  </a:cubicBezTo>
                  <a:cubicBezTo>
                    <a:pt x="31400" y="30727"/>
                    <a:pt x="31461" y="30761"/>
                    <a:pt x="31523" y="30761"/>
                  </a:cubicBezTo>
                  <a:cubicBezTo>
                    <a:pt x="31565" y="30761"/>
                    <a:pt x="31608" y="30745"/>
                    <a:pt x="31637" y="30710"/>
                  </a:cubicBezTo>
                  <a:cubicBezTo>
                    <a:pt x="34288" y="27451"/>
                    <a:pt x="34944" y="22725"/>
                    <a:pt x="33209" y="18885"/>
                  </a:cubicBezTo>
                  <a:cubicBezTo>
                    <a:pt x="32321" y="16921"/>
                    <a:pt x="30815" y="15214"/>
                    <a:pt x="28982" y="14029"/>
                  </a:cubicBezTo>
                  <a:lnTo>
                    <a:pt x="28982" y="14029"/>
                  </a:lnTo>
                  <a:cubicBezTo>
                    <a:pt x="28986" y="14029"/>
                    <a:pt x="28989" y="14030"/>
                    <a:pt x="28992" y="14030"/>
                  </a:cubicBezTo>
                  <a:cubicBezTo>
                    <a:pt x="29119" y="14030"/>
                    <a:pt x="29200" y="13867"/>
                    <a:pt x="29092" y="13777"/>
                  </a:cubicBezTo>
                  <a:cubicBezTo>
                    <a:pt x="28790" y="13527"/>
                    <a:pt x="28516" y="13258"/>
                    <a:pt x="28260" y="12966"/>
                  </a:cubicBezTo>
                  <a:lnTo>
                    <a:pt x="28260" y="12966"/>
                  </a:lnTo>
                  <a:cubicBezTo>
                    <a:pt x="29290" y="13027"/>
                    <a:pt x="30260" y="13249"/>
                    <a:pt x="31224" y="13647"/>
                  </a:cubicBezTo>
                  <a:cubicBezTo>
                    <a:pt x="31247" y="13656"/>
                    <a:pt x="31268" y="13660"/>
                    <a:pt x="31288" y="13660"/>
                  </a:cubicBezTo>
                  <a:cubicBezTo>
                    <a:pt x="31407" y="13660"/>
                    <a:pt x="31477" y="13510"/>
                    <a:pt x="31381" y="13408"/>
                  </a:cubicBezTo>
                  <a:cubicBezTo>
                    <a:pt x="31121" y="13167"/>
                    <a:pt x="30950" y="12889"/>
                    <a:pt x="30867" y="12574"/>
                  </a:cubicBezTo>
                  <a:lnTo>
                    <a:pt x="30867" y="12574"/>
                  </a:lnTo>
                  <a:cubicBezTo>
                    <a:pt x="32561" y="12990"/>
                    <a:pt x="34260" y="13404"/>
                    <a:pt x="35954" y="13819"/>
                  </a:cubicBezTo>
                  <a:cubicBezTo>
                    <a:pt x="35966" y="13822"/>
                    <a:pt x="35978" y="13823"/>
                    <a:pt x="35989" y="13823"/>
                  </a:cubicBezTo>
                  <a:cubicBezTo>
                    <a:pt x="36114" y="13823"/>
                    <a:pt x="36165" y="13653"/>
                    <a:pt x="36075" y="13566"/>
                  </a:cubicBezTo>
                  <a:cubicBezTo>
                    <a:pt x="35478" y="12979"/>
                    <a:pt x="34881" y="12394"/>
                    <a:pt x="34285" y="11808"/>
                  </a:cubicBezTo>
                  <a:lnTo>
                    <a:pt x="34285" y="11808"/>
                  </a:lnTo>
                  <a:cubicBezTo>
                    <a:pt x="35689" y="12109"/>
                    <a:pt x="37090" y="12406"/>
                    <a:pt x="38492" y="12704"/>
                  </a:cubicBezTo>
                  <a:cubicBezTo>
                    <a:pt x="38500" y="12705"/>
                    <a:pt x="38509" y="12706"/>
                    <a:pt x="38517" y="12706"/>
                  </a:cubicBezTo>
                  <a:cubicBezTo>
                    <a:pt x="38596" y="12706"/>
                    <a:pt x="38680" y="12635"/>
                    <a:pt x="38665" y="12550"/>
                  </a:cubicBezTo>
                  <a:cubicBezTo>
                    <a:pt x="37983" y="8767"/>
                    <a:pt x="33181" y="6722"/>
                    <a:pt x="29734" y="6722"/>
                  </a:cubicBezTo>
                  <a:cubicBezTo>
                    <a:pt x="29724" y="6722"/>
                    <a:pt x="29715" y="6722"/>
                    <a:pt x="29705" y="6722"/>
                  </a:cubicBezTo>
                  <a:cubicBezTo>
                    <a:pt x="27105" y="6726"/>
                    <a:pt x="24565" y="7806"/>
                    <a:pt x="22693" y="9585"/>
                  </a:cubicBezTo>
                  <a:cubicBezTo>
                    <a:pt x="22467" y="9493"/>
                    <a:pt x="22237" y="9401"/>
                    <a:pt x="22008" y="9312"/>
                  </a:cubicBezTo>
                  <a:lnTo>
                    <a:pt x="23808" y="8158"/>
                  </a:lnTo>
                  <a:cubicBezTo>
                    <a:pt x="23905" y="8095"/>
                    <a:pt x="23879" y="7961"/>
                    <a:pt x="23788" y="7909"/>
                  </a:cubicBezTo>
                  <a:cubicBezTo>
                    <a:pt x="23541" y="7768"/>
                    <a:pt x="23291" y="7622"/>
                    <a:pt x="23044" y="7481"/>
                  </a:cubicBezTo>
                  <a:cubicBezTo>
                    <a:pt x="24706" y="6545"/>
                    <a:pt x="26392" y="5650"/>
                    <a:pt x="28108" y="4812"/>
                  </a:cubicBezTo>
                  <a:cubicBezTo>
                    <a:pt x="28226" y="4756"/>
                    <a:pt x="28244" y="4601"/>
                    <a:pt x="28123" y="4536"/>
                  </a:cubicBezTo>
                  <a:cubicBezTo>
                    <a:pt x="27849" y="4382"/>
                    <a:pt x="27590" y="4272"/>
                    <a:pt x="27315" y="4183"/>
                  </a:cubicBezTo>
                  <a:cubicBezTo>
                    <a:pt x="28889" y="3700"/>
                    <a:pt x="30461" y="3218"/>
                    <a:pt x="32035" y="2735"/>
                  </a:cubicBezTo>
                  <a:cubicBezTo>
                    <a:pt x="32186" y="2688"/>
                    <a:pt x="32160" y="2505"/>
                    <a:pt x="32052" y="2434"/>
                  </a:cubicBezTo>
                  <a:cubicBezTo>
                    <a:pt x="29799" y="987"/>
                    <a:pt x="27146" y="1"/>
                    <a:pt x="2451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79" name="Google Shape;679;p3"/>
          <p:cNvGrpSpPr/>
          <p:nvPr/>
        </p:nvGrpSpPr>
        <p:grpSpPr>
          <a:xfrm>
            <a:off x="5947493" y="6233132"/>
            <a:ext cx="8001116" cy="731576"/>
            <a:chOff x="-229753" y="4473097"/>
            <a:chExt cx="9605951" cy="875090"/>
          </a:xfrm>
        </p:grpSpPr>
        <p:grpSp>
          <p:nvGrpSpPr>
            <p:cNvPr id="680" name="Google Shape;680;p3"/>
            <p:cNvGrpSpPr/>
            <p:nvPr/>
          </p:nvGrpSpPr>
          <p:grpSpPr>
            <a:xfrm>
              <a:off x="7873659" y="4902960"/>
              <a:ext cx="1502539" cy="388102"/>
              <a:chOff x="5130459" y="3745735"/>
              <a:chExt cx="1502539" cy="388102"/>
            </a:xfrm>
          </p:grpSpPr>
          <p:sp>
            <p:nvSpPr>
              <p:cNvPr id="681" name="Google Shape;681;p3"/>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2" name="Google Shape;682;p3"/>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3" name="Google Shape;683;p3"/>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4" name="Google Shape;684;p3"/>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5" name="Google Shape;685;p3"/>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6" name="Google Shape;686;p3"/>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7" name="Google Shape;687;p3"/>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8" name="Google Shape;688;p3"/>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9" name="Google Shape;689;p3"/>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0" name="Google Shape;690;p3"/>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1" name="Google Shape;691;p3"/>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2" name="Google Shape;692;p3"/>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3" name="Google Shape;693;p3"/>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4" name="Google Shape;694;p3"/>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5" name="Google Shape;695;p3"/>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6" name="Google Shape;696;p3"/>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7" name="Google Shape;697;p3"/>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8" name="Google Shape;698;p3"/>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9" name="Google Shape;699;p3"/>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0" name="Google Shape;700;p3"/>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01" name="Google Shape;701;p3"/>
            <p:cNvGrpSpPr/>
            <p:nvPr/>
          </p:nvGrpSpPr>
          <p:grpSpPr>
            <a:xfrm>
              <a:off x="-229753" y="4473097"/>
              <a:ext cx="5029191" cy="875090"/>
              <a:chOff x="408363" y="275150"/>
              <a:chExt cx="2598125" cy="452875"/>
            </a:xfrm>
          </p:grpSpPr>
          <p:sp>
            <p:nvSpPr>
              <p:cNvPr id="702" name="Google Shape;702;p3"/>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3" name="Google Shape;703;p3"/>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4" name="Google Shape;704;p3"/>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5" name="Google Shape;705;p3"/>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6" name="Google Shape;706;p3"/>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7" name="Google Shape;707;p3"/>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8" name="Google Shape;708;p3"/>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9" name="Google Shape;709;p3"/>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0" name="Google Shape;710;p3"/>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1" name="Google Shape;711;p3"/>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2" name="Google Shape;712;p3"/>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3" name="Google Shape;713;p3"/>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4" name="Google Shape;714;p3"/>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5" name="Google Shape;715;p3"/>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6" name="Google Shape;716;p3"/>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7" name="Google Shape;717;p3"/>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8" name="Google Shape;718;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9" name="Google Shape;719;p3"/>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0" name="Google Shape;720;p3"/>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1" name="Google Shape;721;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2" name="Google Shape;722;p3"/>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3" name="Google Shape;723;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4" name="Google Shape;724;p3"/>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5" name="Google Shape;725;p3"/>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6" name="Google Shape;726;p3"/>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7" name="Google Shape;727;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8" name="Google Shape;728;p3"/>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9" name="Google Shape;729;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0" name="Google Shape;730;p3"/>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1" name="Google Shape;731;p3"/>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2" name="Google Shape;732;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3" name="Google Shape;733;p3"/>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4" name="Google Shape;734;p3"/>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5" name="Google Shape;735;p3"/>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6" name="Google Shape;736;p3"/>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7" name="Google Shape;737;p3"/>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8" name="Google Shape;738;p3"/>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9" name="Google Shape;739;p3"/>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0" name="Google Shape;740;p3"/>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1" name="Google Shape;741;p3"/>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2" name="Google Shape;742;p3"/>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3" name="Google Shape;743;p3"/>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4" name="Google Shape;744;p3"/>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5" name="Google Shape;745;p3"/>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6" name="Google Shape;746;p3"/>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7" name="Google Shape;747;p3"/>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8" name="Google Shape;748;p3"/>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9" name="Google Shape;749;p3"/>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0" name="Google Shape;750;p3"/>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1" name="Google Shape;751;p3"/>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2" name="Google Shape;752;p3"/>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3" name="Google Shape;753;p3"/>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4" name="Google Shape;754;p3"/>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5" name="Google Shape;755;p3"/>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6" name="Google Shape;756;p3"/>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7" name="Google Shape;757;p3"/>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8" name="Google Shape;758;p3"/>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9" name="Google Shape;759;p3"/>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0" name="Google Shape;760;p3"/>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1" name="Google Shape;761;p3"/>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2" name="Google Shape;762;p3"/>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3" name="Google Shape;763;p3"/>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4" name="Google Shape;764;p3"/>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5" name="Google Shape;765;p3"/>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6" name="Google Shape;766;p3"/>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7" name="Google Shape;767;p3"/>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8" name="Google Shape;768;p3"/>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9" name="Google Shape;769;p3"/>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0" name="Google Shape;770;p3"/>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1" name="Google Shape;771;p3"/>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2" name="Google Shape;772;p3"/>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3" name="Google Shape;773;p3"/>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4" name="Google Shape;774;p3"/>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5" name="Google Shape;775;p3"/>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6" name="Google Shape;776;p3"/>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7" name="Google Shape;777;p3"/>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8" name="Google Shape;778;p3"/>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9" name="Google Shape;779;p3"/>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0" name="Google Shape;780;p3"/>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1" name="Google Shape;781;p3"/>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2" name="Google Shape;782;p3"/>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3" name="Google Shape;783;p3"/>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4" name="Google Shape;784;p3"/>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5" name="Google Shape;785;p3"/>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6" name="Google Shape;786;p3"/>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7" name="Google Shape;787;p3"/>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88" name="Google Shape;788;p3"/>
            <p:cNvGrpSpPr/>
            <p:nvPr/>
          </p:nvGrpSpPr>
          <p:grpSpPr>
            <a:xfrm flipH="1">
              <a:off x="4567334" y="4473097"/>
              <a:ext cx="4013529" cy="859004"/>
              <a:chOff x="408363" y="283475"/>
              <a:chExt cx="2073425" cy="444550"/>
            </a:xfrm>
          </p:grpSpPr>
          <p:sp>
            <p:nvSpPr>
              <p:cNvPr id="789" name="Google Shape;789;p3"/>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0" name="Google Shape;790;p3"/>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1" name="Google Shape;791;p3"/>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2" name="Google Shape;792;p3"/>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3" name="Google Shape;793;p3"/>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4" name="Google Shape;794;p3"/>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5" name="Google Shape;795;p3"/>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6" name="Google Shape;796;p3"/>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7" name="Google Shape;797;p3"/>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8" name="Google Shape;798;p3"/>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9" name="Google Shape;799;p3"/>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0" name="Google Shape;800;p3"/>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1" name="Google Shape;801;p3"/>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2" name="Google Shape;802;p3"/>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3" name="Google Shape;803;p3"/>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4" name="Google Shape;804;p3"/>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5" name="Google Shape;805;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6" name="Google Shape;806;p3"/>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7" name="Google Shape;807;p3"/>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8" name="Google Shape;808;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9" name="Google Shape;809;p3"/>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0" name="Google Shape;810;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1" name="Google Shape;811;p3"/>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2" name="Google Shape;812;p3"/>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3" name="Google Shape;813;p3"/>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4" name="Google Shape;814;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5" name="Google Shape;815;p3"/>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6" name="Google Shape;816;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7" name="Google Shape;817;p3"/>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8" name="Google Shape;818;p3"/>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9" name="Google Shape;819;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0" name="Google Shape;820;p3"/>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1" name="Google Shape;821;p3"/>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2" name="Google Shape;822;p3"/>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3" name="Google Shape;823;p3"/>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4" name="Google Shape;824;p3"/>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5" name="Google Shape;825;p3"/>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6" name="Google Shape;826;p3"/>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7" name="Google Shape;827;p3"/>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8" name="Google Shape;828;p3"/>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9" name="Google Shape;829;p3"/>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0" name="Google Shape;830;p3"/>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1" name="Google Shape;831;p3"/>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2" name="Google Shape;832;p3"/>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3" name="Google Shape;833;p3"/>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4" name="Google Shape;834;p3"/>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5" name="Google Shape;835;p3"/>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6" name="Google Shape;836;p3"/>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7" name="Google Shape;837;p3"/>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8" name="Google Shape;838;p3"/>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9" name="Google Shape;839;p3"/>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0" name="Google Shape;840;p3"/>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1" name="Google Shape;841;p3"/>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2" name="Google Shape;842;p3"/>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3" name="Google Shape;843;p3"/>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4" name="Google Shape;844;p3"/>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5" name="Google Shape;845;p3"/>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6" name="Google Shape;846;p3"/>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7" name="Google Shape;847;p3"/>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8" name="Google Shape;848;p3"/>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9" name="Google Shape;849;p3"/>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0" name="Google Shape;850;p3"/>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1" name="Google Shape;851;p3"/>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2" name="Google Shape;852;p3"/>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3" name="Google Shape;853;p3"/>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4" name="Google Shape;854;p3"/>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5" name="Google Shape;855;p3"/>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6" name="Google Shape;856;p3"/>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7" name="Google Shape;857;p3"/>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8" name="Google Shape;858;p3"/>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859" name="Google Shape;859;p3"/>
          <p:cNvGrpSpPr/>
          <p:nvPr/>
        </p:nvGrpSpPr>
        <p:grpSpPr>
          <a:xfrm>
            <a:off x="-1756607" y="6233132"/>
            <a:ext cx="8001116" cy="731576"/>
            <a:chOff x="-229753" y="4473097"/>
            <a:chExt cx="9605951" cy="875090"/>
          </a:xfrm>
        </p:grpSpPr>
        <p:grpSp>
          <p:nvGrpSpPr>
            <p:cNvPr id="860" name="Google Shape;860;p3"/>
            <p:cNvGrpSpPr/>
            <p:nvPr/>
          </p:nvGrpSpPr>
          <p:grpSpPr>
            <a:xfrm>
              <a:off x="7873659" y="4902960"/>
              <a:ext cx="1502539" cy="388102"/>
              <a:chOff x="5130459" y="3745735"/>
              <a:chExt cx="1502539" cy="388102"/>
            </a:xfrm>
          </p:grpSpPr>
          <p:sp>
            <p:nvSpPr>
              <p:cNvPr id="861" name="Google Shape;861;p3"/>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2" name="Google Shape;862;p3"/>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3" name="Google Shape;863;p3"/>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4" name="Google Shape;864;p3"/>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5" name="Google Shape;865;p3"/>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6" name="Google Shape;866;p3"/>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7" name="Google Shape;867;p3"/>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8" name="Google Shape;868;p3"/>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9" name="Google Shape;869;p3"/>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0" name="Google Shape;870;p3"/>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1" name="Google Shape;871;p3"/>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2" name="Google Shape;872;p3"/>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3" name="Google Shape;873;p3"/>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4" name="Google Shape;874;p3"/>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5" name="Google Shape;875;p3"/>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6" name="Google Shape;876;p3"/>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7" name="Google Shape;877;p3"/>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8" name="Google Shape;878;p3"/>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9" name="Google Shape;879;p3"/>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0" name="Google Shape;880;p3"/>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81" name="Google Shape;881;p3"/>
            <p:cNvGrpSpPr/>
            <p:nvPr/>
          </p:nvGrpSpPr>
          <p:grpSpPr>
            <a:xfrm>
              <a:off x="-229753" y="4473097"/>
              <a:ext cx="5029191" cy="875090"/>
              <a:chOff x="408363" y="275150"/>
              <a:chExt cx="2598125" cy="452875"/>
            </a:xfrm>
          </p:grpSpPr>
          <p:sp>
            <p:nvSpPr>
              <p:cNvPr id="882" name="Google Shape;882;p3"/>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3" name="Google Shape;883;p3"/>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4" name="Google Shape;884;p3"/>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5" name="Google Shape;885;p3"/>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6" name="Google Shape;886;p3"/>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7" name="Google Shape;887;p3"/>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8" name="Google Shape;888;p3"/>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9" name="Google Shape;889;p3"/>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0" name="Google Shape;890;p3"/>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1" name="Google Shape;891;p3"/>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2" name="Google Shape;892;p3"/>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3" name="Google Shape;893;p3"/>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4" name="Google Shape;894;p3"/>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5" name="Google Shape;895;p3"/>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6" name="Google Shape;896;p3"/>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7" name="Google Shape;897;p3"/>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8" name="Google Shape;898;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9" name="Google Shape;899;p3"/>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0" name="Google Shape;900;p3"/>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1" name="Google Shape;901;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2" name="Google Shape;902;p3"/>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3" name="Google Shape;903;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4" name="Google Shape;904;p3"/>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5" name="Google Shape;905;p3"/>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6" name="Google Shape;906;p3"/>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7" name="Google Shape;907;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8" name="Google Shape;908;p3"/>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9" name="Google Shape;909;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0" name="Google Shape;910;p3"/>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1" name="Google Shape;911;p3"/>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2" name="Google Shape;912;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3" name="Google Shape;913;p3"/>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4" name="Google Shape;914;p3"/>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5" name="Google Shape;915;p3"/>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6" name="Google Shape;916;p3"/>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7" name="Google Shape;917;p3"/>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8" name="Google Shape;918;p3"/>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9" name="Google Shape;919;p3"/>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0" name="Google Shape;920;p3"/>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1" name="Google Shape;921;p3"/>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2" name="Google Shape;922;p3"/>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3" name="Google Shape;923;p3"/>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4" name="Google Shape;924;p3"/>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5" name="Google Shape;925;p3"/>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6" name="Google Shape;926;p3"/>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7" name="Google Shape;927;p3"/>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8" name="Google Shape;928;p3"/>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9" name="Google Shape;929;p3"/>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0" name="Google Shape;930;p3"/>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1" name="Google Shape;931;p3"/>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2" name="Google Shape;932;p3"/>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3" name="Google Shape;933;p3"/>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4" name="Google Shape;934;p3"/>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5" name="Google Shape;935;p3"/>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6" name="Google Shape;936;p3"/>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7" name="Google Shape;937;p3"/>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8" name="Google Shape;938;p3"/>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9" name="Google Shape;939;p3"/>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0" name="Google Shape;940;p3"/>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1" name="Google Shape;941;p3"/>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2" name="Google Shape;942;p3"/>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3" name="Google Shape;943;p3"/>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4" name="Google Shape;944;p3"/>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5" name="Google Shape;945;p3"/>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6" name="Google Shape;946;p3"/>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7" name="Google Shape;947;p3"/>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8" name="Google Shape;948;p3"/>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9" name="Google Shape;949;p3"/>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0" name="Google Shape;950;p3"/>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1" name="Google Shape;951;p3"/>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2" name="Google Shape;952;p3"/>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3" name="Google Shape;953;p3"/>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4" name="Google Shape;954;p3"/>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5" name="Google Shape;955;p3"/>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6" name="Google Shape;956;p3"/>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7" name="Google Shape;957;p3"/>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8" name="Google Shape;958;p3"/>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9" name="Google Shape;959;p3"/>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0" name="Google Shape;960;p3"/>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1" name="Google Shape;961;p3"/>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2" name="Google Shape;962;p3"/>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3" name="Google Shape;963;p3"/>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4" name="Google Shape;964;p3"/>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5" name="Google Shape;965;p3"/>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6" name="Google Shape;966;p3"/>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7" name="Google Shape;967;p3"/>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68" name="Google Shape;968;p3"/>
            <p:cNvGrpSpPr/>
            <p:nvPr/>
          </p:nvGrpSpPr>
          <p:grpSpPr>
            <a:xfrm flipH="1">
              <a:off x="4567334" y="4473097"/>
              <a:ext cx="4013529" cy="859004"/>
              <a:chOff x="408363" y="283475"/>
              <a:chExt cx="2073425" cy="444550"/>
            </a:xfrm>
          </p:grpSpPr>
          <p:sp>
            <p:nvSpPr>
              <p:cNvPr id="969" name="Google Shape;969;p3"/>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0" name="Google Shape;970;p3"/>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1" name="Google Shape;971;p3"/>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2" name="Google Shape;972;p3"/>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3" name="Google Shape;973;p3"/>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4" name="Google Shape;974;p3"/>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5" name="Google Shape;975;p3"/>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6" name="Google Shape;976;p3"/>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7" name="Google Shape;977;p3"/>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8" name="Google Shape;978;p3"/>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9" name="Google Shape;979;p3"/>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0" name="Google Shape;980;p3"/>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1" name="Google Shape;981;p3"/>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2" name="Google Shape;982;p3"/>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3" name="Google Shape;983;p3"/>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4" name="Google Shape;984;p3"/>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5" name="Google Shape;985;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6" name="Google Shape;986;p3"/>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7" name="Google Shape;987;p3"/>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8" name="Google Shape;988;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9" name="Google Shape;989;p3"/>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0" name="Google Shape;990;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1" name="Google Shape;991;p3"/>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2" name="Google Shape;992;p3"/>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3" name="Google Shape;993;p3"/>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4" name="Google Shape;994;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5" name="Google Shape;995;p3"/>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6" name="Google Shape;996;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7" name="Google Shape;997;p3"/>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8" name="Google Shape;998;p3"/>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9" name="Google Shape;999;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0" name="Google Shape;1000;p3"/>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1" name="Google Shape;1001;p3"/>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2" name="Google Shape;1002;p3"/>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3" name="Google Shape;1003;p3"/>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4" name="Google Shape;1004;p3"/>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5" name="Google Shape;1005;p3"/>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6" name="Google Shape;1006;p3"/>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7" name="Google Shape;1007;p3"/>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8" name="Google Shape;1008;p3"/>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9" name="Google Shape;1009;p3"/>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0" name="Google Shape;1010;p3"/>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1" name="Google Shape;1011;p3"/>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2" name="Google Shape;1012;p3"/>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3" name="Google Shape;1013;p3"/>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4" name="Google Shape;1014;p3"/>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5" name="Google Shape;1015;p3"/>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6" name="Google Shape;1016;p3"/>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7" name="Google Shape;1017;p3"/>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8" name="Google Shape;1018;p3"/>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9" name="Google Shape;1019;p3"/>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0" name="Google Shape;1020;p3"/>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1" name="Google Shape;1021;p3"/>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2" name="Google Shape;1022;p3"/>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3" name="Google Shape;1023;p3"/>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4" name="Google Shape;1024;p3"/>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5" name="Google Shape;1025;p3"/>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6" name="Google Shape;1026;p3"/>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7" name="Google Shape;1027;p3"/>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8" name="Google Shape;1028;p3"/>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9" name="Google Shape;1029;p3"/>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0" name="Google Shape;1030;p3"/>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1" name="Google Shape;1031;p3"/>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2" name="Google Shape;1032;p3"/>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3" name="Google Shape;1033;p3"/>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4" name="Google Shape;1034;p3"/>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5" name="Google Shape;1035;p3"/>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6" name="Google Shape;1036;p3"/>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7" name="Google Shape;1037;p3"/>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8" name="Google Shape;1038;p3"/>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3573483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2024/11/1</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861456467"/>
      </p:ext>
    </p:extLst>
  </p:cSld>
  <p:clrMapOvr>
    <a:masterClrMapping/>
  </p:clrMapOvr>
  <p:transition spd="slow" advTm="2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390" indent="0">
              <a:buNone/>
              <a:defRPr sz="2000">
                <a:solidFill>
                  <a:schemeClr val="tx1">
                    <a:tint val="75000"/>
                  </a:schemeClr>
                </a:solidFill>
              </a:defRPr>
            </a:lvl2pPr>
            <a:lvl3pPr marL="914204" indent="0">
              <a:buNone/>
              <a:defRPr sz="1801">
                <a:solidFill>
                  <a:schemeClr val="tx1">
                    <a:tint val="75000"/>
                  </a:schemeClr>
                </a:solidFill>
              </a:defRPr>
            </a:lvl3pPr>
            <a:lvl4pPr marL="1371592" indent="0">
              <a:buNone/>
              <a:defRPr sz="1601">
                <a:solidFill>
                  <a:schemeClr val="tx1">
                    <a:tint val="75000"/>
                  </a:schemeClr>
                </a:solidFill>
              </a:defRPr>
            </a:lvl4pPr>
            <a:lvl5pPr marL="1828984" indent="0">
              <a:buNone/>
              <a:defRPr sz="1601">
                <a:solidFill>
                  <a:schemeClr val="tx1">
                    <a:tint val="75000"/>
                  </a:schemeClr>
                </a:solidFill>
              </a:defRPr>
            </a:lvl5pPr>
            <a:lvl6pPr marL="2285798" indent="0">
              <a:buNone/>
              <a:defRPr sz="1601">
                <a:solidFill>
                  <a:schemeClr val="tx1">
                    <a:tint val="75000"/>
                  </a:schemeClr>
                </a:solidFill>
              </a:defRPr>
            </a:lvl6pPr>
            <a:lvl7pPr marL="2743186" indent="0">
              <a:buNone/>
              <a:defRPr sz="1601">
                <a:solidFill>
                  <a:schemeClr val="tx1">
                    <a:tint val="75000"/>
                  </a:schemeClr>
                </a:solidFill>
              </a:defRPr>
            </a:lvl7pPr>
            <a:lvl8pPr marL="3200576" indent="0">
              <a:buNone/>
              <a:defRPr sz="1601">
                <a:solidFill>
                  <a:schemeClr val="tx1">
                    <a:tint val="75000"/>
                  </a:schemeClr>
                </a:solidFill>
              </a:defRPr>
            </a:lvl8pPr>
            <a:lvl9pPr marL="3657390"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2024/11/1</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481300263"/>
      </p:ext>
    </p:extLst>
  </p:cSld>
  <p:clrMapOvr>
    <a:masterClrMapping/>
  </p:clrMapOvr>
  <p:transition spd="slow" advTm="2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2024/11/1</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988864421"/>
      </p:ext>
    </p:extLst>
  </p:cSld>
  <p:clrMapOvr>
    <a:masterClrMapping/>
  </p:clrMapOvr>
  <p:transition spd="slow" advTm="2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390" indent="0">
              <a:buNone/>
              <a:defRPr sz="2000" b="1"/>
            </a:lvl2pPr>
            <a:lvl3pPr marL="914204" indent="0">
              <a:buNone/>
              <a:defRPr sz="1801" b="1"/>
            </a:lvl3pPr>
            <a:lvl4pPr marL="1371592" indent="0">
              <a:buNone/>
              <a:defRPr sz="1601" b="1"/>
            </a:lvl4pPr>
            <a:lvl5pPr marL="1828984" indent="0">
              <a:buNone/>
              <a:defRPr sz="1601" b="1"/>
            </a:lvl5pPr>
            <a:lvl6pPr marL="2285798" indent="0">
              <a:buNone/>
              <a:defRPr sz="1601" b="1"/>
            </a:lvl6pPr>
            <a:lvl7pPr marL="2743186" indent="0">
              <a:buNone/>
              <a:defRPr sz="1601" b="1"/>
            </a:lvl7pPr>
            <a:lvl8pPr marL="3200576" indent="0">
              <a:buNone/>
              <a:defRPr sz="1601" b="1"/>
            </a:lvl8pPr>
            <a:lvl9pPr marL="3657390"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390" indent="0">
              <a:buNone/>
              <a:defRPr sz="2000" b="1"/>
            </a:lvl2pPr>
            <a:lvl3pPr marL="914204" indent="0">
              <a:buNone/>
              <a:defRPr sz="1801" b="1"/>
            </a:lvl3pPr>
            <a:lvl4pPr marL="1371592" indent="0">
              <a:buNone/>
              <a:defRPr sz="1601" b="1"/>
            </a:lvl4pPr>
            <a:lvl5pPr marL="1828984" indent="0">
              <a:buNone/>
              <a:defRPr sz="1601" b="1"/>
            </a:lvl5pPr>
            <a:lvl6pPr marL="2285798" indent="0">
              <a:buNone/>
              <a:defRPr sz="1601" b="1"/>
            </a:lvl6pPr>
            <a:lvl7pPr marL="2743186" indent="0">
              <a:buNone/>
              <a:defRPr sz="1601" b="1"/>
            </a:lvl7pPr>
            <a:lvl8pPr marL="3200576" indent="0">
              <a:buNone/>
              <a:defRPr sz="1601" b="1"/>
            </a:lvl8pPr>
            <a:lvl9pPr marL="3657390"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2024/11/1</a:t>
            </a:fld>
            <a:endParaRPr lang="zh-CN" alt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30505303"/>
      </p:ext>
    </p:extLst>
  </p:cSld>
  <p:clrMapOvr>
    <a:masterClrMapping/>
  </p:clrMapOvr>
  <p:transition spd="slow" advTm="2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2024/11/1</a:t>
            </a:fld>
            <a:endParaRPr lang="zh-CN" alt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71377493"/>
      </p:ext>
    </p:extLst>
  </p:cSld>
  <p:clrMapOvr>
    <a:masterClrMapping/>
  </p:clrMapOvr>
  <p:transition spd="slow" advTm="2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2024/11/1</a:t>
            </a:fld>
            <a:endParaRPr lang="zh-CN" alt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271393229"/>
      </p:ext>
    </p:extLst>
  </p:cSld>
  <p:clrMapOvr>
    <a:masterClrMapping/>
  </p:clrMapOvr>
  <p:transition spd="slow" advTm="2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a:prstGeom prst="rect">
            <a:avLst/>
          </a:prstGeom>
        </p:spPr>
        <p:txBody>
          <a:bodyPr anchor="b"/>
          <a:lstStyle>
            <a:lvl1pPr>
              <a:defRPr sz="3199"/>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8"/>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90" y="2057401"/>
            <a:ext cx="3932237" cy="3811588"/>
          </a:xfrm>
          <a:prstGeom prst="rect">
            <a:avLst/>
          </a:prstGeom>
        </p:spPr>
        <p:txBody>
          <a:bodyPr/>
          <a:lstStyle>
            <a:lvl1pPr marL="0" indent="0">
              <a:buNone/>
              <a:defRPr sz="1601"/>
            </a:lvl1pPr>
            <a:lvl2pPr marL="457390" indent="0">
              <a:buNone/>
              <a:defRPr sz="1403"/>
            </a:lvl2pPr>
            <a:lvl3pPr marL="914204" indent="0">
              <a:buNone/>
              <a:defRPr sz="1203"/>
            </a:lvl3pPr>
            <a:lvl4pPr marL="1371592" indent="0">
              <a:buNone/>
              <a:defRPr sz="999"/>
            </a:lvl4pPr>
            <a:lvl5pPr marL="1828984" indent="0">
              <a:buNone/>
              <a:defRPr sz="999"/>
            </a:lvl5pPr>
            <a:lvl6pPr marL="2285798" indent="0">
              <a:buNone/>
              <a:defRPr sz="999"/>
            </a:lvl6pPr>
            <a:lvl7pPr marL="2743186" indent="0">
              <a:buNone/>
              <a:defRPr sz="999"/>
            </a:lvl7pPr>
            <a:lvl8pPr marL="3200576" indent="0">
              <a:buNone/>
              <a:defRPr sz="999"/>
            </a:lvl8pPr>
            <a:lvl9pPr marL="3657390" indent="0">
              <a:buNone/>
              <a:defRPr sz="999"/>
            </a:lvl9pPr>
          </a:lstStyle>
          <a:p>
            <a:pPr lvl="0"/>
            <a:r>
              <a:rPr lang="zh-CN" altLang="en-US"/>
              <a:t>单击此处编辑母版文本样式</a:t>
            </a:r>
          </a:p>
        </p:txBody>
      </p:sp>
      <p:sp>
        <p:nvSpPr>
          <p:cNvPr id="5" name="Date Placeholder 4"/>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2024/11/1</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851525521"/>
      </p:ext>
    </p:extLst>
  </p:cSld>
  <p:clrMapOvr>
    <a:masterClrMapping/>
  </p:clrMapOvr>
  <p:transition spd="slow" advTm="2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a:prstGeom prst="rect">
            <a:avLst/>
          </a:prstGeom>
        </p:spPr>
        <p:txBody>
          <a:bodyPr anchor="b"/>
          <a:lstStyle>
            <a:lvl1pPr>
              <a:defRPr sz="31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8"/>
            <a:ext cx="6172200" cy="4873625"/>
          </a:xfrm>
          <a:prstGeom prst="rect">
            <a:avLst/>
          </a:prstGeom>
        </p:spPr>
        <p:txBody>
          <a:bodyPr anchor="t"/>
          <a:lstStyle>
            <a:lvl1pPr marL="0" indent="0">
              <a:buNone/>
              <a:defRPr sz="3199"/>
            </a:lvl1pPr>
            <a:lvl2pPr marL="457390" indent="0">
              <a:buNone/>
              <a:defRPr sz="2799"/>
            </a:lvl2pPr>
            <a:lvl3pPr marL="914204" indent="0">
              <a:buNone/>
              <a:defRPr sz="2400"/>
            </a:lvl3pPr>
            <a:lvl4pPr marL="1371592" indent="0">
              <a:buNone/>
              <a:defRPr sz="2000"/>
            </a:lvl4pPr>
            <a:lvl5pPr marL="1828984" indent="0">
              <a:buNone/>
              <a:defRPr sz="2000"/>
            </a:lvl5pPr>
            <a:lvl6pPr marL="2285798" indent="0">
              <a:buNone/>
              <a:defRPr sz="2000"/>
            </a:lvl6pPr>
            <a:lvl7pPr marL="2743186" indent="0">
              <a:buNone/>
              <a:defRPr sz="2000"/>
            </a:lvl7pPr>
            <a:lvl8pPr marL="3200576" indent="0">
              <a:buNone/>
              <a:defRPr sz="2000"/>
            </a:lvl8pPr>
            <a:lvl9pPr marL="365739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90" y="2057401"/>
            <a:ext cx="3932237" cy="3811588"/>
          </a:xfrm>
          <a:prstGeom prst="rect">
            <a:avLst/>
          </a:prstGeom>
        </p:spPr>
        <p:txBody>
          <a:bodyPr/>
          <a:lstStyle>
            <a:lvl1pPr marL="0" indent="0">
              <a:buNone/>
              <a:defRPr sz="1601"/>
            </a:lvl1pPr>
            <a:lvl2pPr marL="457390" indent="0">
              <a:buNone/>
              <a:defRPr sz="1403"/>
            </a:lvl2pPr>
            <a:lvl3pPr marL="914204" indent="0">
              <a:buNone/>
              <a:defRPr sz="1203"/>
            </a:lvl3pPr>
            <a:lvl4pPr marL="1371592" indent="0">
              <a:buNone/>
              <a:defRPr sz="999"/>
            </a:lvl4pPr>
            <a:lvl5pPr marL="1828984" indent="0">
              <a:buNone/>
              <a:defRPr sz="999"/>
            </a:lvl5pPr>
            <a:lvl6pPr marL="2285798" indent="0">
              <a:buNone/>
              <a:defRPr sz="999"/>
            </a:lvl6pPr>
            <a:lvl7pPr marL="2743186" indent="0">
              <a:buNone/>
              <a:defRPr sz="999"/>
            </a:lvl7pPr>
            <a:lvl8pPr marL="3200576" indent="0">
              <a:buNone/>
              <a:defRPr sz="999"/>
            </a:lvl8pPr>
            <a:lvl9pPr marL="3657390" indent="0">
              <a:buNone/>
              <a:defRPr sz="999"/>
            </a:lvl9pPr>
          </a:lstStyle>
          <a:p>
            <a:pPr lvl="0"/>
            <a:r>
              <a:rPr lang="zh-CN" altLang="en-US"/>
              <a:t>单击此处编辑母版文本样式</a:t>
            </a:r>
          </a:p>
        </p:txBody>
      </p:sp>
      <p:sp>
        <p:nvSpPr>
          <p:cNvPr id="5" name="Date Placeholder 4"/>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2024/11/1</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858323761"/>
      </p:ext>
    </p:extLst>
  </p:cSld>
  <p:clrMapOvr>
    <a:masterClrMapping/>
  </p:clrMapOvr>
  <p:transition spd="slow" advTm="2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2024/11/1</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805194748"/>
      </p:ext>
    </p:extLst>
  </p:cSld>
  <p:clrMapOvr>
    <a:masterClrMapping/>
  </p:clrMapOvr>
  <p:transition spd="slow" advTm="2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2"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2024/11/1</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825632296"/>
      </p:ext>
    </p:extLst>
  </p:cSld>
  <p:clrMapOvr>
    <a:masterClrMapping/>
  </p:clrMapOvr>
  <p:transition spd="slow" advTm="2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8"/>
        <p:cNvGrpSpPr/>
        <p:nvPr/>
      </p:nvGrpSpPr>
      <p:grpSpPr>
        <a:xfrm>
          <a:off x="0" y="0"/>
          <a:ext cx="0" cy="0"/>
          <a:chOff x="0" y="0"/>
          <a:chExt cx="0" cy="0"/>
        </a:xfrm>
      </p:grpSpPr>
      <p:sp>
        <p:nvSpPr>
          <p:cNvPr id="2459" name="Google Shape;2459;p11"/>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60" name="Google Shape;2460;p11"/>
          <p:cNvSpPr txBox="1">
            <a:spLocks noGrp="1"/>
          </p:cNvSpPr>
          <p:nvPr>
            <p:ph type="title" hasCustomPrompt="1"/>
          </p:nvPr>
        </p:nvSpPr>
        <p:spPr>
          <a:xfrm>
            <a:off x="1780000" y="2098200"/>
            <a:ext cx="8632000" cy="205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461" name="Google Shape;2461;p11"/>
          <p:cNvSpPr txBox="1">
            <a:spLocks noGrp="1"/>
          </p:cNvSpPr>
          <p:nvPr>
            <p:ph type="subTitle" idx="1"/>
          </p:nvPr>
        </p:nvSpPr>
        <p:spPr>
          <a:xfrm>
            <a:off x="2037600" y="4150200"/>
            <a:ext cx="8116800" cy="6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2462" name="Google Shape;2462;p11"/>
          <p:cNvGrpSpPr/>
          <p:nvPr/>
        </p:nvGrpSpPr>
        <p:grpSpPr>
          <a:xfrm>
            <a:off x="-1756607" y="6233132"/>
            <a:ext cx="8001116" cy="731576"/>
            <a:chOff x="-229753" y="4473097"/>
            <a:chExt cx="9605951" cy="875090"/>
          </a:xfrm>
        </p:grpSpPr>
        <p:grpSp>
          <p:nvGrpSpPr>
            <p:cNvPr id="2463" name="Google Shape;2463;p11"/>
            <p:cNvGrpSpPr/>
            <p:nvPr/>
          </p:nvGrpSpPr>
          <p:grpSpPr>
            <a:xfrm>
              <a:off x="7873659" y="4902960"/>
              <a:ext cx="1502539" cy="388102"/>
              <a:chOff x="5130459" y="3745735"/>
              <a:chExt cx="1502539" cy="388102"/>
            </a:xfrm>
          </p:grpSpPr>
          <p:sp>
            <p:nvSpPr>
              <p:cNvPr id="2464" name="Google Shape;2464;p11"/>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5" name="Google Shape;2465;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6" name="Google Shape;2466;p11"/>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7" name="Google Shape;2467;p11"/>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8" name="Google Shape;2468;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9" name="Google Shape;2469;p11"/>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0" name="Google Shape;2470;p11"/>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1" name="Google Shape;2471;p11"/>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2" name="Google Shape;2472;p11"/>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3" name="Google Shape;2473;p11"/>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4" name="Google Shape;2474;p11"/>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5" name="Google Shape;2475;p11"/>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6" name="Google Shape;2476;p11"/>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7" name="Google Shape;2477;p11"/>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8" name="Google Shape;2478;p11"/>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9" name="Google Shape;2479;p11"/>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0" name="Google Shape;2480;p11"/>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1" name="Google Shape;2481;p11"/>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2" name="Google Shape;2482;p11"/>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3" name="Google Shape;2483;p11"/>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484" name="Google Shape;2484;p11"/>
            <p:cNvGrpSpPr/>
            <p:nvPr/>
          </p:nvGrpSpPr>
          <p:grpSpPr>
            <a:xfrm>
              <a:off x="-229753" y="4473097"/>
              <a:ext cx="5029191" cy="875090"/>
              <a:chOff x="408363" y="275150"/>
              <a:chExt cx="2598125" cy="452875"/>
            </a:xfrm>
          </p:grpSpPr>
          <p:sp>
            <p:nvSpPr>
              <p:cNvPr id="2485" name="Google Shape;2485;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6" name="Google Shape;2486;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7" name="Google Shape;2487;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8" name="Google Shape;2488;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9" name="Google Shape;2489;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0" name="Google Shape;2490;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1" name="Google Shape;2491;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2" name="Google Shape;2492;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3" name="Google Shape;2493;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4" name="Google Shape;2494;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5" name="Google Shape;2495;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6" name="Google Shape;2496;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7" name="Google Shape;2497;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8" name="Google Shape;2498;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9" name="Google Shape;2499;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0" name="Google Shape;2500;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1" name="Google Shape;250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2" name="Google Shape;2502;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3" name="Google Shape;2503;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4" name="Google Shape;2504;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5" name="Google Shape;2505;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6" name="Google Shape;2506;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7" name="Google Shape;2507;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8" name="Google Shape;2508;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9" name="Google Shape;2509;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0" name="Google Shape;2510;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1" name="Google Shape;2511;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2" name="Google Shape;251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3" name="Google Shape;2513;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4" name="Google Shape;2514;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5" name="Google Shape;2515;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6" name="Google Shape;2516;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7" name="Google Shape;2517;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8" name="Google Shape;2518;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9" name="Google Shape;2519;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0" name="Google Shape;2520;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1" name="Google Shape;2521;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2" name="Google Shape;2522;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3" name="Google Shape;2523;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4" name="Google Shape;2524;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5" name="Google Shape;2525;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6" name="Google Shape;2526;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7" name="Google Shape;2527;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8" name="Google Shape;2528;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9" name="Google Shape;2529;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0" name="Google Shape;2530;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1" name="Google Shape;2531;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2" name="Google Shape;2532;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3" name="Google Shape;2533;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4" name="Google Shape;2534;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5" name="Google Shape;2535;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6" name="Google Shape;2536;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7" name="Google Shape;2537;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8" name="Google Shape;2538;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9" name="Google Shape;2539;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0" name="Google Shape;2540;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1" name="Google Shape;2541;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2" name="Google Shape;2542;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3" name="Google Shape;2543;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4" name="Google Shape;2544;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5" name="Google Shape;2545;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6" name="Google Shape;2546;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7" name="Google Shape;2547;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8" name="Google Shape;2548;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9" name="Google Shape;2549;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0" name="Google Shape;2550;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1" name="Google Shape;2551;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2" name="Google Shape;2552;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3" name="Google Shape;2553;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4" name="Google Shape;2554;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5" name="Google Shape;2555;p11"/>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6" name="Google Shape;2556;p11"/>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7" name="Google Shape;2557;p11"/>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8" name="Google Shape;2558;p11"/>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9" name="Google Shape;2559;p11"/>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0" name="Google Shape;2560;p11"/>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1" name="Google Shape;2561;p11"/>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2" name="Google Shape;2562;p11"/>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3" name="Google Shape;2563;p11"/>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4" name="Google Shape;2564;p11"/>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5" name="Google Shape;2565;p11"/>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6" name="Google Shape;2566;p11"/>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7" name="Google Shape;2567;p11"/>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8" name="Google Shape;2568;p11"/>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9" name="Google Shape;2569;p11"/>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0" name="Google Shape;2570;p11"/>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571" name="Google Shape;2571;p11"/>
            <p:cNvGrpSpPr/>
            <p:nvPr/>
          </p:nvGrpSpPr>
          <p:grpSpPr>
            <a:xfrm flipH="1">
              <a:off x="4567334" y="4473097"/>
              <a:ext cx="4013529" cy="859004"/>
              <a:chOff x="408363" y="283475"/>
              <a:chExt cx="2073425" cy="444550"/>
            </a:xfrm>
          </p:grpSpPr>
          <p:sp>
            <p:nvSpPr>
              <p:cNvPr id="2572" name="Google Shape;2572;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3" name="Google Shape;2573;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4" name="Google Shape;2574;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5" name="Google Shape;2575;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6" name="Google Shape;2576;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7" name="Google Shape;2577;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8" name="Google Shape;2578;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9" name="Google Shape;2579;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0" name="Google Shape;2580;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1" name="Google Shape;2581;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2" name="Google Shape;2582;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3" name="Google Shape;2583;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4" name="Google Shape;2584;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5" name="Google Shape;2585;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6" name="Google Shape;2586;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7" name="Google Shape;2587;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8" name="Google Shape;2588;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9" name="Google Shape;2589;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0" name="Google Shape;2590;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1" name="Google Shape;259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2" name="Google Shape;2592;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3" name="Google Shape;2593;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4" name="Google Shape;2594;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5" name="Google Shape;2595;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6" name="Google Shape;2596;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7" name="Google Shape;2597;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8" name="Google Shape;2598;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9" name="Google Shape;2599;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0" name="Google Shape;2600;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1" name="Google Shape;2601;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2" name="Google Shape;260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3" name="Google Shape;2603;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4" name="Google Shape;2604;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5" name="Google Shape;2605;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6" name="Google Shape;2606;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7" name="Google Shape;2607;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8" name="Google Shape;2608;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9" name="Google Shape;2609;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0" name="Google Shape;2610;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1" name="Google Shape;2611;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2" name="Google Shape;2612;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3" name="Google Shape;2613;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4" name="Google Shape;2614;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5" name="Google Shape;2615;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6" name="Google Shape;2616;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7" name="Google Shape;2617;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8" name="Google Shape;2618;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9" name="Google Shape;2619;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0" name="Google Shape;2620;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1" name="Google Shape;2621;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2" name="Google Shape;2622;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3" name="Google Shape;2623;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4" name="Google Shape;2624;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5" name="Google Shape;2625;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6" name="Google Shape;2626;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7" name="Google Shape;2627;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8" name="Google Shape;2628;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9" name="Google Shape;2629;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0" name="Google Shape;2630;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1" name="Google Shape;2631;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2" name="Google Shape;2632;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3" name="Google Shape;2633;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4" name="Google Shape;2634;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5" name="Google Shape;2635;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6" name="Google Shape;2636;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7" name="Google Shape;2637;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8" name="Google Shape;2638;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9" name="Google Shape;2639;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0" name="Google Shape;2640;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1" name="Google Shape;2641;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642" name="Google Shape;2642;p11"/>
          <p:cNvGrpSpPr/>
          <p:nvPr/>
        </p:nvGrpSpPr>
        <p:grpSpPr>
          <a:xfrm>
            <a:off x="5947493" y="6233132"/>
            <a:ext cx="8001116" cy="731576"/>
            <a:chOff x="-229753" y="4473097"/>
            <a:chExt cx="9605951" cy="875090"/>
          </a:xfrm>
        </p:grpSpPr>
        <p:grpSp>
          <p:nvGrpSpPr>
            <p:cNvPr id="2643" name="Google Shape;2643;p11"/>
            <p:cNvGrpSpPr/>
            <p:nvPr/>
          </p:nvGrpSpPr>
          <p:grpSpPr>
            <a:xfrm>
              <a:off x="7873659" y="4902960"/>
              <a:ext cx="1502539" cy="388102"/>
              <a:chOff x="5130459" y="3745735"/>
              <a:chExt cx="1502539" cy="388102"/>
            </a:xfrm>
          </p:grpSpPr>
          <p:sp>
            <p:nvSpPr>
              <p:cNvPr id="2644" name="Google Shape;2644;p11"/>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5" name="Google Shape;2645;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6" name="Google Shape;2646;p11"/>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7" name="Google Shape;2647;p11"/>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8" name="Google Shape;2648;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9" name="Google Shape;2649;p11"/>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0" name="Google Shape;2650;p11"/>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1" name="Google Shape;2651;p11"/>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2" name="Google Shape;2652;p11"/>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3" name="Google Shape;2653;p11"/>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4" name="Google Shape;2654;p11"/>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5" name="Google Shape;2655;p11"/>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6" name="Google Shape;2656;p11"/>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7" name="Google Shape;2657;p11"/>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8" name="Google Shape;2658;p11"/>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9" name="Google Shape;2659;p11"/>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0" name="Google Shape;2660;p11"/>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1" name="Google Shape;2661;p11"/>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2" name="Google Shape;2662;p11"/>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3" name="Google Shape;2663;p11"/>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664" name="Google Shape;2664;p11"/>
            <p:cNvGrpSpPr/>
            <p:nvPr/>
          </p:nvGrpSpPr>
          <p:grpSpPr>
            <a:xfrm>
              <a:off x="-229753" y="4473097"/>
              <a:ext cx="5029191" cy="875090"/>
              <a:chOff x="408363" y="275150"/>
              <a:chExt cx="2598125" cy="452875"/>
            </a:xfrm>
          </p:grpSpPr>
          <p:sp>
            <p:nvSpPr>
              <p:cNvPr id="2665" name="Google Shape;2665;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6" name="Google Shape;2666;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7" name="Google Shape;2667;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8" name="Google Shape;2668;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9" name="Google Shape;2669;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0" name="Google Shape;2670;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1" name="Google Shape;2671;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2" name="Google Shape;2672;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3" name="Google Shape;2673;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4" name="Google Shape;2674;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5" name="Google Shape;2675;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6" name="Google Shape;2676;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7" name="Google Shape;2677;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8" name="Google Shape;2678;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9" name="Google Shape;2679;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0" name="Google Shape;2680;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1" name="Google Shape;268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2" name="Google Shape;2682;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3" name="Google Shape;2683;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4" name="Google Shape;2684;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5" name="Google Shape;2685;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6" name="Google Shape;2686;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7" name="Google Shape;2687;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8" name="Google Shape;2688;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9" name="Google Shape;2689;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0" name="Google Shape;2690;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1" name="Google Shape;2691;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2" name="Google Shape;269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3" name="Google Shape;2693;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4" name="Google Shape;2694;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5" name="Google Shape;2695;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6" name="Google Shape;2696;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7" name="Google Shape;2697;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8" name="Google Shape;2698;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9" name="Google Shape;2699;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0" name="Google Shape;2700;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1" name="Google Shape;2701;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2" name="Google Shape;2702;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3" name="Google Shape;2703;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4" name="Google Shape;2704;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5" name="Google Shape;2705;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6" name="Google Shape;2706;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7" name="Google Shape;2707;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8" name="Google Shape;2708;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9" name="Google Shape;2709;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0" name="Google Shape;2710;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1" name="Google Shape;2711;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2" name="Google Shape;2712;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3" name="Google Shape;2713;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4" name="Google Shape;2714;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5" name="Google Shape;2715;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6" name="Google Shape;2716;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7" name="Google Shape;2717;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8" name="Google Shape;2718;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9" name="Google Shape;2719;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0" name="Google Shape;2720;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1" name="Google Shape;2721;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2" name="Google Shape;2722;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3" name="Google Shape;2723;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4" name="Google Shape;2724;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5" name="Google Shape;2725;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6" name="Google Shape;2726;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7" name="Google Shape;2727;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8" name="Google Shape;2728;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9" name="Google Shape;2729;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0" name="Google Shape;2730;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1" name="Google Shape;2731;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2" name="Google Shape;2732;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3" name="Google Shape;2733;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4" name="Google Shape;2734;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5" name="Google Shape;2735;p11"/>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6" name="Google Shape;2736;p11"/>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7" name="Google Shape;2737;p11"/>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8" name="Google Shape;2738;p11"/>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9" name="Google Shape;2739;p11"/>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0" name="Google Shape;2740;p11"/>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1" name="Google Shape;2741;p11"/>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2" name="Google Shape;2742;p11"/>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3" name="Google Shape;2743;p11"/>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4" name="Google Shape;2744;p11"/>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5" name="Google Shape;2745;p11"/>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6" name="Google Shape;2746;p11"/>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7" name="Google Shape;2747;p11"/>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8" name="Google Shape;2748;p11"/>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9" name="Google Shape;2749;p11"/>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0" name="Google Shape;2750;p11"/>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751" name="Google Shape;2751;p11"/>
            <p:cNvGrpSpPr/>
            <p:nvPr/>
          </p:nvGrpSpPr>
          <p:grpSpPr>
            <a:xfrm flipH="1">
              <a:off x="4567334" y="4473097"/>
              <a:ext cx="4013529" cy="859004"/>
              <a:chOff x="408363" y="283475"/>
              <a:chExt cx="2073425" cy="444550"/>
            </a:xfrm>
          </p:grpSpPr>
          <p:sp>
            <p:nvSpPr>
              <p:cNvPr id="2752" name="Google Shape;2752;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3" name="Google Shape;2753;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4" name="Google Shape;2754;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5" name="Google Shape;2755;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6" name="Google Shape;2756;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7" name="Google Shape;2757;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8" name="Google Shape;2758;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9" name="Google Shape;2759;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0" name="Google Shape;2760;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1" name="Google Shape;2761;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2" name="Google Shape;2762;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3" name="Google Shape;2763;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4" name="Google Shape;2764;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5" name="Google Shape;2765;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6" name="Google Shape;2766;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7" name="Google Shape;2767;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8" name="Google Shape;2768;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9" name="Google Shape;2769;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0" name="Google Shape;2770;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1" name="Google Shape;277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2" name="Google Shape;2772;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3" name="Google Shape;2773;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4" name="Google Shape;2774;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5" name="Google Shape;2775;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6" name="Google Shape;2776;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7" name="Google Shape;2777;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8" name="Google Shape;2778;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9" name="Google Shape;2779;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0" name="Google Shape;2780;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1" name="Google Shape;2781;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2" name="Google Shape;278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3" name="Google Shape;2783;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4" name="Google Shape;2784;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5" name="Google Shape;2785;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6" name="Google Shape;2786;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7" name="Google Shape;2787;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8" name="Google Shape;2788;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9" name="Google Shape;2789;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0" name="Google Shape;2790;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1" name="Google Shape;2791;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2" name="Google Shape;2792;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3" name="Google Shape;2793;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4" name="Google Shape;2794;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5" name="Google Shape;2795;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6" name="Google Shape;2796;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7" name="Google Shape;2797;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8" name="Google Shape;2798;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9" name="Google Shape;2799;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0" name="Google Shape;2800;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1" name="Google Shape;2801;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2" name="Google Shape;2802;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3" name="Google Shape;2803;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4" name="Google Shape;2804;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5" name="Google Shape;2805;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6" name="Google Shape;2806;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7" name="Google Shape;2807;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8" name="Google Shape;2808;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9" name="Google Shape;2809;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0" name="Google Shape;2810;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1" name="Google Shape;2811;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2" name="Google Shape;2812;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3" name="Google Shape;2813;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4" name="Google Shape;2814;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5" name="Google Shape;2815;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6" name="Google Shape;2816;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7" name="Google Shape;2817;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8" name="Google Shape;2818;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9" name="Google Shape;2819;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0" name="Google Shape;2820;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1" name="Google Shape;2821;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822" name="Google Shape;2822;p11"/>
          <p:cNvGrpSpPr/>
          <p:nvPr/>
        </p:nvGrpSpPr>
        <p:grpSpPr>
          <a:xfrm rot="-9863588">
            <a:off x="10021825" y="4252443"/>
            <a:ext cx="2438419" cy="2617232"/>
            <a:chOff x="3586713" y="93850"/>
            <a:chExt cx="530075" cy="565025"/>
          </a:xfrm>
        </p:grpSpPr>
        <p:sp>
          <p:nvSpPr>
            <p:cNvPr id="2823" name="Google Shape;2823;p11"/>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4" name="Google Shape;2824;p11"/>
            <p:cNvSpPr/>
            <p:nvPr/>
          </p:nvSpPr>
          <p:spPr>
            <a:xfrm>
              <a:off x="3616963" y="97125"/>
              <a:ext cx="261850" cy="555400"/>
            </a:xfrm>
            <a:custGeom>
              <a:avLst/>
              <a:gdLst/>
              <a:ahLst/>
              <a:cxnLst/>
              <a:rect l="l" t="t" r="r" b="b"/>
              <a:pathLst>
                <a:path w="10474" h="22216" extrusionOk="0">
                  <a:moveTo>
                    <a:pt x="303" y="0"/>
                  </a:moveTo>
                  <a:cubicBezTo>
                    <a:pt x="235" y="27"/>
                    <a:pt x="167" y="57"/>
                    <a:pt x="98" y="85"/>
                  </a:cubicBezTo>
                  <a:cubicBezTo>
                    <a:pt x="68" y="99"/>
                    <a:pt x="34" y="109"/>
                    <a:pt x="0" y="122"/>
                  </a:cubicBezTo>
                  <a:cubicBezTo>
                    <a:pt x="2878" y="3249"/>
                    <a:pt x="5660" y="6550"/>
                    <a:pt x="7364" y="10479"/>
                  </a:cubicBezTo>
                  <a:cubicBezTo>
                    <a:pt x="8965" y="14172"/>
                    <a:pt x="9827" y="18239"/>
                    <a:pt x="10434" y="22208"/>
                  </a:cubicBezTo>
                  <a:cubicBezTo>
                    <a:pt x="10446" y="22209"/>
                    <a:pt x="10461" y="22214"/>
                    <a:pt x="10473" y="22215"/>
                  </a:cubicBezTo>
                  <a:cubicBezTo>
                    <a:pt x="10071" y="18063"/>
                    <a:pt x="9203" y="14065"/>
                    <a:pt x="7472" y="10249"/>
                  </a:cubicBezTo>
                  <a:cubicBezTo>
                    <a:pt x="5742" y="6434"/>
                    <a:pt x="3314" y="2966"/>
                    <a:pt x="322" y="38"/>
                  </a:cubicBezTo>
                  <a:cubicBezTo>
                    <a:pt x="310" y="27"/>
                    <a:pt x="304" y="14"/>
                    <a:pt x="30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5" name="Google Shape;2825;p11"/>
            <p:cNvSpPr/>
            <p:nvPr/>
          </p:nvSpPr>
          <p:spPr>
            <a:xfrm>
              <a:off x="3657438" y="125125"/>
              <a:ext cx="289800" cy="528075"/>
            </a:xfrm>
            <a:custGeom>
              <a:avLst/>
              <a:gdLst/>
              <a:ahLst/>
              <a:cxnLst/>
              <a:rect l="l" t="t" r="r" b="b"/>
              <a:pathLst>
                <a:path w="11592" h="21123" extrusionOk="0">
                  <a:moveTo>
                    <a:pt x="969" y="0"/>
                  </a:moveTo>
                  <a:cubicBezTo>
                    <a:pt x="644" y="0"/>
                    <a:pt x="320" y="12"/>
                    <a:pt x="1" y="31"/>
                  </a:cubicBezTo>
                  <a:cubicBezTo>
                    <a:pt x="5227" y="5678"/>
                    <a:pt x="8775" y="13387"/>
                    <a:pt x="8925" y="21108"/>
                  </a:cubicBezTo>
                  <a:cubicBezTo>
                    <a:pt x="8995" y="21118"/>
                    <a:pt x="9064" y="21123"/>
                    <a:pt x="9134" y="21123"/>
                  </a:cubicBezTo>
                  <a:cubicBezTo>
                    <a:pt x="9641" y="21123"/>
                    <a:pt x="10123" y="20862"/>
                    <a:pt x="10378" y="20398"/>
                  </a:cubicBezTo>
                  <a:cubicBezTo>
                    <a:pt x="10684" y="19834"/>
                    <a:pt x="10428" y="19277"/>
                    <a:pt x="10234" y="18726"/>
                  </a:cubicBezTo>
                  <a:cubicBezTo>
                    <a:pt x="9970" y="17964"/>
                    <a:pt x="10025" y="17448"/>
                    <a:pt x="10543" y="16820"/>
                  </a:cubicBezTo>
                  <a:cubicBezTo>
                    <a:pt x="11233" y="15986"/>
                    <a:pt x="11592" y="14990"/>
                    <a:pt x="11318" y="13905"/>
                  </a:cubicBezTo>
                  <a:cubicBezTo>
                    <a:pt x="11086" y="12981"/>
                    <a:pt x="10260" y="12321"/>
                    <a:pt x="10107" y="11376"/>
                  </a:cubicBezTo>
                  <a:cubicBezTo>
                    <a:pt x="9961" y="10467"/>
                    <a:pt x="10522" y="9617"/>
                    <a:pt x="10620" y="8733"/>
                  </a:cubicBezTo>
                  <a:cubicBezTo>
                    <a:pt x="10752" y="7561"/>
                    <a:pt x="10388" y="6404"/>
                    <a:pt x="9429" y="5674"/>
                  </a:cubicBezTo>
                  <a:cubicBezTo>
                    <a:pt x="8178" y="4721"/>
                    <a:pt x="6234" y="4481"/>
                    <a:pt x="5665" y="2812"/>
                  </a:cubicBezTo>
                  <a:cubicBezTo>
                    <a:pt x="5452" y="2187"/>
                    <a:pt x="5411" y="1591"/>
                    <a:pt x="4936" y="1090"/>
                  </a:cubicBezTo>
                  <a:cubicBezTo>
                    <a:pt x="4506" y="636"/>
                    <a:pt x="3913" y="406"/>
                    <a:pt x="3319" y="258"/>
                  </a:cubicBezTo>
                  <a:cubicBezTo>
                    <a:pt x="2558" y="68"/>
                    <a:pt x="1760" y="0"/>
                    <a:pt x="9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6" name="Google Shape;2826;p11"/>
            <p:cNvSpPr/>
            <p:nvPr/>
          </p:nvSpPr>
          <p:spPr>
            <a:xfrm>
              <a:off x="3586738" y="93850"/>
              <a:ext cx="296375" cy="564925"/>
            </a:xfrm>
            <a:custGeom>
              <a:avLst/>
              <a:gdLst/>
              <a:ahLst/>
              <a:cxnLst/>
              <a:rect l="l" t="t" r="r" b="b"/>
              <a:pathLst>
                <a:path w="11855" h="22597" extrusionOk="0">
                  <a:moveTo>
                    <a:pt x="2056" y="1457"/>
                  </a:moveTo>
                  <a:cubicBezTo>
                    <a:pt x="4561" y="4266"/>
                    <a:pt x="6920" y="7185"/>
                    <a:pt x="8437" y="10673"/>
                  </a:cubicBezTo>
                  <a:cubicBezTo>
                    <a:pt x="10071" y="14431"/>
                    <a:pt x="10691" y="18433"/>
                    <a:pt x="11538" y="22408"/>
                  </a:cubicBezTo>
                  <a:cubicBezTo>
                    <a:pt x="11535" y="22418"/>
                    <a:pt x="11535" y="22431"/>
                    <a:pt x="11534" y="22439"/>
                  </a:cubicBezTo>
                  <a:cubicBezTo>
                    <a:pt x="11501" y="22440"/>
                    <a:pt x="11468" y="22440"/>
                    <a:pt x="11435" y="22440"/>
                  </a:cubicBezTo>
                  <a:cubicBezTo>
                    <a:pt x="10769" y="22440"/>
                    <a:pt x="10080" y="22324"/>
                    <a:pt x="9662" y="21770"/>
                  </a:cubicBezTo>
                  <a:cubicBezTo>
                    <a:pt x="9262" y="21244"/>
                    <a:pt x="9491" y="20745"/>
                    <a:pt x="9429" y="20172"/>
                  </a:cubicBezTo>
                  <a:cubicBezTo>
                    <a:pt x="9323" y="19218"/>
                    <a:pt x="8527" y="19443"/>
                    <a:pt x="7824" y="19219"/>
                  </a:cubicBezTo>
                  <a:cubicBezTo>
                    <a:pt x="7205" y="19021"/>
                    <a:pt x="6677" y="18537"/>
                    <a:pt x="6432" y="17936"/>
                  </a:cubicBezTo>
                  <a:cubicBezTo>
                    <a:pt x="6179" y="17316"/>
                    <a:pt x="6330" y="16692"/>
                    <a:pt x="6365" y="16052"/>
                  </a:cubicBezTo>
                  <a:cubicBezTo>
                    <a:pt x="6418" y="15064"/>
                    <a:pt x="5993" y="14355"/>
                    <a:pt x="5274" y="13711"/>
                  </a:cubicBezTo>
                  <a:cubicBezTo>
                    <a:pt x="4320" y="12853"/>
                    <a:pt x="3173" y="12225"/>
                    <a:pt x="2665" y="10970"/>
                  </a:cubicBezTo>
                  <a:cubicBezTo>
                    <a:pt x="2402" y="10323"/>
                    <a:pt x="2415" y="9703"/>
                    <a:pt x="2593" y="9040"/>
                  </a:cubicBezTo>
                  <a:cubicBezTo>
                    <a:pt x="2697" y="8650"/>
                    <a:pt x="2846" y="8255"/>
                    <a:pt x="2851" y="7847"/>
                  </a:cubicBezTo>
                  <a:cubicBezTo>
                    <a:pt x="2867" y="6662"/>
                    <a:pt x="1656" y="6394"/>
                    <a:pt x="1168" y="5482"/>
                  </a:cubicBezTo>
                  <a:cubicBezTo>
                    <a:pt x="444" y="4129"/>
                    <a:pt x="1336" y="2624"/>
                    <a:pt x="2047" y="1486"/>
                  </a:cubicBezTo>
                  <a:cubicBezTo>
                    <a:pt x="2054" y="1478"/>
                    <a:pt x="2055" y="1467"/>
                    <a:pt x="2056" y="1457"/>
                  </a:cubicBezTo>
                  <a:close/>
                  <a:moveTo>
                    <a:pt x="1515" y="1"/>
                  </a:moveTo>
                  <a:cubicBezTo>
                    <a:pt x="1507" y="1"/>
                    <a:pt x="1499" y="2"/>
                    <a:pt x="1490" y="5"/>
                  </a:cubicBezTo>
                  <a:cubicBezTo>
                    <a:pt x="1413" y="38"/>
                    <a:pt x="1334" y="68"/>
                    <a:pt x="1256" y="99"/>
                  </a:cubicBezTo>
                  <a:cubicBezTo>
                    <a:pt x="1212" y="117"/>
                    <a:pt x="1166" y="140"/>
                    <a:pt x="1118" y="158"/>
                  </a:cubicBezTo>
                  <a:cubicBezTo>
                    <a:pt x="1101" y="143"/>
                    <a:pt x="1081" y="136"/>
                    <a:pt x="1062" y="136"/>
                  </a:cubicBezTo>
                  <a:cubicBezTo>
                    <a:pt x="1022" y="136"/>
                    <a:pt x="983" y="165"/>
                    <a:pt x="974" y="203"/>
                  </a:cubicBezTo>
                  <a:cubicBezTo>
                    <a:pt x="912" y="237"/>
                    <a:pt x="944" y="339"/>
                    <a:pt x="1011" y="339"/>
                  </a:cubicBezTo>
                  <a:cubicBezTo>
                    <a:pt x="1021" y="339"/>
                    <a:pt x="1032" y="337"/>
                    <a:pt x="1044" y="332"/>
                  </a:cubicBezTo>
                  <a:cubicBezTo>
                    <a:pt x="1341" y="656"/>
                    <a:pt x="1633" y="981"/>
                    <a:pt x="1927" y="1310"/>
                  </a:cubicBezTo>
                  <a:cubicBezTo>
                    <a:pt x="1903" y="1313"/>
                    <a:pt x="1880" y="1327"/>
                    <a:pt x="1862" y="1355"/>
                  </a:cubicBezTo>
                  <a:cubicBezTo>
                    <a:pt x="1023" y="2701"/>
                    <a:pt x="1" y="4636"/>
                    <a:pt x="1303" y="6048"/>
                  </a:cubicBezTo>
                  <a:cubicBezTo>
                    <a:pt x="1698" y="6477"/>
                    <a:pt x="2309" y="6758"/>
                    <a:pt x="2538" y="7319"/>
                  </a:cubicBezTo>
                  <a:cubicBezTo>
                    <a:pt x="2768" y="7882"/>
                    <a:pt x="2498" y="8510"/>
                    <a:pt x="2356" y="9059"/>
                  </a:cubicBezTo>
                  <a:cubicBezTo>
                    <a:pt x="2158" y="9816"/>
                    <a:pt x="2202" y="10539"/>
                    <a:pt x="2546" y="11252"/>
                  </a:cubicBezTo>
                  <a:cubicBezTo>
                    <a:pt x="2911" y="12012"/>
                    <a:pt x="3511" y="12592"/>
                    <a:pt x="4163" y="13109"/>
                  </a:cubicBezTo>
                  <a:cubicBezTo>
                    <a:pt x="4643" y="13487"/>
                    <a:pt x="5146" y="13841"/>
                    <a:pt x="5551" y="14302"/>
                  </a:cubicBezTo>
                  <a:cubicBezTo>
                    <a:pt x="6083" y="14907"/>
                    <a:pt x="6183" y="15589"/>
                    <a:pt x="6108" y="16366"/>
                  </a:cubicBezTo>
                  <a:cubicBezTo>
                    <a:pt x="6035" y="17135"/>
                    <a:pt x="6024" y="17838"/>
                    <a:pt x="6488" y="18498"/>
                  </a:cubicBezTo>
                  <a:cubicBezTo>
                    <a:pt x="6977" y="19191"/>
                    <a:pt x="7582" y="19359"/>
                    <a:pt x="8357" y="19535"/>
                  </a:cubicBezTo>
                  <a:cubicBezTo>
                    <a:pt x="8867" y="19651"/>
                    <a:pt x="9186" y="19836"/>
                    <a:pt x="9207" y="20371"/>
                  </a:cubicBezTo>
                  <a:cubicBezTo>
                    <a:pt x="9219" y="20617"/>
                    <a:pt x="9175" y="20864"/>
                    <a:pt x="9197" y="21109"/>
                  </a:cubicBezTo>
                  <a:cubicBezTo>
                    <a:pt x="9227" y="21445"/>
                    <a:pt x="9341" y="21728"/>
                    <a:pt x="9570" y="21980"/>
                  </a:cubicBezTo>
                  <a:cubicBezTo>
                    <a:pt x="9997" y="22457"/>
                    <a:pt x="10584" y="22596"/>
                    <a:pt x="11185" y="22596"/>
                  </a:cubicBezTo>
                  <a:cubicBezTo>
                    <a:pt x="11375" y="22596"/>
                    <a:pt x="11567" y="22582"/>
                    <a:pt x="11756" y="22561"/>
                  </a:cubicBezTo>
                  <a:cubicBezTo>
                    <a:pt x="11790" y="22566"/>
                    <a:pt x="11823" y="22568"/>
                    <a:pt x="11855" y="22572"/>
                  </a:cubicBezTo>
                  <a:cubicBezTo>
                    <a:pt x="11847" y="22503"/>
                    <a:pt x="11840" y="22436"/>
                    <a:pt x="11833" y="22367"/>
                  </a:cubicBezTo>
                  <a:cubicBezTo>
                    <a:pt x="11808" y="22366"/>
                    <a:pt x="11780" y="22362"/>
                    <a:pt x="11753" y="22359"/>
                  </a:cubicBezTo>
                  <a:cubicBezTo>
                    <a:pt x="11626" y="15780"/>
                    <a:pt x="9029" y="9211"/>
                    <a:pt x="5031" y="3916"/>
                  </a:cubicBezTo>
                  <a:cubicBezTo>
                    <a:pt x="4596" y="3405"/>
                    <a:pt x="4139" y="2914"/>
                    <a:pt x="3656" y="2448"/>
                  </a:cubicBezTo>
                  <a:lnTo>
                    <a:pt x="3656" y="2448"/>
                  </a:lnTo>
                  <a:cubicBezTo>
                    <a:pt x="5688" y="4841"/>
                    <a:pt x="7382" y="7511"/>
                    <a:pt x="8681" y="10375"/>
                  </a:cubicBezTo>
                  <a:cubicBezTo>
                    <a:pt x="10412" y="14194"/>
                    <a:pt x="11280" y="18191"/>
                    <a:pt x="11682" y="22345"/>
                  </a:cubicBezTo>
                  <a:lnTo>
                    <a:pt x="11643" y="22338"/>
                  </a:lnTo>
                  <a:cubicBezTo>
                    <a:pt x="11036" y="18368"/>
                    <a:pt x="10174" y="14302"/>
                    <a:pt x="8573" y="10608"/>
                  </a:cubicBezTo>
                  <a:cubicBezTo>
                    <a:pt x="6869" y="6678"/>
                    <a:pt x="4087" y="3378"/>
                    <a:pt x="1209" y="251"/>
                  </a:cubicBezTo>
                  <a:cubicBezTo>
                    <a:pt x="1243" y="238"/>
                    <a:pt x="1277" y="229"/>
                    <a:pt x="1307" y="214"/>
                  </a:cubicBezTo>
                  <a:cubicBezTo>
                    <a:pt x="1376" y="186"/>
                    <a:pt x="1444" y="155"/>
                    <a:pt x="1512" y="130"/>
                  </a:cubicBezTo>
                  <a:cubicBezTo>
                    <a:pt x="1513" y="144"/>
                    <a:pt x="1519" y="155"/>
                    <a:pt x="1531" y="168"/>
                  </a:cubicBezTo>
                  <a:cubicBezTo>
                    <a:pt x="1771" y="402"/>
                    <a:pt x="2004" y="641"/>
                    <a:pt x="2237" y="882"/>
                  </a:cubicBezTo>
                  <a:cubicBezTo>
                    <a:pt x="2237" y="817"/>
                    <a:pt x="2250" y="754"/>
                    <a:pt x="2267" y="692"/>
                  </a:cubicBezTo>
                  <a:cubicBezTo>
                    <a:pt x="2064" y="483"/>
                    <a:pt x="1859" y="274"/>
                    <a:pt x="1650" y="70"/>
                  </a:cubicBezTo>
                  <a:cubicBezTo>
                    <a:pt x="1633" y="55"/>
                    <a:pt x="1615" y="49"/>
                    <a:pt x="1597" y="49"/>
                  </a:cubicBezTo>
                  <a:cubicBezTo>
                    <a:pt x="1589" y="49"/>
                    <a:pt x="1581" y="50"/>
                    <a:pt x="1574" y="52"/>
                  </a:cubicBezTo>
                  <a:cubicBezTo>
                    <a:pt x="1568" y="25"/>
                    <a:pt x="1545" y="1"/>
                    <a:pt x="1515" y="1"/>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7" name="Google Shape;2827;p11"/>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8" name="Google Shape;2828;p11"/>
            <p:cNvSpPr/>
            <p:nvPr/>
          </p:nvSpPr>
          <p:spPr>
            <a:xfrm>
              <a:off x="3616963" y="97075"/>
              <a:ext cx="261850" cy="555375"/>
            </a:xfrm>
            <a:custGeom>
              <a:avLst/>
              <a:gdLst/>
              <a:ahLst/>
              <a:cxnLst/>
              <a:rect l="l" t="t" r="r" b="b"/>
              <a:pathLst>
                <a:path w="10474" h="22215" extrusionOk="0">
                  <a:moveTo>
                    <a:pt x="303" y="1"/>
                  </a:moveTo>
                  <a:cubicBezTo>
                    <a:pt x="235" y="28"/>
                    <a:pt x="167" y="57"/>
                    <a:pt x="98" y="85"/>
                  </a:cubicBezTo>
                  <a:cubicBezTo>
                    <a:pt x="68" y="98"/>
                    <a:pt x="33" y="109"/>
                    <a:pt x="0" y="122"/>
                  </a:cubicBezTo>
                  <a:cubicBezTo>
                    <a:pt x="2875" y="3251"/>
                    <a:pt x="5660" y="6549"/>
                    <a:pt x="7364" y="10479"/>
                  </a:cubicBezTo>
                  <a:cubicBezTo>
                    <a:pt x="8965" y="14174"/>
                    <a:pt x="9829" y="18241"/>
                    <a:pt x="10434" y="22207"/>
                  </a:cubicBezTo>
                  <a:lnTo>
                    <a:pt x="10473" y="22214"/>
                  </a:lnTo>
                  <a:cubicBezTo>
                    <a:pt x="10071" y="18065"/>
                    <a:pt x="9203" y="14067"/>
                    <a:pt x="7472" y="10248"/>
                  </a:cubicBezTo>
                  <a:cubicBezTo>
                    <a:pt x="6173" y="7385"/>
                    <a:pt x="4479" y="4713"/>
                    <a:pt x="2447" y="2320"/>
                  </a:cubicBezTo>
                  <a:cubicBezTo>
                    <a:pt x="2074" y="1960"/>
                    <a:pt x="1688" y="1614"/>
                    <a:pt x="1285" y="1287"/>
                  </a:cubicBezTo>
                  <a:cubicBezTo>
                    <a:pt x="1100" y="1137"/>
                    <a:pt x="1027" y="942"/>
                    <a:pt x="1028" y="753"/>
                  </a:cubicBezTo>
                  <a:cubicBezTo>
                    <a:pt x="795" y="512"/>
                    <a:pt x="562" y="273"/>
                    <a:pt x="322" y="39"/>
                  </a:cubicBezTo>
                  <a:cubicBezTo>
                    <a:pt x="310" y="26"/>
                    <a:pt x="304" y="15"/>
                    <a:pt x="3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9" name="Google Shape;2829;p11"/>
            <p:cNvSpPr/>
            <p:nvPr/>
          </p:nvSpPr>
          <p:spPr>
            <a:xfrm>
              <a:off x="3712513" y="191850"/>
              <a:ext cx="170075" cy="461275"/>
            </a:xfrm>
            <a:custGeom>
              <a:avLst/>
              <a:gdLst/>
              <a:ahLst/>
              <a:cxnLst/>
              <a:rect l="l" t="t" r="r" b="b"/>
              <a:pathLst>
                <a:path w="6803" h="18451" extrusionOk="0">
                  <a:moveTo>
                    <a:pt x="0" y="0"/>
                  </a:moveTo>
                  <a:lnTo>
                    <a:pt x="0" y="0"/>
                  </a:lnTo>
                  <a:cubicBezTo>
                    <a:pt x="3998" y="5295"/>
                    <a:pt x="6595" y="11863"/>
                    <a:pt x="6722" y="18442"/>
                  </a:cubicBezTo>
                  <a:cubicBezTo>
                    <a:pt x="6749" y="18446"/>
                    <a:pt x="6777" y="18449"/>
                    <a:pt x="6802" y="18450"/>
                  </a:cubicBezTo>
                  <a:cubicBezTo>
                    <a:pt x="6589" y="16290"/>
                    <a:pt x="6495" y="14119"/>
                    <a:pt x="6088" y="11991"/>
                  </a:cubicBezTo>
                  <a:cubicBezTo>
                    <a:pt x="5704" y="10677"/>
                    <a:pt x="5235" y="9382"/>
                    <a:pt x="4726" y="8123"/>
                  </a:cubicBezTo>
                  <a:cubicBezTo>
                    <a:pt x="3554" y="5233"/>
                    <a:pt x="2033" y="2391"/>
                    <a:pt x="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0" name="Google Shape;2830;p11"/>
            <p:cNvSpPr/>
            <p:nvPr/>
          </p:nvSpPr>
          <p:spPr>
            <a:xfrm>
              <a:off x="3630263" y="130500"/>
              <a:ext cx="244875" cy="525400"/>
            </a:xfrm>
            <a:custGeom>
              <a:avLst/>
              <a:gdLst/>
              <a:ahLst/>
              <a:cxnLst/>
              <a:rect l="l" t="t" r="r" b="b"/>
              <a:pathLst>
                <a:path w="9795" h="21016" extrusionOk="0">
                  <a:moveTo>
                    <a:pt x="173" y="0"/>
                  </a:moveTo>
                  <a:cubicBezTo>
                    <a:pt x="83" y="0"/>
                    <a:pt x="0" y="100"/>
                    <a:pt x="80" y="179"/>
                  </a:cubicBezTo>
                  <a:cubicBezTo>
                    <a:pt x="626" y="722"/>
                    <a:pt x="1151" y="1285"/>
                    <a:pt x="1654" y="1864"/>
                  </a:cubicBezTo>
                  <a:cubicBezTo>
                    <a:pt x="1599" y="2934"/>
                    <a:pt x="756" y="4012"/>
                    <a:pt x="228" y="4891"/>
                  </a:cubicBezTo>
                  <a:cubicBezTo>
                    <a:pt x="205" y="4929"/>
                    <a:pt x="236" y="4966"/>
                    <a:pt x="269" y="4966"/>
                  </a:cubicBezTo>
                  <a:cubicBezTo>
                    <a:pt x="282" y="4966"/>
                    <a:pt x="295" y="4960"/>
                    <a:pt x="306" y="4946"/>
                  </a:cubicBezTo>
                  <a:cubicBezTo>
                    <a:pt x="890" y="4177"/>
                    <a:pt x="1699" y="3087"/>
                    <a:pt x="1818" y="2054"/>
                  </a:cubicBezTo>
                  <a:cubicBezTo>
                    <a:pt x="2346" y="2670"/>
                    <a:pt x="2848" y="3306"/>
                    <a:pt x="3324" y="3961"/>
                  </a:cubicBezTo>
                  <a:cubicBezTo>
                    <a:pt x="3045" y="4397"/>
                    <a:pt x="2797" y="4849"/>
                    <a:pt x="2481" y="5264"/>
                  </a:cubicBezTo>
                  <a:cubicBezTo>
                    <a:pt x="2079" y="5793"/>
                    <a:pt x="1607" y="6248"/>
                    <a:pt x="1146" y="6722"/>
                  </a:cubicBezTo>
                  <a:cubicBezTo>
                    <a:pt x="1113" y="6756"/>
                    <a:pt x="1138" y="6806"/>
                    <a:pt x="1176" y="6806"/>
                  </a:cubicBezTo>
                  <a:cubicBezTo>
                    <a:pt x="1185" y="6806"/>
                    <a:pt x="1195" y="6803"/>
                    <a:pt x="1205" y="6796"/>
                  </a:cubicBezTo>
                  <a:cubicBezTo>
                    <a:pt x="2110" y="6153"/>
                    <a:pt x="2978" y="5158"/>
                    <a:pt x="3440" y="4122"/>
                  </a:cubicBezTo>
                  <a:cubicBezTo>
                    <a:pt x="3921" y="4792"/>
                    <a:pt x="4379" y="5480"/>
                    <a:pt x="4805" y="6190"/>
                  </a:cubicBezTo>
                  <a:cubicBezTo>
                    <a:pt x="4054" y="7949"/>
                    <a:pt x="3046" y="9340"/>
                    <a:pt x="1764" y="10756"/>
                  </a:cubicBezTo>
                  <a:cubicBezTo>
                    <a:pt x="1736" y="10787"/>
                    <a:pt x="1770" y="10829"/>
                    <a:pt x="1805" y="10829"/>
                  </a:cubicBezTo>
                  <a:cubicBezTo>
                    <a:pt x="1815" y="10829"/>
                    <a:pt x="1824" y="10826"/>
                    <a:pt x="1832" y="10820"/>
                  </a:cubicBezTo>
                  <a:cubicBezTo>
                    <a:pt x="3222" y="9715"/>
                    <a:pt x="4302" y="8074"/>
                    <a:pt x="4936" y="6412"/>
                  </a:cubicBezTo>
                  <a:cubicBezTo>
                    <a:pt x="5518" y="7401"/>
                    <a:pt x="6046" y="8428"/>
                    <a:pt x="6512" y="9484"/>
                  </a:cubicBezTo>
                  <a:cubicBezTo>
                    <a:pt x="5772" y="10732"/>
                    <a:pt x="4962" y="11717"/>
                    <a:pt x="3880" y="12701"/>
                  </a:cubicBezTo>
                  <a:cubicBezTo>
                    <a:pt x="3858" y="12722"/>
                    <a:pt x="3873" y="12762"/>
                    <a:pt x="3900" y="12762"/>
                  </a:cubicBezTo>
                  <a:cubicBezTo>
                    <a:pt x="3905" y="12762"/>
                    <a:pt x="3910" y="12761"/>
                    <a:pt x="3916" y="12758"/>
                  </a:cubicBezTo>
                  <a:cubicBezTo>
                    <a:pt x="5047" y="12075"/>
                    <a:pt x="6055" y="10927"/>
                    <a:pt x="6614" y="9713"/>
                  </a:cubicBezTo>
                  <a:cubicBezTo>
                    <a:pt x="6619" y="9727"/>
                    <a:pt x="6626" y="9741"/>
                    <a:pt x="6633" y="9755"/>
                  </a:cubicBezTo>
                  <a:cubicBezTo>
                    <a:pt x="7022" y="10661"/>
                    <a:pt x="7359" y="11589"/>
                    <a:pt x="7657" y="12525"/>
                  </a:cubicBezTo>
                  <a:cubicBezTo>
                    <a:pt x="7636" y="12525"/>
                    <a:pt x="7615" y="12535"/>
                    <a:pt x="7600" y="12563"/>
                  </a:cubicBezTo>
                  <a:cubicBezTo>
                    <a:pt x="7280" y="13173"/>
                    <a:pt x="7015" y="13783"/>
                    <a:pt x="6561" y="14315"/>
                  </a:cubicBezTo>
                  <a:cubicBezTo>
                    <a:pt x="6007" y="14963"/>
                    <a:pt x="5346" y="15409"/>
                    <a:pt x="4613" y="15834"/>
                  </a:cubicBezTo>
                  <a:cubicBezTo>
                    <a:pt x="4568" y="15861"/>
                    <a:pt x="4587" y="15921"/>
                    <a:pt x="4631" y="15921"/>
                  </a:cubicBezTo>
                  <a:cubicBezTo>
                    <a:pt x="4637" y="15921"/>
                    <a:pt x="4643" y="15920"/>
                    <a:pt x="4650" y="15918"/>
                  </a:cubicBezTo>
                  <a:cubicBezTo>
                    <a:pt x="5998" y="15442"/>
                    <a:pt x="7344" y="14132"/>
                    <a:pt x="7718" y="12717"/>
                  </a:cubicBezTo>
                  <a:cubicBezTo>
                    <a:pt x="7980" y="13557"/>
                    <a:pt x="8215" y="14407"/>
                    <a:pt x="8426" y="15263"/>
                  </a:cubicBezTo>
                  <a:cubicBezTo>
                    <a:pt x="8510" y="15596"/>
                    <a:pt x="8583" y="15933"/>
                    <a:pt x="8657" y="16271"/>
                  </a:cubicBezTo>
                  <a:cubicBezTo>
                    <a:pt x="8645" y="16278"/>
                    <a:pt x="8635" y="16286"/>
                    <a:pt x="8630" y="16300"/>
                  </a:cubicBezTo>
                  <a:cubicBezTo>
                    <a:pt x="8477" y="16628"/>
                    <a:pt x="8369" y="16957"/>
                    <a:pt x="8160" y="17260"/>
                  </a:cubicBezTo>
                  <a:cubicBezTo>
                    <a:pt x="7955" y="17558"/>
                    <a:pt x="7701" y="17807"/>
                    <a:pt x="7437" y="18051"/>
                  </a:cubicBezTo>
                  <a:cubicBezTo>
                    <a:pt x="7408" y="18076"/>
                    <a:pt x="7428" y="18128"/>
                    <a:pt x="7461" y="18128"/>
                  </a:cubicBezTo>
                  <a:cubicBezTo>
                    <a:pt x="7467" y="18128"/>
                    <a:pt x="7474" y="18127"/>
                    <a:pt x="7480" y="18123"/>
                  </a:cubicBezTo>
                  <a:cubicBezTo>
                    <a:pt x="8028" y="17798"/>
                    <a:pt x="8532" y="17204"/>
                    <a:pt x="8719" y="16568"/>
                  </a:cubicBezTo>
                  <a:cubicBezTo>
                    <a:pt x="8880" y="17365"/>
                    <a:pt x="9025" y="18169"/>
                    <a:pt x="9189" y="18964"/>
                  </a:cubicBezTo>
                  <a:cubicBezTo>
                    <a:pt x="8779" y="19360"/>
                    <a:pt x="8319" y="19660"/>
                    <a:pt x="7815" y="19924"/>
                  </a:cubicBezTo>
                  <a:cubicBezTo>
                    <a:pt x="7787" y="19945"/>
                    <a:pt x="7795" y="19994"/>
                    <a:pt x="7823" y="19994"/>
                  </a:cubicBezTo>
                  <a:cubicBezTo>
                    <a:pt x="7827" y="19994"/>
                    <a:pt x="7830" y="19993"/>
                    <a:pt x="7833" y="19992"/>
                  </a:cubicBezTo>
                  <a:cubicBezTo>
                    <a:pt x="8366" y="19838"/>
                    <a:pt x="8832" y="19549"/>
                    <a:pt x="9233" y="19179"/>
                  </a:cubicBezTo>
                  <a:cubicBezTo>
                    <a:pt x="9362" y="19782"/>
                    <a:pt x="9502" y="20380"/>
                    <a:pt x="9674" y="20968"/>
                  </a:cubicBezTo>
                  <a:cubicBezTo>
                    <a:pt x="9684" y="21000"/>
                    <a:pt x="9709" y="21016"/>
                    <a:pt x="9734" y="21016"/>
                  </a:cubicBezTo>
                  <a:cubicBezTo>
                    <a:pt x="9765" y="21016"/>
                    <a:pt x="9795" y="20992"/>
                    <a:pt x="9792" y="20949"/>
                  </a:cubicBezTo>
                  <a:cubicBezTo>
                    <a:pt x="9617" y="18994"/>
                    <a:pt x="9094" y="16999"/>
                    <a:pt x="8620" y="15097"/>
                  </a:cubicBezTo>
                  <a:cubicBezTo>
                    <a:pt x="8157" y="13245"/>
                    <a:pt x="7592" y="11420"/>
                    <a:pt x="6844" y="9662"/>
                  </a:cubicBezTo>
                  <a:cubicBezTo>
                    <a:pt x="5968" y="7608"/>
                    <a:pt x="4856" y="5654"/>
                    <a:pt x="3546" y="3845"/>
                  </a:cubicBezTo>
                  <a:cubicBezTo>
                    <a:pt x="3541" y="3821"/>
                    <a:pt x="3526" y="3803"/>
                    <a:pt x="3506" y="3791"/>
                  </a:cubicBezTo>
                  <a:cubicBezTo>
                    <a:pt x="2529" y="2452"/>
                    <a:pt x="1442" y="1192"/>
                    <a:pt x="256" y="35"/>
                  </a:cubicBezTo>
                  <a:cubicBezTo>
                    <a:pt x="231" y="10"/>
                    <a:pt x="202" y="0"/>
                    <a:pt x="17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1" name="Google Shape;2831;p11"/>
            <p:cNvSpPr/>
            <p:nvPr/>
          </p:nvSpPr>
          <p:spPr>
            <a:xfrm>
              <a:off x="3875813" y="600275"/>
              <a:ext cx="44800" cy="19675"/>
            </a:xfrm>
            <a:custGeom>
              <a:avLst/>
              <a:gdLst/>
              <a:ahLst/>
              <a:cxnLst/>
              <a:rect l="l" t="t" r="r" b="b"/>
              <a:pathLst>
                <a:path w="1792" h="787" extrusionOk="0">
                  <a:moveTo>
                    <a:pt x="75" y="1"/>
                  </a:moveTo>
                  <a:cubicBezTo>
                    <a:pt x="25" y="1"/>
                    <a:pt x="0" y="77"/>
                    <a:pt x="43" y="113"/>
                  </a:cubicBezTo>
                  <a:cubicBezTo>
                    <a:pt x="492" y="490"/>
                    <a:pt x="1184" y="717"/>
                    <a:pt x="1758" y="786"/>
                  </a:cubicBezTo>
                  <a:cubicBezTo>
                    <a:pt x="1760" y="786"/>
                    <a:pt x="1761" y="786"/>
                    <a:pt x="1762" y="786"/>
                  </a:cubicBezTo>
                  <a:cubicBezTo>
                    <a:pt x="1783" y="786"/>
                    <a:pt x="1791" y="750"/>
                    <a:pt x="1770" y="742"/>
                  </a:cubicBezTo>
                  <a:cubicBezTo>
                    <a:pt x="1482" y="642"/>
                    <a:pt x="1191" y="550"/>
                    <a:pt x="911" y="426"/>
                  </a:cubicBezTo>
                  <a:cubicBezTo>
                    <a:pt x="630" y="303"/>
                    <a:pt x="376" y="130"/>
                    <a:pt x="100" y="7"/>
                  </a:cubicBezTo>
                  <a:cubicBezTo>
                    <a:pt x="91" y="3"/>
                    <a:pt x="82" y="1"/>
                    <a:pt x="7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2" name="Google Shape;2832;p11"/>
            <p:cNvSpPr/>
            <p:nvPr/>
          </p:nvSpPr>
          <p:spPr>
            <a:xfrm>
              <a:off x="3867613" y="541350"/>
              <a:ext cx="48225" cy="14150"/>
            </a:xfrm>
            <a:custGeom>
              <a:avLst/>
              <a:gdLst/>
              <a:ahLst/>
              <a:cxnLst/>
              <a:rect l="l" t="t" r="r" b="b"/>
              <a:pathLst>
                <a:path w="1929" h="566" extrusionOk="0">
                  <a:moveTo>
                    <a:pt x="93" y="0"/>
                  </a:moveTo>
                  <a:cubicBezTo>
                    <a:pt x="28" y="0"/>
                    <a:pt x="0" y="108"/>
                    <a:pt x="73" y="141"/>
                  </a:cubicBezTo>
                  <a:cubicBezTo>
                    <a:pt x="597" y="397"/>
                    <a:pt x="1223" y="566"/>
                    <a:pt x="1813" y="566"/>
                  </a:cubicBezTo>
                  <a:cubicBezTo>
                    <a:pt x="1836" y="566"/>
                    <a:pt x="1860" y="566"/>
                    <a:pt x="1883" y="565"/>
                  </a:cubicBezTo>
                  <a:cubicBezTo>
                    <a:pt x="1921" y="564"/>
                    <a:pt x="1928" y="513"/>
                    <a:pt x="1889" y="507"/>
                  </a:cubicBezTo>
                  <a:cubicBezTo>
                    <a:pt x="1265" y="408"/>
                    <a:pt x="700" y="270"/>
                    <a:pt x="123" y="7"/>
                  </a:cubicBezTo>
                  <a:cubicBezTo>
                    <a:pt x="112" y="2"/>
                    <a:pt x="102" y="0"/>
                    <a:pt x="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3" name="Google Shape;2833;p11"/>
            <p:cNvSpPr/>
            <p:nvPr/>
          </p:nvSpPr>
          <p:spPr>
            <a:xfrm>
              <a:off x="3851813" y="453975"/>
              <a:ext cx="93950" cy="26725"/>
            </a:xfrm>
            <a:custGeom>
              <a:avLst/>
              <a:gdLst/>
              <a:ahLst/>
              <a:cxnLst/>
              <a:rect l="l" t="t" r="r" b="b"/>
              <a:pathLst>
                <a:path w="3758" h="1069" extrusionOk="0">
                  <a:moveTo>
                    <a:pt x="82" y="1"/>
                  </a:moveTo>
                  <a:cubicBezTo>
                    <a:pt x="28" y="1"/>
                    <a:pt x="1" y="85"/>
                    <a:pt x="49" y="125"/>
                  </a:cubicBezTo>
                  <a:cubicBezTo>
                    <a:pt x="848" y="785"/>
                    <a:pt x="2026" y="1068"/>
                    <a:pt x="3094" y="1068"/>
                  </a:cubicBezTo>
                  <a:cubicBezTo>
                    <a:pt x="3313" y="1068"/>
                    <a:pt x="3528" y="1056"/>
                    <a:pt x="3734" y="1033"/>
                  </a:cubicBezTo>
                  <a:cubicBezTo>
                    <a:pt x="3758" y="1030"/>
                    <a:pt x="3758" y="989"/>
                    <a:pt x="3731" y="989"/>
                  </a:cubicBezTo>
                  <a:cubicBezTo>
                    <a:pt x="3066" y="984"/>
                    <a:pt x="2408" y="919"/>
                    <a:pt x="1767" y="732"/>
                  </a:cubicBezTo>
                  <a:cubicBezTo>
                    <a:pt x="1174" y="560"/>
                    <a:pt x="666" y="259"/>
                    <a:pt x="108" y="7"/>
                  </a:cubicBezTo>
                  <a:cubicBezTo>
                    <a:pt x="99" y="2"/>
                    <a:pt x="90" y="1"/>
                    <a:pt x="8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4" name="Google Shape;2834;p11"/>
            <p:cNvSpPr/>
            <p:nvPr/>
          </p:nvSpPr>
          <p:spPr>
            <a:xfrm>
              <a:off x="3815888" y="368050"/>
              <a:ext cx="99700" cy="16375"/>
            </a:xfrm>
            <a:custGeom>
              <a:avLst/>
              <a:gdLst/>
              <a:ahLst/>
              <a:cxnLst/>
              <a:rect l="l" t="t" r="r" b="b"/>
              <a:pathLst>
                <a:path w="3988" h="655" extrusionOk="0">
                  <a:moveTo>
                    <a:pt x="140" y="0"/>
                  </a:moveTo>
                  <a:cubicBezTo>
                    <a:pt x="45" y="0"/>
                    <a:pt x="1" y="146"/>
                    <a:pt x="105" y="177"/>
                  </a:cubicBezTo>
                  <a:cubicBezTo>
                    <a:pt x="1113" y="480"/>
                    <a:pt x="2161" y="655"/>
                    <a:pt x="3211" y="655"/>
                  </a:cubicBezTo>
                  <a:cubicBezTo>
                    <a:pt x="3456" y="655"/>
                    <a:pt x="3701" y="645"/>
                    <a:pt x="3945" y="626"/>
                  </a:cubicBezTo>
                  <a:cubicBezTo>
                    <a:pt x="3987" y="621"/>
                    <a:pt x="3986" y="549"/>
                    <a:pt x="3944" y="549"/>
                  </a:cubicBezTo>
                  <a:cubicBezTo>
                    <a:pt x="2653" y="531"/>
                    <a:pt x="1408" y="376"/>
                    <a:pt x="168" y="5"/>
                  </a:cubicBezTo>
                  <a:cubicBezTo>
                    <a:pt x="158" y="2"/>
                    <a:pt x="149" y="0"/>
                    <a:pt x="1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5" name="Google Shape;2835;p11"/>
            <p:cNvSpPr/>
            <p:nvPr/>
          </p:nvSpPr>
          <p:spPr>
            <a:xfrm>
              <a:off x="3772513" y="280400"/>
              <a:ext cx="141825" cy="14825"/>
            </a:xfrm>
            <a:custGeom>
              <a:avLst/>
              <a:gdLst/>
              <a:ahLst/>
              <a:cxnLst/>
              <a:rect l="l" t="t" r="r" b="b"/>
              <a:pathLst>
                <a:path w="5673" h="593" extrusionOk="0">
                  <a:moveTo>
                    <a:pt x="107" y="0"/>
                  </a:moveTo>
                  <a:cubicBezTo>
                    <a:pt x="26" y="0"/>
                    <a:pt x="0" y="139"/>
                    <a:pt x="86" y="166"/>
                  </a:cubicBezTo>
                  <a:cubicBezTo>
                    <a:pt x="1033" y="457"/>
                    <a:pt x="1950" y="593"/>
                    <a:pt x="2870" y="593"/>
                  </a:cubicBezTo>
                  <a:cubicBezTo>
                    <a:pt x="3782" y="593"/>
                    <a:pt x="4696" y="459"/>
                    <a:pt x="5642" y="211"/>
                  </a:cubicBezTo>
                  <a:cubicBezTo>
                    <a:pt x="5673" y="203"/>
                    <a:pt x="5668" y="158"/>
                    <a:pt x="5638" y="158"/>
                  </a:cubicBezTo>
                  <a:cubicBezTo>
                    <a:pt x="5636" y="158"/>
                    <a:pt x="5634" y="159"/>
                    <a:pt x="5632" y="159"/>
                  </a:cubicBezTo>
                  <a:cubicBezTo>
                    <a:pt x="4733" y="294"/>
                    <a:pt x="3840" y="480"/>
                    <a:pt x="2927" y="480"/>
                  </a:cubicBezTo>
                  <a:cubicBezTo>
                    <a:pt x="2871" y="480"/>
                    <a:pt x="2814" y="479"/>
                    <a:pt x="2758" y="478"/>
                  </a:cubicBezTo>
                  <a:cubicBezTo>
                    <a:pt x="1854" y="455"/>
                    <a:pt x="998" y="196"/>
                    <a:pt x="123" y="2"/>
                  </a:cubicBezTo>
                  <a:cubicBezTo>
                    <a:pt x="118" y="1"/>
                    <a:pt x="112" y="0"/>
                    <a:pt x="10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6" name="Google Shape;2836;p11"/>
            <p:cNvSpPr/>
            <p:nvPr/>
          </p:nvSpPr>
          <p:spPr>
            <a:xfrm>
              <a:off x="3729888" y="206700"/>
              <a:ext cx="75975" cy="11725"/>
            </a:xfrm>
            <a:custGeom>
              <a:avLst/>
              <a:gdLst/>
              <a:ahLst/>
              <a:cxnLst/>
              <a:rect l="l" t="t" r="r" b="b"/>
              <a:pathLst>
                <a:path w="3039" h="469" extrusionOk="0">
                  <a:moveTo>
                    <a:pt x="3003" y="0"/>
                  </a:moveTo>
                  <a:cubicBezTo>
                    <a:pt x="3001" y="0"/>
                    <a:pt x="2999" y="0"/>
                    <a:pt x="2997" y="1"/>
                  </a:cubicBezTo>
                  <a:cubicBezTo>
                    <a:pt x="2220" y="202"/>
                    <a:pt x="1444" y="307"/>
                    <a:pt x="650" y="307"/>
                  </a:cubicBezTo>
                  <a:cubicBezTo>
                    <a:pt x="474" y="307"/>
                    <a:pt x="297" y="302"/>
                    <a:pt x="118" y="292"/>
                  </a:cubicBezTo>
                  <a:cubicBezTo>
                    <a:pt x="117" y="292"/>
                    <a:pt x="117" y="292"/>
                    <a:pt x="116" y="292"/>
                  </a:cubicBezTo>
                  <a:cubicBezTo>
                    <a:pt x="18" y="292"/>
                    <a:pt x="1" y="441"/>
                    <a:pt x="103" y="448"/>
                  </a:cubicBezTo>
                  <a:cubicBezTo>
                    <a:pt x="283" y="462"/>
                    <a:pt x="463" y="468"/>
                    <a:pt x="642" y="468"/>
                  </a:cubicBezTo>
                  <a:cubicBezTo>
                    <a:pt x="1449" y="468"/>
                    <a:pt x="2250" y="333"/>
                    <a:pt x="3013" y="53"/>
                  </a:cubicBezTo>
                  <a:cubicBezTo>
                    <a:pt x="3039" y="44"/>
                    <a:pt x="3028" y="0"/>
                    <a:pt x="300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7" name="Google Shape;2837;p11"/>
            <p:cNvSpPr/>
            <p:nvPr/>
          </p:nvSpPr>
          <p:spPr>
            <a:xfrm>
              <a:off x="3679688" y="139750"/>
              <a:ext cx="92725" cy="21150"/>
            </a:xfrm>
            <a:custGeom>
              <a:avLst/>
              <a:gdLst/>
              <a:ahLst/>
              <a:cxnLst/>
              <a:rect l="l" t="t" r="r" b="b"/>
              <a:pathLst>
                <a:path w="3709" h="846" extrusionOk="0">
                  <a:moveTo>
                    <a:pt x="3660" y="0"/>
                  </a:moveTo>
                  <a:cubicBezTo>
                    <a:pt x="3655" y="0"/>
                    <a:pt x="3651" y="1"/>
                    <a:pt x="3646" y="3"/>
                  </a:cubicBezTo>
                  <a:cubicBezTo>
                    <a:pt x="2532" y="455"/>
                    <a:pt x="1414" y="710"/>
                    <a:pt x="216" y="710"/>
                  </a:cubicBezTo>
                  <a:cubicBezTo>
                    <a:pt x="177" y="710"/>
                    <a:pt x="139" y="710"/>
                    <a:pt x="100" y="709"/>
                  </a:cubicBezTo>
                  <a:cubicBezTo>
                    <a:pt x="100" y="709"/>
                    <a:pt x="100" y="709"/>
                    <a:pt x="99" y="709"/>
                  </a:cubicBezTo>
                  <a:cubicBezTo>
                    <a:pt x="14" y="709"/>
                    <a:pt x="1" y="843"/>
                    <a:pt x="88" y="845"/>
                  </a:cubicBezTo>
                  <a:cubicBezTo>
                    <a:pt x="126" y="845"/>
                    <a:pt x="164" y="846"/>
                    <a:pt x="202" y="846"/>
                  </a:cubicBezTo>
                  <a:cubicBezTo>
                    <a:pt x="1405" y="846"/>
                    <a:pt x="2593" y="606"/>
                    <a:pt x="3674" y="66"/>
                  </a:cubicBezTo>
                  <a:cubicBezTo>
                    <a:pt x="3708" y="48"/>
                    <a:pt x="3692" y="0"/>
                    <a:pt x="366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8" name="Google Shape;2838;p11"/>
            <p:cNvSpPr/>
            <p:nvPr/>
          </p:nvSpPr>
          <p:spPr>
            <a:xfrm>
              <a:off x="3637488" y="173250"/>
              <a:ext cx="29400" cy="48000"/>
            </a:xfrm>
            <a:custGeom>
              <a:avLst/>
              <a:gdLst/>
              <a:ahLst/>
              <a:cxnLst/>
              <a:rect l="l" t="t" r="r" b="b"/>
              <a:pathLst>
                <a:path w="1176" h="1920" extrusionOk="0">
                  <a:moveTo>
                    <a:pt x="1112" y="0"/>
                  </a:moveTo>
                  <a:cubicBezTo>
                    <a:pt x="1098" y="0"/>
                    <a:pt x="1085" y="6"/>
                    <a:pt x="1077" y="22"/>
                  </a:cubicBezTo>
                  <a:cubicBezTo>
                    <a:pt x="730" y="643"/>
                    <a:pt x="410" y="1268"/>
                    <a:pt x="18" y="1864"/>
                  </a:cubicBezTo>
                  <a:cubicBezTo>
                    <a:pt x="1" y="1891"/>
                    <a:pt x="24" y="1920"/>
                    <a:pt x="48" y="1920"/>
                  </a:cubicBezTo>
                  <a:cubicBezTo>
                    <a:pt x="58" y="1920"/>
                    <a:pt x="68" y="1915"/>
                    <a:pt x="76" y="1905"/>
                  </a:cubicBezTo>
                  <a:cubicBezTo>
                    <a:pt x="497" y="1339"/>
                    <a:pt x="900" y="725"/>
                    <a:pt x="1162" y="67"/>
                  </a:cubicBezTo>
                  <a:cubicBezTo>
                    <a:pt x="1175" y="32"/>
                    <a:pt x="1142" y="0"/>
                    <a:pt x="1112"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9" name="Google Shape;2839;p11"/>
            <p:cNvSpPr/>
            <p:nvPr/>
          </p:nvSpPr>
          <p:spPr>
            <a:xfrm>
              <a:off x="3735838" y="203825"/>
              <a:ext cx="44825" cy="6925"/>
            </a:xfrm>
            <a:custGeom>
              <a:avLst/>
              <a:gdLst/>
              <a:ahLst/>
              <a:cxnLst/>
              <a:rect l="l" t="t" r="r" b="b"/>
              <a:pathLst>
                <a:path w="1793" h="277" extrusionOk="0">
                  <a:moveTo>
                    <a:pt x="1758" y="1"/>
                  </a:moveTo>
                  <a:cubicBezTo>
                    <a:pt x="1756" y="1"/>
                    <a:pt x="1754" y="1"/>
                    <a:pt x="1752" y="1"/>
                  </a:cubicBezTo>
                  <a:cubicBezTo>
                    <a:pt x="1474" y="81"/>
                    <a:pt x="1189" y="143"/>
                    <a:pt x="900" y="171"/>
                  </a:cubicBezTo>
                  <a:cubicBezTo>
                    <a:pt x="806" y="180"/>
                    <a:pt x="714" y="182"/>
                    <a:pt x="621" y="182"/>
                  </a:cubicBezTo>
                  <a:cubicBezTo>
                    <a:pt x="473" y="182"/>
                    <a:pt x="325" y="175"/>
                    <a:pt x="176" y="175"/>
                  </a:cubicBezTo>
                  <a:cubicBezTo>
                    <a:pt x="128" y="175"/>
                    <a:pt x="80" y="176"/>
                    <a:pt x="31" y="178"/>
                  </a:cubicBezTo>
                  <a:cubicBezTo>
                    <a:pt x="0" y="178"/>
                    <a:pt x="7" y="223"/>
                    <a:pt x="34" y="230"/>
                  </a:cubicBezTo>
                  <a:cubicBezTo>
                    <a:pt x="184" y="263"/>
                    <a:pt x="341" y="277"/>
                    <a:pt x="501" y="277"/>
                  </a:cubicBezTo>
                  <a:cubicBezTo>
                    <a:pt x="931" y="277"/>
                    <a:pt x="1384" y="174"/>
                    <a:pt x="1767" y="51"/>
                  </a:cubicBezTo>
                  <a:cubicBezTo>
                    <a:pt x="1793" y="42"/>
                    <a:pt x="1782" y="1"/>
                    <a:pt x="175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0" name="Google Shape;2840;p11"/>
            <p:cNvSpPr/>
            <p:nvPr/>
          </p:nvSpPr>
          <p:spPr>
            <a:xfrm>
              <a:off x="3798613" y="306350"/>
              <a:ext cx="83000" cy="6975"/>
            </a:xfrm>
            <a:custGeom>
              <a:avLst/>
              <a:gdLst/>
              <a:ahLst/>
              <a:cxnLst/>
              <a:rect l="l" t="t" r="r" b="b"/>
              <a:pathLst>
                <a:path w="3320" h="279" extrusionOk="0">
                  <a:moveTo>
                    <a:pt x="64" y="1"/>
                  </a:moveTo>
                  <a:cubicBezTo>
                    <a:pt x="7" y="1"/>
                    <a:pt x="1" y="97"/>
                    <a:pt x="66" y="108"/>
                  </a:cubicBezTo>
                  <a:cubicBezTo>
                    <a:pt x="650" y="193"/>
                    <a:pt x="1249" y="279"/>
                    <a:pt x="1844" y="279"/>
                  </a:cubicBezTo>
                  <a:cubicBezTo>
                    <a:pt x="2337" y="279"/>
                    <a:pt x="2825" y="220"/>
                    <a:pt x="3298" y="51"/>
                  </a:cubicBezTo>
                  <a:cubicBezTo>
                    <a:pt x="3320" y="42"/>
                    <a:pt x="3311" y="5"/>
                    <a:pt x="3290" y="5"/>
                  </a:cubicBezTo>
                  <a:cubicBezTo>
                    <a:pt x="3288" y="5"/>
                    <a:pt x="3286" y="5"/>
                    <a:pt x="3284" y="6"/>
                  </a:cubicBezTo>
                  <a:cubicBezTo>
                    <a:pt x="2821" y="141"/>
                    <a:pt x="2359" y="192"/>
                    <a:pt x="1897" y="192"/>
                  </a:cubicBezTo>
                  <a:cubicBezTo>
                    <a:pt x="1292" y="192"/>
                    <a:pt x="686" y="104"/>
                    <a:pt x="74" y="2"/>
                  </a:cubicBezTo>
                  <a:cubicBezTo>
                    <a:pt x="71" y="1"/>
                    <a:pt x="67" y="1"/>
                    <a:pt x="6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1" name="Google Shape;2841;p11"/>
            <p:cNvSpPr/>
            <p:nvPr/>
          </p:nvSpPr>
          <p:spPr>
            <a:xfrm>
              <a:off x="3832463" y="408825"/>
              <a:ext cx="49100" cy="7075"/>
            </a:xfrm>
            <a:custGeom>
              <a:avLst/>
              <a:gdLst/>
              <a:ahLst/>
              <a:cxnLst/>
              <a:rect l="l" t="t" r="r" b="b"/>
              <a:pathLst>
                <a:path w="1964" h="283" extrusionOk="0">
                  <a:moveTo>
                    <a:pt x="54" y="1"/>
                  </a:moveTo>
                  <a:cubicBezTo>
                    <a:pt x="11" y="1"/>
                    <a:pt x="0" y="69"/>
                    <a:pt x="42" y="85"/>
                  </a:cubicBezTo>
                  <a:cubicBezTo>
                    <a:pt x="408" y="231"/>
                    <a:pt x="827" y="283"/>
                    <a:pt x="1239" y="283"/>
                  </a:cubicBezTo>
                  <a:cubicBezTo>
                    <a:pt x="1475" y="283"/>
                    <a:pt x="1709" y="266"/>
                    <a:pt x="1930" y="240"/>
                  </a:cubicBezTo>
                  <a:cubicBezTo>
                    <a:pt x="1964" y="237"/>
                    <a:pt x="1954" y="188"/>
                    <a:pt x="1922" y="188"/>
                  </a:cubicBezTo>
                  <a:cubicBezTo>
                    <a:pt x="1921" y="188"/>
                    <a:pt x="1921" y="188"/>
                    <a:pt x="1920" y="188"/>
                  </a:cubicBezTo>
                  <a:cubicBezTo>
                    <a:pt x="1778" y="198"/>
                    <a:pt x="1636" y="204"/>
                    <a:pt x="1494" y="204"/>
                  </a:cubicBezTo>
                  <a:cubicBezTo>
                    <a:pt x="1310" y="204"/>
                    <a:pt x="1126" y="194"/>
                    <a:pt x="943" y="174"/>
                  </a:cubicBezTo>
                  <a:cubicBezTo>
                    <a:pt x="642" y="140"/>
                    <a:pt x="357" y="54"/>
                    <a:pt x="62" y="1"/>
                  </a:cubicBezTo>
                  <a:cubicBezTo>
                    <a:pt x="59" y="1"/>
                    <a:pt x="57" y="1"/>
                    <a:pt x="5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2" name="Google Shape;2842;p11"/>
            <p:cNvSpPr/>
            <p:nvPr/>
          </p:nvSpPr>
          <p:spPr>
            <a:xfrm>
              <a:off x="3861313" y="479875"/>
              <a:ext cx="37600" cy="9300"/>
            </a:xfrm>
            <a:custGeom>
              <a:avLst/>
              <a:gdLst/>
              <a:ahLst/>
              <a:cxnLst/>
              <a:rect l="l" t="t" r="r" b="b"/>
              <a:pathLst>
                <a:path w="1504" h="372" extrusionOk="0">
                  <a:moveTo>
                    <a:pt x="43" y="1"/>
                  </a:moveTo>
                  <a:cubicBezTo>
                    <a:pt x="15" y="1"/>
                    <a:pt x="1" y="46"/>
                    <a:pt x="27" y="59"/>
                  </a:cubicBezTo>
                  <a:cubicBezTo>
                    <a:pt x="448" y="284"/>
                    <a:pt x="1010" y="340"/>
                    <a:pt x="1479" y="371"/>
                  </a:cubicBezTo>
                  <a:cubicBezTo>
                    <a:pt x="1479" y="371"/>
                    <a:pt x="1480" y="371"/>
                    <a:pt x="1480" y="371"/>
                  </a:cubicBezTo>
                  <a:cubicBezTo>
                    <a:pt x="1500" y="371"/>
                    <a:pt x="1504" y="342"/>
                    <a:pt x="1483" y="340"/>
                  </a:cubicBezTo>
                  <a:cubicBezTo>
                    <a:pt x="1213" y="309"/>
                    <a:pt x="946" y="263"/>
                    <a:pt x="684" y="193"/>
                  </a:cubicBezTo>
                  <a:cubicBezTo>
                    <a:pt x="469" y="137"/>
                    <a:pt x="263" y="48"/>
                    <a:pt x="48" y="1"/>
                  </a:cubicBezTo>
                  <a:cubicBezTo>
                    <a:pt x="46" y="1"/>
                    <a:pt x="44" y="1"/>
                    <a:pt x="43"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3" name="Google Shape;2843;p11"/>
            <p:cNvSpPr/>
            <p:nvPr/>
          </p:nvSpPr>
          <p:spPr>
            <a:xfrm>
              <a:off x="3877913" y="589150"/>
              <a:ext cx="26975" cy="6800"/>
            </a:xfrm>
            <a:custGeom>
              <a:avLst/>
              <a:gdLst/>
              <a:ahLst/>
              <a:cxnLst/>
              <a:rect l="l" t="t" r="r" b="b"/>
              <a:pathLst>
                <a:path w="1079" h="272" extrusionOk="0">
                  <a:moveTo>
                    <a:pt x="54" y="0"/>
                  </a:moveTo>
                  <a:cubicBezTo>
                    <a:pt x="22" y="0"/>
                    <a:pt x="0" y="39"/>
                    <a:pt x="31" y="63"/>
                  </a:cubicBezTo>
                  <a:cubicBezTo>
                    <a:pt x="236" y="223"/>
                    <a:pt x="557" y="271"/>
                    <a:pt x="838" y="271"/>
                  </a:cubicBezTo>
                  <a:cubicBezTo>
                    <a:pt x="911" y="271"/>
                    <a:pt x="981" y="268"/>
                    <a:pt x="1046" y="263"/>
                  </a:cubicBezTo>
                  <a:cubicBezTo>
                    <a:pt x="1079" y="260"/>
                    <a:pt x="1079" y="205"/>
                    <a:pt x="1045" y="205"/>
                  </a:cubicBezTo>
                  <a:cubicBezTo>
                    <a:pt x="1037" y="205"/>
                    <a:pt x="1030" y="205"/>
                    <a:pt x="1022" y="205"/>
                  </a:cubicBezTo>
                  <a:cubicBezTo>
                    <a:pt x="861" y="205"/>
                    <a:pt x="700" y="190"/>
                    <a:pt x="544" y="157"/>
                  </a:cubicBezTo>
                  <a:cubicBezTo>
                    <a:pt x="377" y="120"/>
                    <a:pt x="227" y="38"/>
                    <a:pt x="64" y="1"/>
                  </a:cubicBezTo>
                  <a:cubicBezTo>
                    <a:pt x="60" y="1"/>
                    <a:pt x="57" y="0"/>
                    <a:pt x="5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4" name="Google Shape;2844;p11"/>
            <p:cNvSpPr/>
            <p:nvPr/>
          </p:nvSpPr>
          <p:spPr>
            <a:xfrm>
              <a:off x="3834713" y="593700"/>
              <a:ext cx="22200" cy="18075"/>
            </a:xfrm>
            <a:custGeom>
              <a:avLst/>
              <a:gdLst/>
              <a:ahLst/>
              <a:cxnLst/>
              <a:rect l="l" t="t" r="r" b="b"/>
              <a:pathLst>
                <a:path w="888" h="723" extrusionOk="0">
                  <a:moveTo>
                    <a:pt x="842" y="1"/>
                  </a:moveTo>
                  <a:cubicBezTo>
                    <a:pt x="838" y="1"/>
                    <a:pt x="834" y="2"/>
                    <a:pt x="830" y="4"/>
                  </a:cubicBezTo>
                  <a:cubicBezTo>
                    <a:pt x="542" y="175"/>
                    <a:pt x="268" y="436"/>
                    <a:pt x="25" y="666"/>
                  </a:cubicBezTo>
                  <a:cubicBezTo>
                    <a:pt x="0" y="689"/>
                    <a:pt x="20" y="722"/>
                    <a:pt x="45" y="722"/>
                  </a:cubicBezTo>
                  <a:cubicBezTo>
                    <a:pt x="51" y="722"/>
                    <a:pt x="57" y="720"/>
                    <a:pt x="63" y="716"/>
                  </a:cubicBezTo>
                  <a:cubicBezTo>
                    <a:pt x="336" y="521"/>
                    <a:pt x="647" y="306"/>
                    <a:pt x="870" y="55"/>
                  </a:cubicBezTo>
                  <a:cubicBezTo>
                    <a:pt x="888" y="35"/>
                    <a:pt x="865" y="1"/>
                    <a:pt x="84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5" name="Google Shape;2845;p11"/>
            <p:cNvSpPr/>
            <p:nvPr/>
          </p:nvSpPr>
          <p:spPr>
            <a:xfrm>
              <a:off x="3750763" y="447075"/>
              <a:ext cx="54800" cy="62150"/>
            </a:xfrm>
            <a:custGeom>
              <a:avLst/>
              <a:gdLst/>
              <a:ahLst/>
              <a:cxnLst/>
              <a:rect l="l" t="t" r="r" b="b"/>
              <a:pathLst>
                <a:path w="2192" h="2486" extrusionOk="0">
                  <a:moveTo>
                    <a:pt x="2133" y="0"/>
                  </a:moveTo>
                  <a:cubicBezTo>
                    <a:pt x="2120" y="0"/>
                    <a:pt x="2107" y="6"/>
                    <a:pt x="2099" y="20"/>
                  </a:cubicBezTo>
                  <a:cubicBezTo>
                    <a:pt x="1494" y="962"/>
                    <a:pt x="908" y="1730"/>
                    <a:pt x="25" y="2437"/>
                  </a:cubicBezTo>
                  <a:cubicBezTo>
                    <a:pt x="0" y="2456"/>
                    <a:pt x="20" y="2486"/>
                    <a:pt x="44" y="2486"/>
                  </a:cubicBezTo>
                  <a:cubicBezTo>
                    <a:pt x="49" y="2486"/>
                    <a:pt x="55" y="2484"/>
                    <a:pt x="60" y="2481"/>
                  </a:cubicBezTo>
                  <a:cubicBezTo>
                    <a:pt x="948" y="1929"/>
                    <a:pt x="1788" y="1044"/>
                    <a:pt x="2178" y="62"/>
                  </a:cubicBezTo>
                  <a:cubicBezTo>
                    <a:pt x="2191" y="29"/>
                    <a:pt x="2162" y="0"/>
                    <a:pt x="213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6" name="Google Shape;2846;p11"/>
            <p:cNvSpPr/>
            <p:nvPr/>
          </p:nvSpPr>
          <p:spPr>
            <a:xfrm>
              <a:off x="3730988" y="350875"/>
              <a:ext cx="46000" cy="65675"/>
            </a:xfrm>
            <a:custGeom>
              <a:avLst/>
              <a:gdLst/>
              <a:ahLst/>
              <a:cxnLst/>
              <a:rect l="l" t="t" r="r" b="b"/>
              <a:pathLst>
                <a:path w="1840" h="2627" extrusionOk="0">
                  <a:moveTo>
                    <a:pt x="1763" y="0"/>
                  </a:moveTo>
                  <a:cubicBezTo>
                    <a:pt x="1747" y="0"/>
                    <a:pt x="1732" y="8"/>
                    <a:pt x="1722" y="25"/>
                  </a:cubicBezTo>
                  <a:cubicBezTo>
                    <a:pt x="1232" y="951"/>
                    <a:pt x="720" y="1790"/>
                    <a:pt x="18" y="2573"/>
                  </a:cubicBezTo>
                  <a:cubicBezTo>
                    <a:pt x="0" y="2595"/>
                    <a:pt x="24" y="2626"/>
                    <a:pt x="48" y="2626"/>
                  </a:cubicBezTo>
                  <a:cubicBezTo>
                    <a:pt x="54" y="2626"/>
                    <a:pt x="61" y="2624"/>
                    <a:pt x="66" y="2619"/>
                  </a:cubicBezTo>
                  <a:cubicBezTo>
                    <a:pt x="796" y="1896"/>
                    <a:pt x="1438" y="1037"/>
                    <a:pt x="1824" y="79"/>
                  </a:cubicBezTo>
                  <a:cubicBezTo>
                    <a:pt x="1839" y="38"/>
                    <a:pt x="1800" y="0"/>
                    <a:pt x="176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7" name="Google Shape;2847;p11"/>
            <p:cNvSpPr/>
            <p:nvPr/>
          </p:nvSpPr>
          <p:spPr>
            <a:xfrm>
              <a:off x="3693413" y="317750"/>
              <a:ext cx="14300" cy="19800"/>
            </a:xfrm>
            <a:custGeom>
              <a:avLst/>
              <a:gdLst/>
              <a:ahLst/>
              <a:cxnLst/>
              <a:rect l="l" t="t" r="r" b="b"/>
              <a:pathLst>
                <a:path w="572" h="792" extrusionOk="0">
                  <a:moveTo>
                    <a:pt x="530" y="0"/>
                  </a:moveTo>
                  <a:cubicBezTo>
                    <a:pt x="521" y="0"/>
                    <a:pt x="513" y="5"/>
                    <a:pt x="507" y="15"/>
                  </a:cubicBezTo>
                  <a:cubicBezTo>
                    <a:pt x="363" y="274"/>
                    <a:pt x="215" y="523"/>
                    <a:pt x="17" y="746"/>
                  </a:cubicBezTo>
                  <a:cubicBezTo>
                    <a:pt x="1" y="765"/>
                    <a:pt x="20" y="791"/>
                    <a:pt x="41" y="791"/>
                  </a:cubicBezTo>
                  <a:cubicBezTo>
                    <a:pt x="47" y="791"/>
                    <a:pt x="53" y="789"/>
                    <a:pt x="58" y="784"/>
                  </a:cubicBezTo>
                  <a:cubicBezTo>
                    <a:pt x="271" y="571"/>
                    <a:pt x="456" y="329"/>
                    <a:pt x="562" y="43"/>
                  </a:cubicBezTo>
                  <a:cubicBezTo>
                    <a:pt x="571" y="21"/>
                    <a:pt x="550" y="0"/>
                    <a:pt x="53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8" name="Google Shape;2848;p11"/>
            <p:cNvSpPr/>
            <p:nvPr/>
          </p:nvSpPr>
          <p:spPr>
            <a:xfrm>
              <a:off x="3664338" y="219950"/>
              <a:ext cx="32450" cy="43800"/>
            </a:xfrm>
            <a:custGeom>
              <a:avLst/>
              <a:gdLst/>
              <a:ahLst/>
              <a:cxnLst/>
              <a:rect l="l" t="t" r="r" b="b"/>
              <a:pathLst>
                <a:path w="1298" h="1752" extrusionOk="0">
                  <a:moveTo>
                    <a:pt x="1240" y="0"/>
                  </a:moveTo>
                  <a:cubicBezTo>
                    <a:pt x="1228" y="0"/>
                    <a:pt x="1216" y="5"/>
                    <a:pt x="1209" y="17"/>
                  </a:cubicBezTo>
                  <a:cubicBezTo>
                    <a:pt x="816" y="596"/>
                    <a:pt x="463" y="1165"/>
                    <a:pt x="17" y="1709"/>
                  </a:cubicBezTo>
                  <a:cubicBezTo>
                    <a:pt x="1" y="1727"/>
                    <a:pt x="18" y="1752"/>
                    <a:pt x="38" y="1752"/>
                  </a:cubicBezTo>
                  <a:cubicBezTo>
                    <a:pt x="43" y="1752"/>
                    <a:pt x="49" y="1750"/>
                    <a:pt x="54" y="1745"/>
                  </a:cubicBezTo>
                  <a:cubicBezTo>
                    <a:pt x="548" y="1284"/>
                    <a:pt x="1026" y="688"/>
                    <a:pt x="1285" y="58"/>
                  </a:cubicBezTo>
                  <a:cubicBezTo>
                    <a:pt x="1298" y="27"/>
                    <a:pt x="1268" y="0"/>
                    <a:pt x="12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9" name="Google Shape;2849;p11"/>
            <p:cNvSpPr/>
            <p:nvPr/>
          </p:nvSpPr>
          <p:spPr>
            <a:xfrm>
              <a:off x="3586713" y="93875"/>
              <a:ext cx="364475" cy="565000"/>
            </a:xfrm>
            <a:custGeom>
              <a:avLst/>
              <a:gdLst/>
              <a:ahLst/>
              <a:cxnLst/>
              <a:rect l="l" t="t" r="r" b="b"/>
              <a:pathLst>
                <a:path w="14579" h="22600" extrusionOk="0">
                  <a:moveTo>
                    <a:pt x="1513" y="129"/>
                  </a:moveTo>
                  <a:cubicBezTo>
                    <a:pt x="1514" y="143"/>
                    <a:pt x="1520" y="154"/>
                    <a:pt x="1532" y="167"/>
                  </a:cubicBezTo>
                  <a:cubicBezTo>
                    <a:pt x="4524" y="3095"/>
                    <a:pt x="6952" y="6564"/>
                    <a:pt x="8682" y="10376"/>
                  </a:cubicBezTo>
                  <a:cubicBezTo>
                    <a:pt x="10411" y="14193"/>
                    <a:pt x="11281" y="18193"/>
                    <a:pt x="11683" y="22345"/>
                  </a:cubicBezTo>
                  <a:cubicBezTo>
                    <a:pt x="11671" y="22344"/>
                    <a:pt x="11656" y="22339"/>
                    <a:pt x="11644" y="22338"/>
                  </a:cubicBezTo>
                  <a:cubicBezTo>
                    <a:pt x="11037" y="18371"/>
                    <a:pt x="10175" y="14305"/>
                    <a:pt x="8576" y="10607"/>
                  </a:cubicBezTo>
                  <a:cubicBezTo>
                    <a:pt x="6870" y="6677"/>
                    <a:pt x="4086" y="3379"/>
                    <a:pt x="1210" y="250"/>
                  </a:cubicBezTo>
                  <a:cubicBezTo>
                    <a:pt x="1243" y="237"/>
                    <a:pt x="1278" y="226"/>
                    <a:pt x="1308" y="213"/>
                  </a:cubicBezTo>
                  <a:cubicBezTo>
                    <a:pt x="1377" y="185"/>
                    <a:pt x="1446" y="156"/>
                    <a:pt x="1513" y="129"/>
                  </a:cubicBezTo>
                  <a:close/>
                  <a:moveTo>
                    <a:pt x="3787" y="1247"/>
                  </a:moveTo>
                  <a:cubicBezTo>
                    <a:pt x="4582" y="1247"/>
                    <a:pt x="5384" y="1315"/>
                    <a:pt x="6149" y="1505"/>
                  </a:cubicBezTo>
                  <a:cubicBezTo>
                    <a:pt x="6743" y="1653"/>
                    <a:pt x="7338" y="1884"/>
                    <a:pt x="7767" y="2335"/>
                  </a:cubicBezTo>
                  <a:cubicBezTo>
                    <a:pt x="8241" y="2837"/>
                    <a:pt x="8282" y="3434"/>
                    <a:pt x="8495" y="4058"/>
                  </a:cubicBezTo>
                  <a:cubicBezTo>
                    <a:pt x="9064" y="5727"/>
                    <a:pt x="11008" y="5968"/>
                    <a:pt x="12259" y="6921"/>
                  </a:cubicBezTo>
                  <a:cubicBezTo>
                    <a:pt x="13217" y="7649"/>
                    <a:pt x="13582" y="8807"/>
                    <a:pt x="13451" y="9979"/>
                  </a:cubicBezTo>
                  <a:cubicBezTo>
                    <a:pt x="13352" y="10863"/>
                    <a:pt x="12789" y="11716"/>
                    <a:pt x="12937" y="12623"/>
                  </a:cubicBezTo>
                  <a:cubicBezTo>
                    <a:pt x="13091" y="13566"/>
                    <a:pt x="13915" y="14230"/>
                    <a:pt x="14148" y="15152"/>
                  </a:cubicBezTo>
                  <a:cubicBezTo>
                    <a:pt x="14422" y="16238"/>
                    <a:pt x="14062" y="17232"/>
                    <a:pt x="13373" y="18067"/>
                  </a:cubicBezTo>
                  <a:cubicBezTo>
                    <a:pt x="12855" y="18697"/>
                    <a:pt x="12800" y="19211"/>
                    <a:pt x="13064" y="19973"/>
                  </a:cubicBezTo>
                  <a:cubicBezTo>
                    <a:pt x="13257" y="20527"/>
                    <a:pt x="13514" y="21087"/>
                    <a:pt x="13205" y="21649"/>
                  </a:cubicBezTo>
                  <a:cubicBezTo>
                    <a:pt x="12951" y="22114"/>
                    <a:pt x="12470" y="22374"/>
                    <a:pt x="11962" y="22374"/>
                  </a:cubicBezTo>
                  <a:cubicBezTo>
                    <a:pt x="11893" y="22374"/>
                    <a:pt x="11824" y="22369"/>
                    <a:pt x="11754" y="22359"/>
                  </a:cubicBezTo>
                  <a:cubicBezTo>
                    <a:pt x="11604" y="14638"/>
                    <a:pt x="8056" y="6929"/>
                    <a:pt x="2831" y="1277"/>
                  </a:cubicBezTo>
                  <a:cubicBezTo>
                    <a:pt x="3147" y="1258"/>
                    <a:pt x="3466" y="1247"/>
                    <a:pt x="3787" y="1247"/>
                  </a:cubicBezTo>
                  <a:close/>
                  <a:moveTo>
                    <a:pt x="2057" y="1454"/>
                  </a:moveTo>
                  <a:cubicBezTo>
                    <a:pt x="4562" y="4264"/>
                    <a:pt x="6921" y="7185"/>
                    <a:pt x="8438" y="10672"/>
                  </a:cubicBezTo>
                  <a:cubicBezTo>
                    <a:pt x="10070" y="14429"/>
                    <a:pt x="10692" y="18432"/>
                    <a:pt x="11539" y="22406"/>
                  </a:cubicBezTo>
                  <a:cubicBezTo>
                    <a:pt x="11536" y="22416"/>
                    <a:pt x="11536" y="22428"/>
                    <a:pt x="11535" y="22438"/>
                  </a:cubicBezTo>
                  <a:cubicBezTo>
                    <a:pt x="11505" y="22439"/>
                    <a:pt x="11475" y="22439"/>
                    <a:pt x="11444" y="22439"/>
                  </a:cubicBezTo>
                  <a:cubicBezTo>
                    <a:pt x="10776" y="22439"/>
                    <a:pt x="10083" y="22327"/>
                    <a:pt x="9662" y="21769"/>
                  </a:cubicBezTo>
                  <a:cubicBezTo>
                    <a:pt x="9265" y="21241"/>
                    <a:pt x="9495" y="20743"/>
                    <a:pt x="9429" y="20171"/>
                  </a:cubicBezTo>
                  <a:cubicBezTo>
                    <a:pt x="9321" y="19217"/>
                    <a:pt x="8528" y="19441"/>
                    <a:pt x="7825" y="19218"/>
                  </a:cubicBezTo>
                  <a:cubicBezTo>
                    <a:pt x="7206" y="19020"/>
                    <a:pt x="6678" y="18537"/>
                    <a:pt x="6433" y="17935"/>
                  </a:cubicBezTo>
                  <a:cubicBezTo>
                    <a:pt x="6180" y="17315"/>
                    <a:pt x="6331" y="16689"/>
                    <a:pt x="6365" y="16051"/>
                  </a:cubicBezTo>
                  <a:cubicBezTo>
                    <a:pt x="6419" y="15064"/>
                    <a:pt x="5994" y="14354"/>
                    <a:pt x="5275" y="13709"/>
                  </a:cubicBezTo>
                  <a:cubicBezTo>
                    <a:pt x="4321" y="12852"/>
                    <a:pt x="3174" y="12224"/>
                    <a:pt x="2666" y="10969"/>
                  </a:cubicBezTo>
                  <a:cubicBezTo>
                    <a:pt x="2403" y="10321"/>
                    <a:pt x="2417" y="9702"/>
                    <a:pt x="2594" y="9039"/>
                  </a:cubicBezTo>
                  <a:cubicBezTo>
                    <a:pt x="2698" y="8648"/>
                    <a:pt x="2847" y="8252"/>
                    <a:pt x="2852" y="7846"/>
                  </a:cubicBezTo>
                  <a:cubicBezTo>
                    <a:pt x="2868" y="6661"/>
                    <a:pt x="1657" y="6392"/>
                    <a:pt x="1169" y="5481"/>
                  </a:cubicBezTo>
                  <a:cubicBezTo>
                    <a:pt x="447" y="4128"/>
                    <a:pt x="1337" y="2623"/>
                    <a:pt x="2048" y="1485"/>
                  </a:cubicBezTo>
                  <a:cubicBezTo>
                    <a:pt x="2055" y="1474"/>
                    <a:pt x="2055" y="1466"/>
                    <a:pt x="2057" y="1454"/>
                  </a:cubicBezTo>
                  <a:close/>
                  <a:moveTo>
                    <a:pt x="1515" y="0"/>
                  </a:moveTo>
                  <a:cubicBezTo>
                    <a:pt x="1507" y="0"/>
                    <a:pt x="1500" y="1"/>
                    <a:pt x="1491" y="4"/>
                  </a:cubicBezTo>
                  <a:cubicBezTo>
                    <a:pt x="1414" y="36"/>
                    <a:pt x="1336" y="68"/>
                    <a:pt x="1257" y="98"/>
                  </a:cubicBezTo>
                  <a:cubicBezTo>
                    <a:pt x="1213" y="116"/>
                    <a:pt x="1167" y="139"/>
                    <a:pt x="1119" y="156"/>
                  </a:cubicBezTo>
                  <a:cubicBezTo>
                    <a:pt x="1102" y="141"/>
                    <a:pt x="1083" y="135"/>
                    <a:pt x="1065" y="135"/>
                  </a:cubicBezTo>
                  <a:cubicBezTo>
                    <a:pt x="1024" y="135"/>
                    <a:pt x="984" y="164"/>
                    <a:pt x="975" y="202"/>
                  </a:cubicBezTo>
                  <a:cubicBezTo>
                    <a:pt x="913" y="235"/>
                    <a:pt x="947" y="338"/>
                    <a:pt x="1013" y="338"/>
                  </a:cubicBezTo>
                  <a:cubicBezTo>
                    <a:pt x="1023" y="338"/>
                    <a:pt x="1034" y="336"/>
                    <a:pt x="1045" y="331"/>
                  </a:cubicBezTo>
                  <a:cubicBezTo>
                    <a:pt x="1342" y="654"/>
                    <a:pt x="1637" y="980"/>
                    <a:pt x="1928" y="1309"/>
                  </a:cubicBezTo>
                  <a:cubicBezTo>
                    <a:pt x="1902" y="1313"/>
                    <a:pt x="1880" y="1326"/>
                    <a:pt x="1863" y="1354"/>
                  </a:cubicBezTo>
                  <a:cubicBezTo>
                    <a:pt x="1024" y="2700"/>
                    <a:pt x="0" y="4635"/>
                    <a:pt x="1304" y="6047"/>
                  </a:cubicBezTo>
                  <a:cubicBezTo>
                    <a:pt x="1699" y="6476"/>
                    <a:pt x="2310" y="6756"/>
                    <a:pt x="2539" y="7318"/>
                  </a:cubicBezTo>
                  <a:cubicBezTo>
                    <a:pt x="2769" y="7881"/>
                    <a:pt x="2499" y="8509"/>
                    <a:pt x="2357" y="9057"/>
                  </a:cubicBezTo>
                  <a:cubicBezTo>
                    <a:pt x="2159" y="9815"/>
                    <a:pt x="2203" y="10538"/>
                    <a:pt x="2547" y="11251"/>
                  </a:cubicBezTo>
                  <a:cubicBezTo>
                    <a:pt x="2912" y="12011"/>
                    <a:pt x="3512" y="12591"/>
                    <a:pt x="4164" y="13108"/>
                  </a:cubicBezTo>
                  <a:cubicBezTo>
                    <a:pt x="4644" y="13483"/>
                    <a:pt x="5148" y="13840"/>
                    <a:pt x="5552" y="14301"/>
                  </a:cubicBezTo>
                  <a:cubicBezTo>
                    <a:pt x="6081" y="14906"/>
                    <a:pt x="6184" y="15587"/>
                    <a:pt x="6109" y="16363"/>
                  </a:cubicBezTo>
                  <a:cubicBezTo>
                    <a:pt x="6037" y="17134"/>
                    <a:pt x="6025" y="17837"/>
                    <a:pt x="6489" y="18495"/>
                  </a:cubicBezTo>
                  <a:cubicBezTo>
                    <a:pt x="6981" y="19190"/>
                    <a:pt x="7583" y="19358"/>
                    <a:pt x="8358" y="19534"/>
                  </a:cubicBezTo>
                  <a:cubicBezTo>
                    <a:pt x="8868" y="19650"/>
                    <a:pt x="9187" y="19835"/>
                    <a:pt x="9206" y="20373"/>
                  </a:cubicBezTo>
                  <a:cubicBezTo>
                    <a:pt x="9215" y="20618"/>
                    <a:pt x="9172" y="20866"/>
                    <a:pt x="9194" y="21111"/>
                  </a:cubicBezTo>
                  <a:cubicBezTo>
                    <a:pt x="9225" y="21450"/>
                    <a:pt x="9340" y="21731"/>
                    <a:pt x="9567" y="21982"/>
                  </a:cubicBezTo>
                  <a:cubicBezTo>
                    <a:pt x="9995" y="22460"/>
                    <a:pt x="10583" y="22599"/>
                    <a:pt x="11185" y="22599"/>
                  </a:cubicBezTo>
                  <a:cubicBezTo>
                    <a:pt x="11375" y="22599"/>
                    <a:pt x="11566" y="22585"/>
                    <a:pt x="11754" y="22564"/>
                  </a:cubicBezTo>
                  <a:cubicBezTo>
                    <a:pt x="11847" y="22580"/>
                    <a:pt x="11940" y="22589"/>
                    <a:pt x="12033" y="22589"/>
                  </a:cubicBezTo>
                  <a:cubicBezTo>
                    <a:pt x="12479" y="22589"/>
                    <a:pt x="12905" y="22399"/>
                    <a:pt x="13217" y="22044"/>
                  </a:cubicBezTo>
                  <a:cubicBezTo>
                    <a:pt x="13757" y="21432"/>
                    <a:pt x="13582" y="20757"/>
                    <a:pt x="13341" y="20055"/>
                  </a:cubicBezTo>
                  <a:cubicBezTo>
                    <a:pt x="13256" y="19808"/>
                    <a:pt x="13146" y="19564"/>
                    <a:pt x="13118" y="19303"/>
                  </a:cubicBezTo>
                  <a:cubicBezTo>
                    <a:pt x="13068" y="18820"/>
                    <a:pt x="13345" y="18463"/>
                    <a:pt x="13630" y="18113"/>
                  </a:cubicBezTo>
                  <a:cubicBezTo>
                    <a:pt x="13929" y="17744"/>
                    <a:pt x="14170" y="17364"/>
                    <a:pt x="14309" y="16910"/>
                  </a:cubicBezTo>
                  <a:cubicBezTo>
                    <a:pt x="14579" y="16034"/>
                    <a:pt x="14479" y="15104"/>
                    <a:pt x="14041" y="14305"/>
                  </a:cubicBezTo>
                  <a:cubicBezTo>
                    <a:pt x="13781" y="13829"/>
                    <a:pt x="13407" y="13408"/>
                    <a:pt x="13232" y="12893"/>
                  </a:cubicBezTo>
                  <a:cubicBezTo>
                    <a:pt x="12960" y="12078"/>
                    <a:pt x="13386" y="11347"/>
                    <a:pt x="13571" y="10575"/>
                  </a:cubicBezTo>
                  <a:cubicBezTo>
                    <a:pt x="13781" y="9702"/>
                    <a:pt x="13754" y="8737"/>
                    <a:pt x="13366" y="7914"/>
                  </a:cubicBezTo>
                  <a:cubicBezTo>
                    <a:pt x="12357" y="5780"/>
                    <a:pt x="9261" y="6033"/>
                    <a:pt x="8615" y="3631"/>
                  </a:cubicBezTo>
                  <a:cubicBezTo>
                    <a:pt x="8303" y="2462"/>
                    <a:pt x="7757" y="1764"/>
                    <a:pt x="6567" y="1387"/>
                  </a:cubicBezTo>
                  <a:cubicBezTo>
                    <a:pt x="5727" y="1119"/>
                    <a:pt x="4824" y="1031"/>
                    <a:pt x="3929" y="1031"/>
                  </a:cubicBezTo>
                  <a:cubicBezTo>
                    <a:pt x="3512" y="1031"/>
                    <a:pt x="3097" y="1050"/>
                    <a:pt x="2691" y="1079"/>
                  </a:cubicBezTo>
                  <a:cubicBezTo>
                    <a:pt x="2676" y="1079"/>
                    <a:pt x="2662" y="1085"/>
                    <a:pt x="2649" y="1090"/>
                  </a:cubicBezTo>
                  <a:cubicBezTo>
                    <a:pt x="2323" y="741"/>
                    <a:pt x="1991" y="401"/>
                    <a:pt x="1651" y="69"/>
                  </a:cubicBezTo>
                  <a:cubicBezTo>
                    <a:pt x="1634" y="53"/>
                    <a:pt x="1614" y="47"/>
                    <a:pt x="1596" y="47"/>
                  </a:cubicBezTo>
                  <a:cubicBezTo>
                    <a:pt x="1589" y="47"/>
                    <a:pt x="1582" y="48"/>
                    <a:pt x="1575" y="50"/>
                  </a:cubicBezTo>
                  <a:cubicBezTo>
                    <a:pt x="1569" y="24"/>
                    <a:pt x="1546" y="0"/>
                    <a:pt x="151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0" name="Google Shape;2850;p11"/>
            <p:cNvSpPr/>
            <p:nvPr/>
          </p:nvSpPr>
          <p:spPr>
            <a:xfrm>
              <a:off x="3681438" y="131825"/>
              <a:ext cx="431900" cy="126025"/>
            </a:xfrm>
            <a:custGeom>
              <a:avLst/>
              <a:gdLst/>
              <a:ahLst/>
              <a:cxnLst/>
              <a:rect l="l" t="t" r="r" b="b"/>
              <a:pathLst>
                <a:path w="17276" h="5041" extrusionOk="0">
                  <a:moveTo>
                    <a:pt x="3410" y="0"/>
                  </a:moveTo>
                  <a:cubicBezTo>
                    <a:pt x="2263" y="0"/>
                    <a:pt x="1123" y="126"/>
                    <a:pt x="1" y="357"/>
                  </a:cubicBezTo>
                  <a:cubicBezTo>
                    <a:pt x="4670" y="3415"/>
                    <a:pt x="10160" y="5041"/>
                    <a:pt x="15737" y="5041"/>
                  </a:cubicBezTo>
                  <a:cubicBezTo>
                    <a:pt x="16233" y="5041"/>
                    <a:pt x="16729" y="5028"/>
                    <a:pt x="17225" y="5002"/>
                  </a:cubicBezTo>
                  <a:cubicBezTo>
                    <a:pt x="17242" y="5002"/>
                    <a:pt x="17257" y="5008"/>
                    <a:pt x="17269" y="5018"/>
                  </a:cubicBezTo>
                  <a:lnTo>
                    <a:pt x="17276" y="5009"/>
                  </a:lnTo>
                  <a:cubicBezTo>
                    <a:pt x="16237" y="4203"/>
                    <a:pt x="15165" y="3472"/>
                    <a:pt x="13974" y="2905"/>
                  </a:cubicBezTo>
                  <a:cubicBezTo>
                    <a:pt x="13639" y="2746"/>
                    <a:pt x="12930" y="2303"/>
                    <a:pt x="12454" y="2303"/>
                  </a:cubicBezTo>
                  <a:cubicBezTo>
                    <a:pt x="12353" y="2303"/>
                    <a:pt x="12263" y="2322"/>
                    <a:pt x="12189" y="2369"/>
                  </a:cubicBezTo>
                  <a:cubicBezTo>
                    <a:pt x="12039" y="2462"/>
                    <a:pt x="11898" y="2891"/>
                    <a:pt x="11816" y="3038"/>
                  </a:cubicBezTo>
                  <a:cubicBezTo>
                    <a:pt x="11650" y="3336"/>
                    <a:pt x="11483" y="3633"/>
                    <a:pt x="11318" y="3930"/>
                  </a:cubicBezTo>
                  <a:cubicBezTo>
                    <a:pt x="11298" y="3965"/>
                    <a:pt x="11262" y="3982"/>
                    <a:pt x="11229" y="3982"/>
                  </a:cubicBezTo>
                  <a:cubicBezTo>
                    <a:pt x="11183" y="3982"/>
                    <a:pt x="11142" y="3951"/>
                    <a:pt x="11150" y="3888"/>
                  </a:cubicBezTo>
                  <a:cubicBezTo>
                    <a:pt x="11204" y="3520"/>
                    <a:pt x="11254" y="3150"/>
                    <a:pt x="11307" y="2780"/>
                  </a:cubicBezTo>
                  <a:cubicBezTo>
                    <a:pt x="11389" y="2191"/>
                    <a:pt x="11341" y="1889"/>
                    <a:pt x="10767" y="1577"/>
                  </a:cubicBezTo>
                  <a:cubicBezTo>
                    <a:pt x="10148" y="1240"/>
                    <a:pt x="9368" y="1064"/>
                    <a:pt x="8703" y="822"/>
                  </a:cubicBezTo>
                  <a:cubicBezTo>
                    <a:pt x="8381" y="702"/>
                    <a:pt x="8013" y="503"/>
                    <a:pt x="7674" y="443"/>
                  </a:cubicBezTo>
                  <a:cubicBezTo>
                    <a:pt x="7553" y="422"/>
                    <a:pt x="7453" y="412"/>
                    <a:pt x="7369" y="412"/>
                  </a:cubicBezTo>
                  <a:cubicBezTo>
                    <a:pt x="6966" y="412"/>
                    <a:pt x="6920" y="645"/>
                    <a:pt x="6704" y="1046"/>
                  </a:cubicBezTo>
                  <a:cubicBezTo>
                    <a:pt x="6563" y="1303"/>
                    <a:pt x="6440" y="1505"/>
                    <a:pt x="6180" y="1649"/>
                  </a:cubicBezTo>
                  <a:cubicBezTo>
                    <a:pt x="6167" y="1656"/>
                    <a:pt x="6154" y="1659"/>
                    <a:pt x="6142" y="1659"/>
                  </a:cubicBezTo>
                  <a:cubicBezTo>
                    <a:pt x="6090" y="1659"/>
                    <a:pt x="6044" y="1606"/>
                    <a:pt x="6048" y="1554"/>
                  </a:cubicBezTo>
                  <a:cubicBezTo>
                    <a:pt x="6073" y="1312"/>
                    <a:pt x="6262" y="631"/>
                    <a:pt x="6159" y="419"/>
                  </a:cubicBezTo>
                  <a:cubicBezTo>
                    <a:pt x="6015" y="123"/>
                    <a:pt x="5757" y="159"/>
                    <a:pt x="5460" y="124"/>
                  </a:cubicBezTo>
                  <a:cubicBezTo>
                    <a:pt x="4874" y="54"/>
                    <a:pt x="4283" y="13"/>
                    <a:pt x="3693" y="3"/>
                  </a:cubicBezTo>
                  <a:cubicBezTo>
                    <a:pt x="3598" y="1"/>
                    <a:pt x="3504" y="0"/>
                    <a:pt x="341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1" name="Google Shape;2851;p11"/>
            <p:cNvSpPr/>
            <p:nvPr/>
          </p:nvSpPr>
          <p:spPr>
            <a:xfrm>
              <a:off x="3646713" y="124000"/>
              <a:ext cx="465725" cy="140725"/>
            </a:xfrm>
            <a:custGeom>
              <a:avLst/>
              <a:gdLst/>
              <a:ahLst/>
              <a:cxnLst/>
              <a:rect l="l" t="t" r="r" b="b"/>
              <a:pathLst>
                <a:path w="18629" h="5629" extrusionOk="0">
                  <a:moveTo>
                    <a:pt x="142" y="1"/>
                  </a:moveTo>
                  <a:cubicBezTo>
                    <a:pt x="122" y="35"/>
                    <a:pt x="101" y="67"/>
                    <a:pt x="85" y="98"/>
                  </a:cubicBezTo>
                  <a:cubicBezTo>
                    <a:pt x="58" y="146"/>
                    <a:pt x="29" y="194"/>
                    <a:pt x="1" y="241"/>
                  </a:cubicBezTo>
                  <a:cubicBezTo>
                    <a:pt x="1425" y="1185"/>
                    <a:pt x="2748" y="2186"/>
                    <a:pt x="4285" y="2957"/>
                  </a:cubicBezTo>
                  <a:cubicBezTo>
                    <a:pt x="5697" y="3665"/>
                    <a:pt x="7175" y="4242"/>
                    <a:pt x="8696" y="4674"/>
                  </a:cubicBezTo>
                  <a:cubicBezTo>
                    <a:pt x="11023" y="5339"/>
                    <a:pt x="13394" y="5629"/>
                    <a:pt x="15786" y="5629"/>
                  </a:cubicBezTo>
                  <a:cubicBezTo>
                    <a:pt x="16696" y="5629"/>
                    <a:pt x="17610" y="5586"/>
                    <a:pt x="18525" y="5507"/>
                  </a:cubicBezTo>
                  <a:cubicBezTo>
                    <a:pt x="18560" y="5479"/>
                    <a:pt x="18594" y="5453"/>
                    <a:pt x="18628" y="5425"/>
                  </a:cubicBezTo>
                  <a:lnTo>
                    <a:pt x="18628" y="5425"/>
                  </a:lnTo>
                  <a:cubicBezTo>
                    <a:pt x="18073" y="5458"/>
                    <a:pt x="17517" y="5475"/>
                    <a:pt x="16962" y="5475"/>
                  </a:cubicBezTo>
                  <a:cubicBezTo>
                    <a:pt x="11350" y="5475"/>
                    <a:pt x="5799" y="3799"/>
                    <a:pt x="1114" y="704"/>
                  </a:cubicBezTo>
                  <a:cubicBezTo>
                    <a:pt x="1109" y="700"/>
                    <a:pt x="1102" y="697"/>
                    <a:pt x="1096" y="691"/>
                  </a:cubicBezTo>
                  <a:cubicBezTo>
                    <a:pt x="787" y="487"/>
                    <a:pt x="479" y="276"/>
                    <a:pt x="177" y="57"/>
                  </a:cubicBezTo>
                  <a:cubicBezTo>
                    <a:pt x="154" y="42"/>
                    <a:pt x="145" y="22"/>
                    <a:pt x="14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2" name="Google Shape;2852;p11"/>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3" name="Google Shape;2853;p11"/>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4" name="Google Shape;2854;p11"/>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5" name="Google Shape;2855;p11"/>
            <p:cNvSpPr/>
            <p:nvPr/>
          </p:nvSpPr>
          <p:spPr>
            <a:xfrm>
              <a:off x="3642413" y="119550"/>
              <a:ext cx="474375" cy="212650"/>
            </a:xfrm>
            <a:custGeom>
              <a:avLst/>
              <a:gdLst/>
              <a:ahLst/>
              <a:cxnLst/>
              <a:rect l="l" t="t" r="r" b="b"/>
              <a:pathLst>
                <a:path w="18975" h="8506" extrusionOk="0">
                  <a:moveTo>
                    <a:pt x="1135" y="1356"/>
                  </a:moveTo>
                  <a:cubicBezTo>
                    <a:pt x="2088" y="2054"/>
                    <a:pt x="3156" y="2643"/>
                    <a:pt x="4179" y="3169"/>
                  </a:cubicBezTo>
                  <a:cubicBezTo>
                    <a:pt x="5729" y="3965"/>
                    <a:pt x="7362" y="4597"/>
                    <a:pt x="9042" y="5060"/>
                  </a:cubicBezTo>
                  <a:cubicBezTo>
                    <a:pt x="9266" y="5120"/>
                    <a:pt x="9493" y="5181"/>
                    <a:pt x="9719" y="5236"/>
                  </a:cubicBezTo>
                  <a:cubicBezTo>
                    <a:pt x="11628" y="5706"/>
                    <a:pt x="13604" y="5968"/>
                    <a:pt x="15574" y="5968"/>
                  </a:cubicBezTo>
                  <a:cubicBezTo>
                    <a:pt x="15766" y="5968"/>
                    <a:pt x="15957" y="5965"/>
                    <a:pt x="16149" y="5960"/>
                  </a:cubicBezTo>
                  <a:cubicBezTo>
                    <a:pt x="16973" y="5939"/>
                    <a:pt x="17792" y="5871"/>
                    <a:pt x="18604" y="5753"/>
                  </a:cubicBezTo>
                  <a:lnTo>
                    <a:pt x="18604" y="5753"/>
                  </a:lnTo>
                  <a:cubicBezTo>
                    <a:pt x="18103" y="6158"/>
                    <a:pt x="17602" y="6556"/>
                    <a:pt x="17088" y="6937"/>
                  </a:cubicBezTo>
                  <a:cubicBezTo>
                    <a:pt x="16948" y="7041"/>
                    <a:pt x="16593" y="7409"/>
                    <a:pt x="16380" y="7409"/>
                  </a:cubicBezTo>
                  <a:cubicBezTo>
                    <a:pt x="16355" y="7409"/>
                    <a:pt x="16333" y="7404"/>
                    <a:pt x="16313" y="7393"/>
                  </a:cubicBezTo>
                  <a:cubicBezTo>
                    <a:pt x="16233" y="7351"/>
                    <a:pt x="16214" y="6546"/>
                    <a:pt x="16200" y="6433"/>
                  </a:cubicBezTo>
                  <a:cubicBezTo>
                    <a:pt x="16196" y="6394"/>
                    <a:pt x="16155" y="6369"/>
                    <a:pt x="16117" y="6369"/>
                  </a:cubicBezTo>
                  <a:cubicBezTo>
                    <a:pt x="16114" y="6369"/>
                    <a:pt x="16111" y="6369"/>
                    <a:pt x="16108" y="6370"/>
                  </a:cubicBezTo>
                  <a:cubicBezTo>
                    <a:pt x="16091" y="6373"/>
                    <a:pt x="16072" y="6381"/>
                    <a:pt x="16063" y="6398"/>
                  </a:cubicBezTo>
                  <a:cubicBezTo>
                    <a:pt x="15703" y="7018"/>
                    <a:pt x="16133" y="7880"/>
                    <a:pt x="15159" y="8103"/>
                  </a:cubicBezTo>
                  <a:cubicBezTo>
                    <a:pt x="14983" y="8143"/>
                    <a:pt x="14791" y="8153"/>
                    <a:pt x="14598" y="8153"/>
                  </a:cubicBezTo>
                  <a:cubicBezTo>
                    <a:pt x="14414" y="8153"/>
                    <a:pt x="14229" y="8144"/>
                    <a:pt x="14053" y="8144"/>
                  </a:cubicBezTo>
                  <a:cubicBezTo>
                    <a:pt x="14012" y="8144"/>
                    <a:pt x="13972" y="8145"/>
                    <a:pt x="13932" y="8146"/>
                  </a:cubicBezTo>
                  <a:cubicBezTo>
                    <a:pt x="13383" y="8160"/>
                    <a:pt x="12837" y="8170"/>
                    <a:pt x="12287" y="8177"/>
                  </a:cubicBezTo>
                  <a:cubicBezTo>
                    <a:pt x="11871" y="8183"/>
                    <a:pt x="11453" y="8187"/>
                    <a:pt x="11037" y="8187"/>
                  </a:cubicBezTo>
                  <a:cubicBezTo>
                    <a:pt x="10841" y="8188"/>
                    <a:pt x="10469" y="8250"/>
                    <a:pt x="10165" y="8250"/>
                  </a:cubicBezTo>
                  <a:cubicBezTo>
                    <a:pt x="10008" y="8250"/>
                    <a:pt x="9869" y="8233"/>
                    <a:pt x="9783" y="8183"/>
                  </a:cubicBezTo>
                  <a:cubicBezTo>
                    <a:pt x="9443" y="7983"/>
                    <a:pt x="9653" y="7167"/>
                    <a:pt x="9676" y="6834"/>
                  </a:cubicBezTo>
                  <a:cubicBezTo>
                    <a:pt x="9707" y="6356"/>
                    <a:pt x="9739" y="5876"/>
                    <a:pt x="9770" y="5396"/>
                  </a:cubicBezTo>
                  <a:cubicBezTo>
                    <a:pt x="9773" y="5350"/>
                    <a:pt x="9740" y="5312"/>
                    <a:pt x="9702" y="5302"/>
                  </a:cubicBezTo>
                  <a:cubicBezTo>
                    <a:pt x="9694" y="5300"/>
                    <a:pt x="9685" y="5299"/>
                    <a:pt x="9676" y="5299"/>
                  </a:cubicBezTo>
                  <a:cubicBezTo>
                    <a:pt x="9644" y="5299"/>
                    <a:pt x="9615" y="5314"/>
                    <a:pt x="9604" y="5353"/>
                  </a:cubicBezTo>
                  <a:cubicBezTo>
                    <a:pt x="9375" y="6056"/>
                    <a:pt x="9152" y="6762"/>
                    <a:pt x="8920" y="7463"/>
                  </a:cubicBezTo>
                  <a:cubicBezTo>
                    <a:pt x="8739" y="8006"/>
                    <a:pt x="8491" y="8274"/>
                    <a:pt x="7839" y="8274"/>
                  </a:cubicBezTo>
                  <a:cubicBezTo>
                    <a:pt x="7458" y="8274"/>
                    <a:pt x="7009" y="8074"/>
                    <a:pt x="6646" y="7948"/>
                  </a:cubicBezTo>
                  <a:cubicBezTo>
                    <a:pt x="6020" y="7735"/>
                    <a:pt x="5097" y="7447"/>
                    <a:pt x="4616" y="6990"/>
                  </a:cubicBezTo>
                  <a:cubicBezTo>
                    <a:pt x="4261" y="6656"/>
                    <a:pt x="4328" y="6570"/>
                    <a:pt x="4515" y="6123"/>
                  </a:cubicBezTo>
                  <a:cubicBezTo>
                    <a:pt x="4645" y="5815"/>
                    <a:pt x="4775" y="5504"/>
                    <a:pt x="4905" y="5194"/>
                  </a:cubicBezTo>
                  <a:cubicBezTo>
                    <a:pt x="4931" y="5129"/>
                    <a:pt x="4875" y="5067"/>
                    <a:pt x="4817" y="5067"/>
                  </a:cubicBezTo>
                  <a:cubicBezTo>
                    <a:pt x="4798" y="5067"/>
                    <a:pt x="4779" y="5073"/>
                    <a:pt x="4762" y="5088"/>
                  </a:cubicBezTo>
                  <a:cubicBezTo>
                    <a:pt x="4493" y="5315"/>
                    <a:pt x="3785" y="6165"/>
                    <a:pt x="3360" y="6165"/>
                  </a:cubicBezTo>
                  <a:cubicBezTo>
                    <a:pt x="3333" y="6165"/>
                    <a:pt x="3306" y="6161"/>
                    <a:pt x="3281" y="6154"/>
                  </a:cubicBezTo>
                  <a:cubicBezTo>
                    <a:pt x="3118" y="6102"/>
                    <a:pt x="2848" y="5511"/>
                    <a:pt x="2756" y="5360"/>
                  </a:cubicBezTo>
                  <a:cubicBezTo>
                    <a:pt x="2590" y="5091"/>
                    <a:pt x="2433" y="4815"/>
                    <a:pt x="2286" y="4534"/>
                  </a:cubicBezTo>
                  <a:cubicBezTo>
                    <a:pt x="1764" y="3528"/>
                    <a:pt x="1388" y="2462"/>
                    <a:pt x="1135" y="1356"/>
                  </a:cubicBezTo>
                  <a:close/>
                  <a:moveTo>
                    <a:pt x="294" y="0"/>
                  </a:moveTo>
                  <a:cubicBezTo>
                    <a:pt x="281" y="0"/>
                    <a:pt x="268" y="4"/>
                    <a:pt x="257" y="14"/>
                  </a:cubicBezTo>
                  <a:cubicBezTo>
                    <a:pt x="197" y="63"/>
                    <a:pt x="168" y="141"/>
                    <a:pt x="136" y="210"/>
                  </a:cubicBezTo>
                  <a:cubicBezTo>
                    <a:pt x="96" y="288"/>
                    <a:pt x="60" y="367"/>
                    <a:pt x="20" y="446"/>
                  </a:cubicBezTo>
                  <a:cubicBezTo>
                    <a:pt x="1" y="489"/>
                    <a:pt x="42" y="530"/>
                    <a:pt x="79" y="530"/>
                  </a:cubicBezTo>
                  <a:cubicBezTo>
                    <a:pt x="88" y="530"/>
                    <a:pt x="97" y="527"/>
                    <a:pt x="105" y="522"/>
                  </a:cubicBezTo>
                  <a:cubicBezTo>
                    <a:pt x="355" y="755"/>
                    <a:pt x="623" y="974"/>
                    <a:pt x="900" y="1187"/>
                  </a:cubicBezTo>
                  <a:cubicBezTo>
                    <a:pt x="900" y="1193"/>
                    <a:pt x="898" y="1200"/>
                    <a:pt x="900" y="1207"/>
                  </a:cubicBezTo>
                  <a:cubicBezTo>
                    <a:pt x="1315" y="3121"/>
                    <a:pt x="2115" y="4899"/>
                    <a:pt x="3279" y="6473"/>
                  </a:cubicBezTo>
                  <a:cubicBezTo>
                    <a:pt x="3295" y="6496"/>
                    <a:pt x="3323" y="6509"/>
                    <a:pt x="3352" y="6509"/>
                  </a:cubicBezTo>
                  <a:cubicBezTo>
                    <a:pt x="3373" y="6509"/>
                    <a:pt x="3394" y="6502"/>
                    <a:pt x="3411" y="6487"/>
                  </a:cubicBezTo>
                  <a:lnTo>
                    <a:pt x="4587" y="5486"/>
                  </a:lnTo>
                  <a:lnTo>
                    <a:pt x="4587" y="5486"/>
                  </a:lnTo>
                  <a:cubicBezTo>
                    <a:pt x="4411" y="5910"/>
                    <a:pt x="4233" y="6334"/>
                    <a:pt x="4055" y="6758"/>
                  </a:cubicBezTo>
                  <a:cubicBezTo>
                    <a:pt x="4041" y="6796"/>
                    <a:pt x="4054" y="6846"/>
                    <a:pt x="4085" y="6867"/>
                  </a:cubicBezTo>
                  <a:cubicBezTo>
                    <a:pt x="5216" y="7626"/>
                    <a:pt x="6730" y="8459"/>
                    <a:pt x="8130" y="8504"/>
                  </a:cubicBezTo>
                  <a:cubicBezTo>
                    <a:pt x="8146" y="8505"/>
                    <a:pt x="8162" y="8505"/>
                    <a:pt x="8178" y="8505"/>
                  </a:cubicBezTo>
                  <a:cubicBezTo>
                    <a:pt x="8557" y="8505"/>
                    <a:pt x="8766" y="8343"/>
                    <a:pt x="8939" y="7998"/>
                  </a:cubicBezTo>
                  <a:cubicBezTo>
                    <a:pt x="9211" y="7447"/>
                    <a:pt x="9379" y="6803"/>
                    <a:pt x="9548" y="6179"/>
                  </a:cubicBezTo>
                  <a:lnTo>
                    <a:pt x="9548" y="6179"/>
                  </a:lnTo>
                  <a:cubicBezTo>
                    <a:pt x="9505" y="6874"/>
                    <a:pt x="9462" y="7563"/>
                    <a:pt x="9416" y="8257"/>
                  </a:cubicBezTo>
                  <a:cubicBezTo>
                    <a:pt x="9413" y="8300"/>
                    <a:pt x="9443" y="8349"/>
                    <a:pt x="9491" y="8351"/>
                  </a:cubicBezTo>
                  <a:cubicBezTo>
                    <a:pt x="9965" y="8355"/>
                    <a:pt x="10440" y="8357"/>
                    <a:pt x="10915" y="8357"/>
                  </a:cubicBezTo>
                  <a:cubicBezTo>
                    <a:pt x="12209" y="8357"/>
                    <a:pt x="13504" y="8339"/>
                    <a:pt x="14798" y="8288"/>
                  </a:cubicBezTo>
                  <a:cubicBezTo>
                    <a:pt x="15240" y="8272"/>
                    <a:pt x="15715" y="8290"/>
                    <a:pt x="15930" y="7842"/>
                  </a:cubicBezTo>
                  <a:cubicBezTo>
                    <a:pt x="16044" y="7605"/>
                    <a:pt x="16013" y="7330"/>
                    <a:pt x="16030" y="7076"/>
                  </a:cubicBezTo>
                  <a:cubicBezTo>
                    <a:pt x="16043" y="6897"/>
                    <a:pt x="16033" y="6742"/>
                    <a:pt x="16045" y="6742"/>
                  </a:cubicBezTo>
                  <a:cubicBezTo>
                    <a:pt x="16053" y="6742"/>
                    <a:pt x="16068" y="6798"/>
                    <a:pt x="16101" y="6936"/>
                  </a:cubicBezTo>
                  <a:cubicBezTo>
                    <a:pt x="16156" y="7166"/>
                    <a:pt x="16154" y="7426"/>
                    <a:pt x="16178" y="7659"/>
                  </a:cubicBezTo>
                  <a:cubicBezTo>
                    <a:pt x="16182" y="7703"/>
                    <a:pt x="16220" y="7727"/>
                    <a:pt x="16259" y="7727"/>
                  </a:cubicBezTo>
                  <a:cubicBezTo>
                    <a:pt x="16278" y="7727"/>
                    <a:pt x="16297" y="7721"/>
                    <a:pt x="16313" y="7710"/>
                  </a:cubicBezTo>
                  <a:cubicBezTo>
                    <a:pt x="17212" y="7088"/>
                    <a:pt x="18082" y="6426"/>
                    <a:pt x="18913" y="5720"/>
                  </a:cubicBezTo>
                  <a:cubicBezTo>
                    <a:pt x="18975" y="5666"/>
                    <a:pt x="18925" y="5576"/>
                    <a:pt x="18862" y="5576"/>
                  </a:cubicBezTo>
                  <a:cubicBezTo>
                    <a:pt x="18856" y="5576"/>
                    <a:pt x="18849" y="5577"/>
                    <a:pt x="18842" y="5579"/>
                  </a:cubicBezTo>
                  <a:cubicBezTo>
                    <a:pt x="18852" y="5558"/>
                    <a:pt x="18850" y="5528"/>
                    <a:pt x="18831" y="5509"/>
                  </a:cubicBezTo>
                  <a:cubicBezTo>
                    <a:pt x="18821" y="5499"/>
                    <a:pt x="18804" y="5493"/>
                    <a:pt x="18787" y="5493"/>
                  </a:cubicBezTo>
                  <a:cubicBezTo>
                    <a:pt x="18559" y="5507"/>
                    <a:pt x="18336" y="5516"/>
                    <a:pt x="18111" y="5521"/>
                  </a:cubicBezTo>
                  <a:cubicBezTo>
                    <a:pt x="17894" y="5576"/>
                    <a:pt x="17672" y="5617"/>
                    <a:pt x="17449" y="5648"/>
                  </a:cubicBezTo>
                  <a:cubicBezTo>
                    <a:pt x="17899" y="5643"/>
                    <a:pt x="18350" y="5629"/>
                    <a:pt x="18800" y="5603"/>
                  </a:cubicBezTo>
                  <a:lnTo>
                    <a:pt x="18800" y="5603"/>
                  </a:lnTo>
                  <a:cubicBezTo>
                    <a:pt x="18766" y="5631"/>
                    <a:pt x="18732" y="5657"/>
                    <a:pt x="18697" y="5685"/>
                  </a:cubicBezTo>
                  <a:cubicBezTo>
                    <a:pt x="17782" y="5764"/>
                    <a:pt x="16868" y="5807"/>
                    <a:pt x="15958" y="5807"/>
                  </a:cubicBezTo>
                  <a:cubicBezTo>
                    <a:pt x="13566" y="5807"/>
                    <a:pt x="11195" y="5517"/>
                    <a:pt x="8868" y="4852"/>
                  </a:cubicBezTo>
                  <a:cubicBezTo>
                    <a:pt x="7347" y="4420"/>
                    <a:pt x="5869" y="3843"/>
                    <a:pt x="4457" y="3135"/>
                  </a:cubicBezTo>
                  <a:cubicBezTo>
                    <a:pt x="2920" y="2364"/>
                    <a:pt x="1597" y="1363"/>
                    <a:pt x="173" y="419"/>
                  </a:cubicBezTo>
                  <a:cubicBezTo>
                    <a:pt x="201" y="372"/>
                    <a:pt x="230" y="324"/>
                    <a:pt x="257" y="276"/>
                  </a:cubicBezTo>
                  <a:cubicBezTo>
                    <a:pt x="274" y="245"/>
                    <a:pt x="295" y="211"/>
                    <a:pt x="315" y="179"/>
                  </a:cubicBezTo>
                  <a:cubicBezTo>
                    <a:pt x="319" y="200"/>
                    <a:pt x="328" y="220"/>
                    <a:pt x="350" y="235"/>
                  </a:cubicBezTo>
                  <a:cubicBezTo>
                    <a:pt x="653" y="454"/>
                    <a:pt x="962" y="665"/>
                    <a:pt x="1270" y="869"/>
                  </a:cubicBezTo>
                  <a:cubicBezTo>
                    <a:pt x="1275" y="875"/>
                    <a:pt x="1282" y="878"/>
                    <a:pt x="1288" y="882"/>
                  </a:cubicBezTo>
                  <a:cubicBezTo>
                    <a:pt x="2532" y="1704"/>
                    <a:pt x="3839" y="2424"/>
                    <a:pt x="5192" y="3042"/>
                  </a:cubicBezTo>
                  <a:cubicBezTo>
                    <a:pt x="4439" y="2640"/>
                    <a:pt x="3708" y="2198"/>
                    <a:pt x="2991" y="1728"/>
                  </a:cubicBezTo>
                  <a:cubicBezTo>
                    <a:pt x="2508" y="1450"/>
                    <a:pt x="2029" y="1157"/>
                    <a:pt x="1562" y="852"/>
                  </a:cubicBezTo>
                  <a:cubicBezTo>
                    <a:pt x="1604" y="842"/>
                    <a:pt x="1648" y="835"/>
                    <a:pt x="1690" y="827"/>
                  </a:cubicBezTo>
                  <a:cubicBezTo>
                    <a:pt x="1608" y="769"/>
                    <a:pt x="1529" y="711"/>
                    <a:pt x="1449" y="652"/>
                  </a:cubicBezTo>
                  <a:cubicBezTo>
                    <a:pt x="1406" y="662"/>
                    <a:pt x="1364" y="669"/>
                    <a:pt x="1323" y="677"/>
                  </a:cubicBezTo>
                  <a:cubicBezTo>
                    <a:pt x="1318" y="679"/>
                    <a:pt x="1315" y="680"/>
                    <a:pt x="1309" y="683"/>
                  </a:cubicBezTo>
                  <a:cubicBezTo>
                    <a:pt x="1022" y="490"/>
                    <a:pt x="739" y="295"/>
                    <a:pt x="458" y="91"/>
                  </a:cubicBezTo>
                  <a:cubicBezTo>
                    <a:pt x="441" y="79"/>
                    <a:pt x="424" y="74"/>
                    <a:pt x="408" y="74"/>
                  </a:cubicBezTo>
                  <a:cubicBezTo>
                    <a:pt x="385" y="74"/>
                    <a:pt x="364" y="84"/>
                    <a:pt x="348" y="100"/>
                  </a:cubicBezTo>
                  <a:cubicBezTo>
                    <a:pt x="350" y="90"/>
                    <a:pt x="352" y="77"/>
                    <a:pt x="355" y="66"/>
                  </a:cubicBezTo>
                  <a:cubicBezTo>
                    <a:pt x="358" y="29"/>
                    <a:pt x="327" y="0"/>
                    <a:pt x="294" y="0"/>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6" name="Google Shape;2856;p11"/>
            <p:cNvSpPr/>
            <p:nvPr/>
          </p:nvSpPr>
          <p:spPr>
            <a:xfrm>
              <a:off x="3681338" y="140175"/>
              <a:ext cx="35775" cy="22500"/>
            </a:xfrm>
            <a:custGeom>
              <a:avLst/>
              <a:gdLst/>
              <a:ahLst/>
              <a:cxnLst/>
              <a:rect l="l" t="t" r="r" b="b"/>
              <a:pathLst>
                <a:path w="1431" h="900" extrusionOk="0">
                  <a:moveTo>
                    <a:pt x="129" y="1"/>
                  </a:moveTo>
                  <a:cubicBezTo>
                    <a:pt x="87" y="9"/>
                    <a:pt x="43" y="16"/>
                    <a:pt x="1" y="25"/>
                  </a:cubicBezTo>
                  <a:cubicBezTo>
                    <a:pt x="468" y="332"/>
                    <a:pt x="946" y="623"/>
                    <a:pt x="1431" y="900"/>
                  </a:cubicBezTo>
                  <a:cubicBezTo>
                    <a:pt x="990" y="613"/>
                    <a:pt x="558" y="311"/>
                    <a:pt x="12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7" name="Google Shape;2857;p11"/>
            <p:cNvSpPr/>
            <p:nvPr/>
          </p:nvSpPr>
          <p:spPr>
            <a:xfrm>
              <a:off x="4095188" y="253550"/>
              <a:ext cx="18125" cy="4050"/>
            </a:xfrm>
            <a:custGeom>
              <a:avLst/>
              <a:gdLst/>
              <a:ahLst/>
              <a:cxnLst/>
              <a:rect l="l" t="t" r="r" b="b"/>
              <a:pathLst>
                <a:path w="725" h="162" extrusionOk="0">
                  <a:moveTo>
                    <a:pt x="538" y="0"/>
                  </a:moveTo>
                  <a:cubicBezTo>
                    <a:pt x="360" y="62"/>
                    <a:pt x="182" y="118"/>
                    <a:pt x="0" y="161"/>
                  </a:cubicBezTo>
                  <a:cubicBezTo>
                    <a:pt x="225" y="154"/>
                    <a:pt x="448" y="147"/>
                    <a:pt x="672" y="134"/>
                  </a:cubicBezTo>
                  <a:cubicBezTo>
                    <a:pt x="674" y="134"/>
                    <a:pt x="675" y="134"/>
                    <a:pt x="677" y="134"/>
                  </a:cubicBezTo>
                  <a:cubicBezTo>
                    <a:pt x="693" y="134"/>
                    <a:pt x="707" y="141"/>
                    <a:pt x="717" y="151"/>
                  </a:cubicBezTo>
                  <a:lnTo>
                    <a:pt x="724" y="142"/>
                  </a:lnTo>
                  <a:cubicBezTo>
                    <a:pt x="662" y="95"/>
                    <a:pt x="600" y="48"/>
                    <a:pt x="53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8" name="Google Shape;2858;p11"/>
            <p:cNvSpPr/>
            <p:nvPr/>
          </p:nvSpPr>
          <p:spPr>
            <a:xfrm>
              <a:off x="3646613" y="124000"/>
              <a:ext cx="465700" cy="140725"/>
            </a:xfrm>
            <a:custGeom>
              <a:avLst/>
              <a:gdLst/>
              <a:ahLst/>
              <a:cxnLst/>
              <a:rect l="l" t="t" r="r" b="b"/>
              <a:pathLst>
                <a:path w="18628" h="5629" extrusionOk="0">
                  <a:moveTo>
                    <a:pt x="144" y="1"/>
                  </a:moveTo>
                  <a:cubicBezTo>
                    <a:pt x="126" y="35"/>
                    <a:pt x="105" y="67"/>
                    <a:pt x="85" y="98"/>
                  </a:cubicBezTo>
                  <a:lnTo>
                    <a:pt x="0" y="241"/>
                  </a:lnTo>
                  <a:cubicBezTo>
                    <a:pt x="1425" y="1185"/>
                    <a:pt x="2749" y="2186"/>
                    <a:pt x="4285" y="2957"/>
                  </a:cubicBezTo>
                  <a:cubicBezTo>
                    <a:pt x="5697" y="3665"/>
                    <a:pt x="7177" y="4242"/>
                    <a:pt x="8696" y="4674"/>
                  </a:cubicBezTo>
                  <a:cubicBezTo>
                    <a:pt x="11023" y="5339"/>
                    <a:pt x="13395" y="5629"/>
                    <a:pt x="15786" y="5629"/>
                  </a:cubicBezTo>
                  <a:cubicBezTo>
                    <a:pt x="16697" y="5629"/>
                    <a:pt x="17611" y="5586"/>
                    <a:pt x="18526" y="5507"/>
                  </a:cubicBezTo>
                  <a:cubicBezTo>
                    <a:pt x="18562" y="5482"/>
                    <a:pt x="18594" y="5455"/>
                    <a:pt x="18628" y="5425"/>
                  </a:cubicBezTo>
                  <a:lnTo>
                    <a:pt x="18628" y="5425"/>
                  </a:lnTo>
                  <a:cubicBezTo>
                    <a:pt x="18178" y="5451"/>
                    <a:pt x="17727" y="5465"/>
                    <a:pt x="17278" y="5470"/>
                  </a:cubicBezTo>
                  <a:cubicBezTo>
                    <a:pt x="16837" y="5535"/>
                    <a:pt x="16388" y="5560"/>
                    <a:pt x="15938" y="5560"/>
                  </a:cubicBezTo>
                  <a:cubicBezTo>
                    <a:pt x="15449" y="5560"/>
                    <a:pt x="14958" y="5530"/>
                    <a:pt x="14477" y="5489"/>
                  </a:cubicBezTo>
                  <a:cubicBezTo>
                    <a:pt x="13014" y="5362"/>
                    <a:pt x="11526" y="5133"/>
                    <a:pt x="10095" y="4807"/>
                  </a:cubicBezTo>
                  <a:cubicBezTo>
                    <a:pt x="8299" y="4397"/>
                    <a:pt x="6618" y="3718"/>
                    <a:pt x="5019" y="2864"/>
                  </a:cubicBezTo>
                  <a:cubicBezTo>
                    <a:pt x="3668" y="2246"/>
                    <a:pt x="2362" y="1526"/>
                    <a:pt x="1116" y="704"/>
                  </a:cubicBezTo>
                  <a:cubicBezTo>
                    <a:pt x="1111" y="700"/>
                    <a:pt x="1104" y="697"/>
                    <a:pt x="1099" y="691"/>
                  </a:cubicBezTo>
                  <a:cubicBezTo>
                    <a:pt x="788" y="487"/>
                    <a:pt x="480" y="276"/>
                    <a:pt x="180" y="57"/>
                  </a:cubicBezTo>
                  <a:cubicBezTo>
                    <a:pt x="158" y="42"/>
                    <a:pt x="147" y="22"/>
                    <a:pt x="14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9" name="Google Shape;2859;p11"/>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0" name="Google Shape;2860;p11"/>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1" name="Google Shape;2861;p11"/>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2" name="Google Shape;2862;p11"/>
            <p:cNvSpPr/>
            <p:nvPr/>
          </p:nvSpPr>
          <p:spPr>
            <a:xfrm>
              <a:off x="3670988" y="156350"/>
              <a:ext cx="436900" cy="169975"/>
            </a:xfrm>
            <a:custGeom>
              <a:avLst/>
              <a:gdLst/>
              <a:ahLst/>
              <a:cxnLst/>
              <a:rect l="l" t="t" r="r" b="b"/>
              <a:pathLst>
                <a:path w="17476" h="6799" extrusionOk="0">
                  <a:moveTo>
                    <a:pt x="146" y="1"/>
                  </a:moveTo>
                  <a:cubicBezTo>
                    <a:pt x="60" y="1"/>
                    <a:pt x="0" y="117"/>
                    <a:pt x="83" y="188"/>
                  </a:cubicBezTo>
                  <a:cubicBezTo>
                    <a:pt x="817" y="816"/>
                    <a:pt x="1634" y="1372"/>
                    <a:pt x="2501" y="1862"/>
                  </a:cubicBezTo>
                  <a:cubicBezTo>
                    <a:pt x="2287" y="2011"/>
                    <a:pt x="2093" y="2212"/>
                    <a:pt x="1915" y="2383"/>
                  </a:cubicBezTo>
                  <a:cubicBezTo>
                    <a:pt x="1657" y="2630"/>
                    <a:pt x="1421" y="2893"/>
                    <a:pt x="1197" y="3171"/>
                  </a:cubicBezTo>
                  <a:cubicBezTo>
                    <a:pt x="1175" y="3198"/>
                    <a:pt x="1200" y="3228"/>
                    <a:pt x="1228" y="3228"/>
                  </a:cubicBezTo>
                  <a:cubicBezTo>
                    <a:pt x="1238" y="3228"/>
                    <a:pt x="1248" y="3224"/>
                    <a:pt x="1256" y="3215"/>
                  </a:cubicBezTo>
                  <a:cubicBezTo>
                    <a:pt x="1513" y="2928"/>
                    <a:pt x="1784" y="2657"/>
                    <a:pt x="2075" y="2406"/>
                  </a:cubicBezTo>
                  <a:cubicBezTo>
                    <a:pt x="2258" y="2249"/>
                    <a:pt x="2473" y="2112"/>
                    <a:pt x="2657" y="1951"/>
                  </a:cubicBezTo>
                  <a:cubicBezTo>
                    <a:pt x="3281" y="2299"/>
                    <a:pt x="3930" y="2613"/>
                    <a:pt x="4592" y="2893"/>
                  </a:cubicBezTo>
                  <a:cubicBezTo>
                    <a:pt x="4125" y="3774"/>
                    <a:pt x="3697" y="4679"/>
                    <a:pt x="3223" y="5559"/>
                  </a:cubicBezTo>
                  <a:cubicBezTo>
                    <a:pt x="3212" y="5579"/>
                    <a:pt x="3232" y="5599"/>
                    <a:pt x="3252" y="5599"/>
                  </a:cubicBezTo>
                  <a:cubicBezTo>
                    <a:pt x="3260" y="5599"/>
                    <a:pt x="3268" y="5595"/>
                    <a:pt x="3273" y="5587"/>
                  </a:cubicBezTo>
                  <a:cubicBezTo>
                    <a:pt x="3809" y="4766"/>
                    <a:pt x="4341" y="3863"/>
                    <a:pt x="4719" y="2947"/>
                  </a:cubicBezTo>
                  <a:cubicBezTo>
                    <a:pt x="4910" y="3026"/>
                    <a:pt x="5100" y="3102"/>
                    <a:pt x="5291" y="3175"/>
                  </a:cubicBezTo>
                  <a:cubicBezTo>
                    <a:pt x="5068" y="3644"/>
                    <a:pt x="4891" y="4135"/>
                    <a:pt x="4663" y="4601"/>
                  </a:cubicBezTo>
                  <a:cubicBezTo>
                    <a:pt x="4654" y="4621"/>
                    <a:pt x="4669" y="4635"/>
                    <a:pt x="4685" y="4635"/>
                  </a:cubicBezTo>
                  <a:cubicBezTo>
                    <a:pt x="4694" y="4635"/>
                    <a:pt x="4703" y="4631"/>
                    <a:pt x="4708" y="4621"/>
                  </a:cubicBezTo>
                  <a:cubicBezTo>
                    <a:pt x="4947" y="4174"/>
                    <a:pt x="5216" y="3701"/>
                    <a:pt x="5387" y="3213"/>
                  </a:cubicBezTo>
                  <a:cubicBezTo>
                    <a:pt x="5803" y="3372"/>
                    <a:pt x="6224" y="3520"/>
                    <a:pt x="6644" y="3654"/>
                  </a:cubicBezTo>
                  <a:cubicBezTo>
                    <a:pt x="6245" y="4579"/>
                    <a:pt x="5842" y="5505"/>
                    <a:pt x="5483" y="6447"/>
                  </a:cubicBezTo>
                  <a:cubicBezTo>
                    <a:pt x="5473" y="6474"/>
                    <a:pt x="5494" y="6492"/>
                    <a:pt x="5516" y="6492"/>
                  </a:cubicBezTo>
                  <a:cubicBezTo>
                    <a:pt x="5528" y="6492"/>
                    <a:pt x="5541" y="6486"/>
                    <a:pt x="5548" y="6472"/>
                  </a:cubicBezTo>
                  <a:cubicBezTo>
                    <a:pt x="5991" y="5564"/>
                    <a:pt x="6394" y="4630"/>
                    <a:pt x="6796" y="3702"/>
                  </a:cubicBezTo>
                  <a:cubicBezTo>
                    <a:pt x="6909" y="3737"/>
                    <a:pt x="7022" y="3768"/>
                    <a:pt x="7133" y="3802"/>
                  </a:cubicBezTo>
                  <a:cubicBezTo>
                    <a:pt x="6882" y="4416"/>
                    <a:pt x="6727" y="5107"/>
                    <a:pt x="6632" y="5741"/>
                  </a:cubicBezTo>
                  <a:cubicBezTo>
                    <a:pt x="6629" y="5759"/>
                    <a:pt x="6642" y="5769"/>
                    <a:pt x="6656" y="5769"/>
                  </a:cubicBezTo>
                  <a:cubicBezTo>
                    <a:pt x="6668" y="5769"/>
                    <a:pt x="6682" y="5761"/>
                    <a:pt x="6686" y="5745"/>
                  </a:cubicBezTo>
                  <a:cubicBezTo>
                    <a:pt x="6838" y="5087"/>
                    <a:pt x="7056" y="4471"/>
                    <a:pt x="7268" y="3842"/>
                  </a:cubicBezTo>
                  <a:cubicBezTo>
                    <a:pt x="7581" y="3934"/>
                    <a:pt x="7896" y="4021"/>
                    <a:pt x="8208" y="4100"/>
                  </a:cubicBezTo>
                  <a:cubicBezTo>
                    <a:pt x="8658" y="4213"/>
                    <a:pt x="9117" y="4315"/>
                    <a:pt x="9583" y="4404"/>
                  </a:cubicBezTo>
                  <a:cubicBezTo>
                    <a:pt x="9538" y="5194"/>
                    <a:pt x="9507" y="5988"/>
                    <a:pt x="9493" y="6780"/>
                  </a:cubicBezTo>
                  <a:cubicBezTo>
                    <a:pt x="9493" y="6791"/>
                    <a:pt x="9502" y="6798"/>
                    <a:pt x="9511" y="6798"/>
                  </a:cubicBezTo>
                  <a:cubicBezTo>
                    <a:pt x="9518" y="6798"/>
                    <a:pt x="9526" y="6793"/>
                    <a:pt x="9528" y="6783"/>
                  </a:cubicBezTo>
                  <a:cubicBezTo>
                    <a:pt x="9608" y="6002"/>
                    <a:pt x="9670" y="5215"/>
                    <a:pt x="9720" y="4432"/>
                  </a:cubicBezTo>
                  <a:cubicBezTo>
                    <a:pt x="9933" y="4473"/>
                    <a:pt x="10149" y="4508"/>
                    <a:pt x="10364" y="4543"/>
                  </a:cubicBezTo>
                  <a:cubicBezTo>
                    <a:pt x="10324" y="4861"/>
                    <a:pt x="10313" y="5190"/>
                    <a:pt x="10283" y="5503"/>
                  </a:cubicBezTo>
                  <a:cubicBezTo>
                    <a:pt x="10281" y="5523"/>
                    <a:pt x="10295" y="5533"/>
                    <a:pt x="10310" y="5533"/>
                  </a:cubicBezTo>
                  <a:cubicBezTo>
                    <a:pt x="10323" y="5533"/>
                    <a:pt x="10336" y="5525"/>
                    <a:pt x="10338" y="5509"/>
                  </a:cubicBezTo>
                  <a:cubicBezTo>
                    <a:pt x="10376" y="5198"/>
                    <a:pt x="10440" y="4877"/>
                    <a:pt x="10470" y="4559"/>
                  </a:cubicBezTo>
                  <a:cubicBezTo>
                    <a:pt x="10811" y="4613"/>
                    <a:pt x="11154" y="4661"/>
                    <a:pt x="11499" y="4699"/>
                  </a:cubicBezTo>
                  <a:cubicBezTo>
                    <a:pt x="11463" y="5376"/>
                    <a:pt x="11435" y="6058"/>
                    <a:pt x="11427" y="6736"/>
                  </a:cubicBezTo>
                  <a:cubicBezTo>
                    <a:pt x="11427" y="6758"/>
                    <a:pt x="11446" y="6771"/>
                    <a:pt x="11463" y="6771"/>
                  </a:cubicBezTo>
                  <a:cubicBezTo>
                    <a:pt x="11477" y="6771"/>
                    <a:pt x="11490" y="6762"/>
                    <a:pt x="11492" y="6743"/>
                  </a:cubicBezTo>
                  <a:cubicBezTo>
                    <a:pt x="11557" y="6068"/>
                    <a:pt x="11605" y="5391"/>
                    <a:pt x="11644" y="4714"/>
                  </a:cubicBezTo>
                  <a:cubicBezTo>
                    <a:pt x="11797" y="4731"/>
                    <a:pt x="11952" y="4745"/>
                    <a:pt x="12106" y="4757"/>
                  </a:cubicBezTo>
                  <a:cubicBezTo>
                    <a:pt x="12069" y="5293"/>
                    <a:pt x="12078" y="5828"/>
                    <a:pt x="12138" y="6366"/>
                  </a:cubicBezTo>
                  <a:cubicBezTo>
                    <a:pt x="12139" y="6376"/>
                    <a:pt x="12146" y="6380"/>
                    <a:pt x="12153" y="6380"/>
                  </a:cubicBezTo>
                  <a:cubicBezTo>
                    <a:pt x="12161" y="6380"/>
                    <a:pt x="12170" y="6373"/>
                    <a:pt x="12169" y="6362"/>
                  </a:cubicBezTo>
                  <a:cubicBezTo>
                    <a:pt x="12133" y="5825"/>
                    <a:pt x="12136" y="5293"/>
                    <a:pt x="12189" y="4764"/>
                  </a:cubicBezTo>
                  <a:cubicBezTo>
                    <a:pt x="12572" y="4795"/>
                    <a:pt x="12954" y="4813"/>
                    <a:pt x="13338" y="4823"/>
                  </a:cubicBezTo>
                  <a:cubicBezTo>
                    <a:pt x="13304" y="5361"/>
                    <a:pt x="13385" y="5947"/>
                    <a:pt x="13454" y="6444"/>
                  </a:cubicBezTo>
                  <a:cubicBezTo>
                    <a:pt x="13457" y="6459"/>
                    <a:pt x="13467" y="6465"/>
                    <a:pt x="13477" y="6465"/>
                  </a:cubicBezTo>
                  <a:cubicBezTo>
                    <a:pt x="13490" y="6465"/>
                    <a:pt x="13504" y="6454"/>
                    <a:pt x="13504" y="6437"/>
                  </a:cubicBezTo>
                  <a:cubicBezTo>
                    <a:pt x="13481" y="5910"/>
                    <a:pt x="13529" y="5361"/>
                    <a:pt x="13515" y="4826"/>
                  </a:cubicBezTo>
                  <a:lnTo>
                    <a:pt x="13515" y="4826"/>
                  </a:lnTo>
                  <a:cubicBezTo>
                    <a:pt x="13555" y="4826"/>
                    <a:pt x="13596" y="4826"/>
                    <a:pt x="13636" y="4826"/>
                  </a:cubicBezTo>
                  <a:cubicBezTo>
                    <a:pt x="13734" y="4826"/>
                    <a:pt x="13833" y="4825"/>
                    <a:pt x="13931" y="4824"/>
                  </a:cubicBezTo>
                  <a:lnTo>
                    <a:pt x="13931" y="4824"/>
                  </a:lnTo>
                  <a:cubicBezTo>
                    <a:pt x="13934" y="5122"/>
                    <a:pt x="13936" y="5416"/>
                    <a:pt x="13900" y="5714"/>
                  </a:cubicBezTo>
                  <a:cubicBezTo>
                    <a:pt x="13899" y="5731"/>
                    <a:pt x="13912" y="5740"/>
                    <a:pt x="13926" y="5740"/>
                  </a:cubicBezTo>
                  <a:cubicBezTo>
                    <a:pt x="13937" y="5740"/>
                    <a:pt x="13948" y="5734"/>
                    <a:pt x="13950" y="5719"/>
                  </a:cubicBezTo>
                  <a:cubicBezTo>
                    <a:pt x="13999" y="5426"/>
                    <a:pt x="14027" y="5122"/>
                    <a:pt x="14010" y="4824"/>
                  </a:cubicBezTo>
                  <a:cubicBezTo>
                    <a:pt x="14640" y="4816"/>
                    <a:pt x="15268" y="4776"/>
                    <a:pt x="15887" y="4699"/>
                  </a:cubicBezTo>
                  <a:cubicBezTo>
                    <a:pt x="15887" y="4706"/>
                    <a:pt x="15888" y="4711"/>
                    <a:pt x="15890" y="4718"/>
                  </a:cubicBezTo>
                  <a:cubicBezTo>
                    <a:pt x="15964" y="4888"/>
                    <a:pt x="16065" y="5046"/>
                    <a:pt x="16158" y="5206"/>
                  </a:cubicBezTo>
                  <a:cubicBezTo>
                    <a:pt x="16164" y="5216"/>
                    <a:pt x="16174" y="5220"/>
                    <a:pt x="16184" y="5220"/>
                  </a:cubicBezTo>
                  <a:cubicBezTo>
                    <a:pt x="16202" y="5220"/>
                    <a:pt x="16220" y="5204"/>
                    <a:pt x="16209" y="5183"/>
                  </a:cubicBezTo>
                  <a:cubicBezTo>
                    <a:pt x="16137" y="5016"/>
                    <a:pt x="16067" y="4844"/>
                    <a:pt x="15976" y="4686"/>
                  </a:cubicBezTo>
                  <a:cubicBezTo>
                    <a:pt x="16463" y="4622"/>
                    <a:pt x="16946" y="4536"/>
                    <a:pt x="17420" y="4423"/>
                  </a:cubicBezTo>
                  <a:cubicBezTo>
                    <a:pt x="17476" y="4410"/>
                    <a:pt x="17466" y="4331"/>
                    <a:pt x="17412" y="4331"/>
                  </a:cubicBezTo>
                  <a:cubicBezTo>
                    <a:pt x="17410" y="4331"/>
                    <a:pt x="17408" y="4331"/>
                    <a:pt x="17406" y="4332"/>
                  </a:cubicBezTo>
                  <a:cubicBezTo>
                    <a:pt x="16185" y="4444"/>
                    <a:pt x="14983" y="4515"/>
                    <a:pt x="13787" y="4515"/>
                  </a:cubicBezTo>
                  <a:cubicBezTo>
                    <a:pt x="13690" y="4515"/>
                    <a:pt x="13593" y="4515"/>
                    <a:pt x="13496" y="4514"/>
                  </a:cubicBezTo>
                  <a:cubicBezTo>
                    <a:pt x="13494" y="4460"/>
                    <a:pt x="13489" y="4408"/>
                    <a:pt x="13482" y="4357"/>
                  </a:cubicBezTo>
                  <a:cubicBezTo>
                    <a:pt x="13480" y="4334"/>
                    <a:pt x="13463" y="4323"/>
                    <a:pt x="13446" y="4323"/>
                  </a:cubicBezTo>
                  <a:cubicBezTo>
                    <a:pt x="13426" y="4323"/>
                    <a:pt x="13405" y="4336"/>
                    <a:pt x="13399" y="4358"/>
                  </a:cubicBezTo>
                  <a:cubicBezTo>
                    <a:pt x="13388" y="4408"/>
                    <a:pt x="13381" y="4460"/>
                    <a:pt x="13371" y="4514"/>
                  </a:cubicBezTo>
                  <a:cubicBezTo>
                    <a:pt x="12988" y="4508"/>
                    <a:pt x="12607" y="4493"/>
                    <a:pt x="12226" y="4471"/>
                  </a:cubicBezTo>
                  <a:cubicBezTo>
                    <a:pt x="12237" y="4390"/>
                    <a:pt x="12244" y="4310"/>
                    <a:pt x="12258" y="4230"/>
                  </a:cubicBezTo>
                  <a:cubicBezTo>
                    <a:pt x="12264" y="4195"/>
                    <a:pt x="12236" y="4176"/>
                    <a:pt x="12208" y="4176"/>
                  </a:cubicBezTo>
                  <a:cubicBezTo>
                    <a:pt x="12185" y="4176"/>
                    <a:pt x="12161" y="4189"/>
                    <a:pt x="12157" y="4219"/>
                  </a:cubicBezTo>
                  <a:cubicBezTo>
                    <a:pt x="12147" y="4302"/>
                    <a:pt x="12138" y="4385"/>
                    <a:pt x="12128" y="4467"/>
                  </a:cubicBezTo>
                  <a:cubicBezTo>
                    <a:pt x="12089" y="4466"/>
                    <a:pt x="12048" y="4464"/>
                    <a:pt x="12007" y="4460"/>
                  </a:cubicBezTo>
                  <a:cubicBezTo>
                    <a:pt x="11246" y="4329"/>
                    <a:pt x="10494" y="4185"/>
                    <a:pt x="9745" y="4025"/>
                  </a:cubicBezTo>
                  <a:lnTo>
                    <a:pt x="9745" y="4014"/>
                  </a:lnTo>
                  <a:cubicBezTo>
                    <a:pt x="9748" y="3964"/>
                    <a:pt x="9708" y="3937"/>
                    <a:pt x="9670" y="3937"/>
                  </a:cubicBezTo>
                  <a:cubicBezTo>
                    <a:pt x="9638" y="3937"/>
                    <a:pt x="9609" y="3955"/>
                    <a:pt x="9604" y="3994"/>
                  </a:cubicBezTo>
                  <a:cubicBezTo>
                    <a:pt x="8863" y="3832"/>
                    <a:pt x="8126" y="3651"/>
                    <a:pt x="7396" y="3448"/>
                  </a:cubicBezTo>
                  <a:cubicBezTo>
                    <a:pt x="7403" y="3425"/>
                    <a:pt x="7412" y="3401"/>
                    <a:pt x="7419" y="3379"/>
                  </a:cubicBezTo>
                  <a:cubicBezTo>
                    <a:pt x="7430" y="3346"/>
                    <a:pt x="7406" y="3323"/>
                    <a:pt x="7380" y="3323"/>
                  </a:cubicBezTo>
                  <a:cubicBezTo>
                    <a:pt x="7366" y="3323"/>
                    <a:pt x="7350" y="3331"/>
                    <a:pt x="7341" y="3348"/>
                  </a:cubicBezTo>
                  <a:cubicBezTo>
                    <a:pt x="7328" y="3370"/>
                    <a:pt x="7318" y="3397"/>
                    <a:pt x="7306" y="3421"/>
                  </a:cubicBezTo>
                  <a:cubicBezTo>
                    <a:pt x="7191" y="3390"/>
                    <a:pt x="7074" y="3357"/>
                    <a:pt x="6960" y="3322"/>
                  </a:cubicBezTo>
                  <a:cubicBezTo>
                    <a:pt x="6965" y="3309"/>
                    <a:pt x="6972" y="3295"/>
                    <a:pt x="6978" y="3284"/>
                  </a:cubicBezTo>
                  <a:cubicBezTo>
                    <a:pt x="7004" y="3223"/>
                    <a:pt x="6951" y="3177"/>
                    <a:pt x="6899" y="3177"/>
                  </a:cubicBezTo>
                  <a:cubicBezTo>
                    <a:pt x="6871" y="3177"/>
                    <a:pt x="6844" y="3190"/>
                    <a:pt x="6830" y="3223"/>
                  </a:cubicBezTo>
                  <a:cubicBezTo>
                    <a:pt x="6823" y="3242"/>
                    <a:pt x="6813" y="3260"/>
                    <a:pt x="6806" y="3278"/>
                  </a:cubicBezTo>
                  <a:cubicBezTo>
                    <a:pt x="5843" y="2990"/>
                    <a:pt x="4886" y="2656"/>
                    <a:pt x="3937" y="2260"/>
                  </a:cubicBezTo>
                  <a:cubicBezTo>
                    <a:pt x="3924" y="2255"/>
                    <a:pt x="3913" y="2253"/>
                    <a:pt x="3902" y="2253"/>
                  </a:cubicBezTo>
                  <a:cubicBezTo>
                    <a:pt x="3890" y="2253"/>
                    <a:pt x="3878" y="2256"/>
                    <a:pt x="3868" y="2262"/>
                  </a:cubicBezTo>
                  <a:cubicBezTo>
                    <a:pt x="2576" y="1615"/>
                    <a:pt x="1411" y="822"/>
                    <a:pt x="208" y="21"/>
                  </a:cubicBezTo>
                  <a:cubicBezTo>
                    <a:pt x="187" y="7"/>
                    <a:pt x="166" y="1"/>
                    <a:pt x="14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3" name="Google Shape;2863;p11"/>
            <p:cNvSpPr/>
            <p:nvPr/>
          </p:nvSpPr>
          <p:spPr>
            <a:xfrm>
              <a:off x="3722913" y="135750"/>
              <a:ext cx="5700" cy="36650"/>
            </a:xfrm>
            <a:custGeom>
              <a:avLst/>
              <a:gdLst/>
              <a:ahLst/>
              <a:cxnLst/>
              <a:rect l="l" t="t" r="r" b="b"/>
              <a:pathLst>
                <a:path w="228" h="1466" extrusionOk="0">
                  <a:moveTo>
                    <a:pt x="141" y="1"/>
                  </a:moveTo>
                  <a:cubicBezTo>
                    <a:pt x="127" y="1"/>
                    <a:pt x="110" y="11"/>
                    <a:pt x="107" y="28"/>
                  </a:cubicBezTo>
                  <a:cubicBezTo>
                    <a:pt x="1" y="466"/>
                    <a:pt x="37" y="961"/>
                    <a:pt x="78" y="1406"/>
                  </a:cubicBezTo>
                  <a:cubicBezTo>
                    <a:pt x="82" y="1447"/>
                    <a:pt x="112" y="1465"/>
                    <a:pt x="144" y="1465"/>
                  </a:cubicBezTo>
                  <a:cubicBezTo>
                    <a:pt x="184" y="1465"/>
                    <a:pt x="227" y="1435"/>
                    <a:pt x="222" y="1383"/>
                  </a:cubicBezTo>
                  <a:cubicBezTo>
                    <a:pt x="180" y="931"/>
                    <a:pt x="208" y="475"/>
                    <a:pt x="166" y="25"/>
                  </a:cubicBezTo>
                  <a:cubicBezTo>
                    <a:pt x="165" y="8"/>
                    <a:pt x="153" y="1"/>
                    <a:pt x="14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4" name="Google Shape;2864;p11"/>
            <p:cNvSpPr/>
            <p:nvPr/>
          </p:nvSpPr>
          <p:spPr>
            <a:xfrm>
              <a:off x="3766538" y="130900"/>
              <a:ext cx="8550" cy="62575"/>
            </a:xfrm>
            <a:custGeom>
              <a:avLst/>
              <a:gdLst/>
              <a:ahLst/>
              <a:cxnLst/>
              <a:rect l="l" t="t" r="r" b="b"/>
              <a:pathLst>
                <a:path w="342" h="2503" extrusionOk="0">
                  <a:moveTo>
                    <a:pt x="194" y="1"/>
                  </a:moveTo>
                  <a:cubicBezTo>
                    <a:pt x="178" y="1"/>
                    <a:pt x="162" y="11"/>
                    <a:pt x="159" y="33"/>
                  </a:cubicBezTo>
                  <a:cubicBezTo>
                    <a:pt x="42" y="797"/>
                    <a:pt x="1" y="1718"/>
                    <a:pt x="228" y="2467"/>
                  </a:cubicBezTo>
                  <a:cubicBezTo>
                    <a:pt x="236" y="2492"/>
                    <a:pt x="253" y="2503"/>
                    <a:pt x="271" y="2503"/>
                  </a:cubicBezTo>
                  <a:cubicBezTo>
                    <a:pt x="304" y="2503"/>
                    <a:pt x="342" y="2471"/>
                    <a:pt x="341" y="2433"/>
                  </a:cubicBezTo>
                  <a:cubicBezTo>
                    <a:pt x="321" y="1631"/>
                    <a:pt x="215" y="847"/>
                    <a:pt x="234" y="41"/>
                  </a:cubicBezTo>
                  <a:cubicBezTo>
                    <a:pt x="234" y="15"/>
                    <a:pt x="214" y="1"/>
                    <a:pt x="19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5" name="Google Shape;2865;p11"/>
            <p:cNvSpPr/>
            <p:nvPr/>
          </p:nvSpPr>
          <p:spPr>
            <a:xfrm>
              <a:off x="3810638" y="138300"/>
              <a:ext cx="12425" cy="72125"/>
            </a:xfrm>
            <a:custGeom>
              <a:avLst/>
              <a:gdLst/>
              <a:ahLst/>
              <a:cxnLst/>
              <a:rect l="l" t="t" r="r" b="b"/>
              <a:pathLst>
                <a:path w="497" h="2885" extrusionOk="0">
                  <a:moveTo>
                    <a:pt x="461" y="0"/>
                  </a:moveTo>
                  <a:cubicBezTo>
                    <a:pt x="449" y="0"/>
                    <a:pt x="438" y="6"/>
                    <a:pt x="433" y="19"/>
                  </a:cubicBezTo>
                  <a:cubicBezTo>
                    <a:pt x="273" y="448"/>
                    <a:pt x="178" y="894"/>
                    <a:pt x="116" y="1348"/>
                  </a:cubicBezTo>
                  <a:cubicBezTo>
                    <a:pt x="85" y="1589"/>
                    <a:pt x="64" y="1832"/>
                    <a:pt x="57" y="2075"/>
                  </a:cubicBezTo>
                  <a:cubicBezTo>
                    <a:pt x="57" y="2075"/>
                    <a:pt x="82" y="2504"/>
                    <a:pt x="114" y="2702"/>
                  </a:cubicBezTo>
                  <a:cubicBezTo>
                    <a:pt x="107" y="2699"/>
                    <a:pt x="100" y="2698"/>
                    <a:pt x="92" y="2698"/>
                  </a:cubicBezTo>
                  <a:cubicBezTo>
                    <a:pt x="80" y="2698"/>
                    <a:pt x="68" y="2701"/>
                    <a:pt x="57" y="2710"/>
                  </a:cubicBezTo>
                  <a:cubicBezTo>
                    <a:pt x="47" y="2716"/>
                    <a:pt x="40" y="2723"/>
                    <a:pt x="31" y="2728"/>
                  </a:cubicBezTo>
                  <a:cubicBezTo>
                    <a:pt x="1" y="2750"/>
                    <a:pt x="0" y="2795"/>
                    <a:pt x="21" y="2823"/>
                  </a:cubicBezTo>
                  <a:cubicBezTo>
                    <a:pt x="30" y="2834"/>
                    <a:pt x="38" y="2846"/>
                    <a:pt x="47" y="2857"/>
                  </a:cubicBezTo>
                  <a:cubicBezTo>
                    <a:pt x="61" y="2875"/>
                    <a:pt x="84" y="2884"/>
                    <a:pt x="106" y="2884"/>
                  </a:cubicBezTo>
                  <a:cubicBezTo>
                    <a:pt x="123" y="2884"/>
                    <a:pt x="139" y="2880"/>
                    <a:pt x="151" y="2870"/>
                  </a:cubicBezTo>
                  <a:cubicBezTo>
                    <a:pt x="374" y="2680"/>
                    <a:pt x="215" y="2145"/>
                    <a:pt x="227" y="1886"/>
                  </a:cubicBezTo>
                  <a:cubicBezTo>
                    <a:pt x="256" y="1257"/>
                    <a:pt x="376" y="650"/>
                    <a:pt x="494" y="35"/>
                  </a:cubicBezTo>
                  <a:cubicBezTo>
                    <a:pt x="497" y="13"/>
                    <a:pt x="478" y="0"/>
                    <a:pt x="46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6" name="Google Shape;2866;p11"/>
            <p:cNvSpPr/>
            <p:nvPr/>
          </p:nvSpPr>
          <p:spPr>
            <a:xfrm>
              <a:off x="3881788" y="155025"/>
              <a:ext cx="19250" cy="80875"/>
            </a:xfrm>
            <a:custGeom>
              <a:avLst/>
              <a:gdLst/>
              <a:ahLst/>
              <a:cxnLst/>
              <a:rect l="l" t="t" r="r" b="b"/>
              <a:pathLst>
                <a:path w="770" h="3235" extrusionOk="0">
                  <a:moveTo>
                    <a:pt x="726" y="1"/>
                  </a:moveTo>
                  <a:cubicBezTo>
                    <a:pt x="715" y="1"/>
                    <a:pt x="704" y="7"/>
                    <a:pt x="699" y="22"/>
                  </a:cubicBezTo>
                  <a:cubicBezTo>
                    <a:pt x="482" y="638"/>
                    <a:pt x="326" y="1255"/>
                    <a:pt x="242" y="1901"/>
                  </a:cubicBezTo>
                  <a:cubicBezTo>
                    <a:pt x="202" y="2195"/>
                    <a:pt x="0" y="2966"/>
                    <a:pt x="208" y="3204"/>
                  </a:cubicBezTo>
                  <a:cubicBezTo>
                    <a:pt x="227" y="3225"/>
                    <a:pt x="249" y="3235"/>
                    <a:pt x="273" y="3235"/>
                  </a:cubicBezTo>
                  <a:cubicBezTo>
                    <a:pt x="285" y="3235"/>
                    <a:pt x="297" y="3232"/>
                    <a:pt x="309" y="3228"/>
                  </a:cubicBezTo>
                  <a:lnTo>
                    <a:pt x="362" y="3213"/>
                  </a:lnTo>
                  <a:cubicBezTo>
                    <a:pt x="408" y="3199"/>
                    <a:pt x="420" y="3138"/>
                    <a:pt x="405" y="3100"/>
                  </a:cubicBezTo>
                  <a:cubicBezTo>
                    <a:pt x="401" y="3084"/>
                    <a:pt x="394" y="3066"/>
                    <a:pt x="389" y="3050"/>
                  </a:cubicBezTo>
                  <a:cubicBezTo>
                    <a:pt x="380" y="3029"/>
                    <a:pt x="353" y="3007"/>
                    <a:pt x="328" y="3007"/>
                  </a:cubicBezTo>
                  <a:lnTo>
                    <a:pt x="291" y="3007"/>
                  </a:lnTo>
                  <a:cubicBezTo>
                    <a:pt x="335" y="2809"/>
                    <a:pt x="356" y="2407"/>
                    <a:pt x="359" y="2397"/>
                  </a:cubicBezTo>
                  <a:cubicBezTo>
                    <a:pt x="377" y="2158"/>
                    <a:pt x="403" y="1920"/>
                    <a:pt x="437" y="1681"/>
                  </a:cubicBezTo>
                  <a:cubicBezTo>
                    <a:pt x="513" y="1132"/>
                    <a:pt x="629" y="584"/>
                    <a:pt x="763" y="48"/>
                  </a:cubicBezTo>
                  <a:cubicBezTo>
                    <a:pt x="769" y="21"/>
                    <a:pt x="747" y="1"/>
                    <a:pt x="72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7" name="Google Shape;2867;p11"/>
            <p:cNvSpPr/>
            <p:nvPr/>
          </p:nvSpPr>
          <p:spPr>
            <a:xfrm>
              <a:off x="3946588" y="175825"/>
              <a:ext cx="10225" cy="71775"/>
            </a:xfrm>
            <a:custGeom>
              <a:avLst/>
              <a:gdLst/>
              <a:ahLst/>
              <a:cxnLst/>
              <a:rect l="l" t="t" r="r" b="b"/>
              <a:pathLst>
                <a:path w="409" h="2871" extrusionOk="0">
                  <a:moveTo>
                    <a:pt x="365" y="0"/>
                  </a:moveTo>
                  <a:cubicBezTo>
                    <a:pt x="352" y="0"/>
                    <a:pt x="339" y="7"/>
                    <a:pt x="334" y="23"/>
                  </a:cubicBezTo>
                  <a:cubicBezTo>
                    <a:pt x="70" y="932"/>
                    <a:pt x="0" y="1867"/>
                    <a:pt x="57" y="2810"/>
                  </a:cubicBezTo>
                  <a:cubicBezTo>
                    <a:pt x="59" y="2852"/>
                    <a:pt x="90" y="2871"/>
                    <a:pt x="122" y="2871"/>
                  </a:cubicBezTo>
                  <a:cubicBezTo>
                    <a:pt x="163" y="2871"/>
                    <a:pt x="208" y="2840"/>
                    <a:pt x="205" y="2787"/>
                  </a:cubicBezTo>
                  <a:cubicBezTo>
                    <a:pt x="151" y="1856"/>
                    <a:pt x="240" y="956"/>
                    <a:pt x="404" y="41"/>
                  </a:cubicBezTo>
                  <a:cubicBezTo>
                    <a:pt x="408" y="17"/>
                    <a:pt x="386"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8" name="Google Shape;2868;p11"/>
            <p:cNvSpPr/>
            <p:nvPr/>
          </p:nvSpPr>
          <p:spPr>
            <a:xfrm>
              <a:off x="4012413" y="206250"/>
              <a:ext cx="12950" cy="51425"/>
            </a:xfrm>
            <a:custGeom>
              <a:avLst/>
              <a:gdLst/>
              <a:ahLst/>
              <a:cxnLst/>
              <a:rect l="l" t="t" r="r" b="b"/>
              <a:pathLst>
                <a:path w="518" h="2057" extrusionOk="0">
                  <a:moveTo>
                    <a:pt x="476" y="0"/>
                  </a:moveTo>
                  <a:cubicBezTo>
                    <a:pt x="461" y="0"/>
                    <a:pt x="446" y="8"/>
                    <a:pt x="438" y="24"/>
                  </a:cubicBezTo>
                  <a:cubicBezTo>
                    <a:pt x="192" y="592"/>
                    <a:pt x="0" y="1408"/>
                    <a:pt x="99" y="2022"/>
                  </a:cubicBezTo>
                  <a:cubicBezTo>
                    <a:pt x="103" y="2046"/>
                    <a:pt x="120" y="2057"/>
                    <a:pt x="138" y="2057"/>
                  </a:cubicBezTo>
                  <a:cubicBezTo>
                    <a:pt x="158" y="2057"/>
                    <a:pt x="179" y="2043"/>
                    <a:pt x="184" y="2019"/>
                  </a:cubicBezTo>
                  <a:cubicBezTo>
                    <a:pt x="260" y="1697"/>
                    <a:pt x="253" y="1352"/>
                    <a:pt x="307" y="1023"/>
                  </a:cubicBezTo>
                  <a:cubicBezTo>
                    <a:pt x="362" y="692"/>
                    <a:pt x="451" y="372"/>
                    <a:pt x="512" y="41"/>
                  </a:cubicBezTo>
                  <a:cubicBezTo>
                    <a:pt x="517" y="16"/>
                    <a:pt x="497" y="0"/>
                    <a:pt x="47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9" name="Google Shape;2869;p11"/>
            <p:cNvSpPr/>
            <p:nvPr/>
          </p:nvSpPr>
          <p:spPr>
            <a:xfrm>
              <a:off x="4037263" y="224675"/>
              <a:ext cx="5575" cy="30625"/>
            </a:xfrm>
            <a:custGeom>
              <a:avLst/>
              <a:gdLst/>
              <a:ahLst/>
              <a:cxnLst/>
              <a:rect l="l" t="t" r="r" b="b"/>
              <a:pathLst>
                <a:path w="223" h="1225" extrusionOk="0">
                  <a:moveTo>
                    <a:pt x="187" y="0"/>
                  </a:moveTo>
                  <a:cubicBezTo>
                    <a:pt x="173" y="0"/>
                    <a:pt x="159" y="9"/>
                    <a:pt x="156" y="29"/>
                  </a:cubicBezTo>
                  <a:cubicBezTo>
                    <a:pt x="92" y="399"/>
                    <a:pt x="0" y="816"/>
                    <a:pt x="22" y="1193"/>
                  </a:cubicBezTo>
                  <a:cubicBezTo>
                    <a:pt x="22" y="1214"/>
                    <a:pt x="42" y="1225"/>
                    <a:pt x="61" y="1225"/>
                  </a:cubicBezTo>
                  <a:cubicBezTo>
                    <a:pt x="76" y="1225"/>
                    <a:pt x="91" y="1218"/>
                    <a:pt x="95" y="1202"/>
                  </a:cubicBezTo>
                  <a:cubicBezTo>
                    <a:pt x="198" y="840"/>
                    <a:pt x="204" y="411"/>
                    <a:pt x="222" y="37"/>
                  </a:cubicBezTo>
                  <a:cubicBezTo>
                    <a:pt x="222" y="13"/>
                    <a:pt x="204" y="0"/>
                    <a:pt x="18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0" name="Google Shape;2870;p11"/>
            <p:cNvSpPr/>
            <p:nvPr/>
          </p:nvSpPr>
          <p:spPr>
            <a:xfrm>
              <a:off x="3719938" y="212100"/>
              <a:ext cx="22425" cy="27075"/>
            </a:xfrm>
            <a:custGeom>
              <a:avLst/>
              <a:gdLst/>
              <a:ahLst/>
              <a:cxnLst/>
              <a:rect l="l" t="t" r="r" b="b"/>
              <a:pathLst>
                <a:path w="897" h="1083" extrusionOk="0">
                  <a:moveTo>
                    <a:pt x="860" y="1"/>
                  </a:moveTo>
                  <a:cubicBezTo>
                    <a:pt x="854" y="1"/>
                    <a:pt x="847" y="3"/>
                    <a:pt x="841" y="9"/>
                  </a:cubicBezTo>
                  <a:cubicBezTo>
                    <a:pt x="529" y="307"/>
                    <a:pt x="276" y="690"/>
                    <a:pt x="18" y="1034"/>
                  </a:cubicBezTo>
                  <a:cubicBezTo>
                    <a:pt x="0" y="1057"/>
                    <a:pt x="22" y="1082"/>
                    <a:pt x="45" y="1082"/>
                  </a:cubicBezTo>
                  <a:cubicBezTo>
                    <a:pt x="53" y="1082"/>
                    <a:pt x="61" y="1079"/>
                    <a:pt x="67" y="1071"/>
                  </a:cubicBezTo>
                  <a:cubicBezTo>
                    <a:pt x="346" y="748"/>
                    <a:pt x="663" y="416"/>
                    <a:pt x="883" y="52"/>
                  </a:cubicBezTo>
                  <a:cubicBezTo>
                    <a:pt x="897" y="31"/>
                    <a:pt x="881" y="1"/>
                    <a:pt x="86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1" name="Google Shape;2871;p11"/>
            <p:cNvSpPr/>
            <p:nvPr/>
          </p:nvSpPr>
          <p:spPr>
            <a:xfrm>
              <a:off x="3752663" y="153550"/>
              <a:ext cx="6000" cy="35750"/>
            </a:xfrm>
            <a:custGeom>
              <a:avLst/>
              <a:gdLst/>
              <a:ahLst/>
              <a:cxnLst/>
              <a:rect l="l" t="t" r="r" b="b"/>
              <a:pathLst>
                <a:path w="240" h="1430" extrusionOk="0">
                  <a:moveTo>
                    <a:pt x="121" y="1"/>
                  </a:moveTo>
                  <a:cubicBezTo>
                    <a:pt x="105" y="1"/>
                    <a:pt x="91" y="10"/>
                    <a:pt x="91" y="32"/>
                  </a:cubicBezTo>
                  <a:cubicBezTo>
                    <a:pt x="78" y="468"/>
                    <a:pt x="1" y="975"/>
                    <a:pt x="86" y="1403"/>
                  </a:cubicBezTo>
                  <a:cubicBezTo>
                    <a:pt x="89" y="1421"/>
                    <a:pt x="102" y="1429"/>
                    <a:pt x="116" y="1429"/>
                  </a:cubicBezTo>
                  <a:cubicBezTo>
                    <a:pt x="130" y="1429"/>
                    <a:pt x="145" y="1419"/>
                    <a:pt x="149" y="1401"/>
                  </a:cubicBezTo>
                  <a:cubicBezTo>
                    <a:pt x="239" y="976"/>
                    <a:pt x="169" y="475"/>
                    <a:pt x="163" y="40"/>
                  </a:cubicBezTo>
                  <a:cubicBezTo>
                    <a:pt x="162" y="15"/>
                    <a:pt x="141" y="1"/>
                    <a:pt x="12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2" name="Google Shape;2872;p11"/>
            <p:cNvSpPr/>
            <p:nvPr/>
          </p:nvSpPr>
          <p:spPr>
            <a:xfrm>
              <a:off x="3796063" y="147775"/>
              <a:ext cx="8475" cy="55225"/>
            </a:xfrm>
            <a:custGeom>
              <a:avLst/>
              <a:gdLst/>
              <a:ahLst/>
              <a:cxnLst/>
              <a:rect l="l" t="t" r="r" b="b"/>
              <a:pathLst>
                <a:path w="339" h="2209" extrusionOk="0">
                  <a:moveTo>
                    <a:pt x="309" y="0"/>
                  </a:moveTo>
                  <a:cubicBezTo>
                    <a:pt x="297" y="0"/>
                    <a:pt x="285" y="7"/>
                    <a:pt x="282" y="23"/>
                  </a:cubicBezTo>
                  <a:cubicBezTo>
                    <a:pt x="165" y="723"/>
                    <a:pt x="79" y="1429"/>
                    <a:pt x="6" y="2135"/>
                  </a:cubicBezTo>
                  <a:cubicBezTo>
                    <a:pt x="1" y="2183"/>
                    <a:pt x="38" y="2209"/>
                    <a:pt x="75" y="2209"/>
                  </a:cubicBezTo>
                  <a:cubicBezTo>
                    <a:pt x="105" y="2209"/>
                    <a:pt x="135" y="2191"/>
                    <a:pt x="140" y="2152"/>
                  </a:cubicBezTo>
                  <a:cubicBezTo>
                    <a:pt x="224" y="1447"/>
                    <a:pt x="295" y="740"/>
                    <a:pt x="337" y="30"/>
                  </a:cubicBezTo>
                  <a:cubicBezTo>
                    <a:pt x="338" y="10"/>
                    <a:pt x="323" y="0"/>
                    <a:pt x="3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3" name="Google Shape;2873;p11"/>
            <p:cNvSpPr/>
            <p:nvPr/>
          </p:nvSpPr>
          <p:spPr>
            <a:xfrm>
              <a:off x="3862513" y="169775"/>
              <a:ext cx="10025" cy="56075"/>
            </a:xfrm>
            <a:custGeom>
              <a:avLst/>
              <a:gdLst/>
              <a:ahLst/>
              <a:cxnLst/>
              <a:rect l="l" t="t" r="r" b="b"/>
              <a:pathLst>
                <a:path w="401" h="2243" extrusionOk="0">
                  <a:moveTo>
                    <a:pt x="365" y="0"/>
                  </a:moveTo>
                  <a:cubicBezTo>
                    <a:pt x="350" y="0"/>
                    <a:pt x="333" y="10"/>
                    <a:pt x="328" y="31"/>
                  </a:cubicBezTo>
                  <a:cubicBezTo>
                    <a:pt x="171" y="717"/>
                    <a:pt x="9" y="1498"/>
                    <a:pt x="0" y="2201"/>
                  </a:cubicBezTo>
                  <a:cubicBezTo>
                    <a:pt x="0" y="2225"/>
                    <a:pt x="22" y="2243"/>
                    <a:pt x="42" y="2243"/>
                  </a:cubicBezTo>
                  <a:cubicBezTo>
                    <a:pt x="55" y="2243"/>
                    <a:pt x="67" y="2236"/>
                    <a:pt x="72" y="2219"/>
                  </a:cubicBezTo>
                  <a:cubicBezTo>
                    <a:pt x="272" y="1540"/>
                    <a:pt x="348" y="742"/>
                    <a:pt x="399" y="38"/>
                  </a:cubicBezTo>
                  <a:cubicBezTo>
                    <a:pt x="400" y="13"/>
                    <a:pt x="383"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4" name="Google Shape;2874;p11"/>
            <p:cNvSpPr/>
            <p:nvPr/>
          </p:nvSpPr>
          <p:spPr>
            <a:xfrm>
              <a:off x="3909088" y="181425"/>
              <a:ext cx="8700" cy="56900"/>
            </a:xfrm>
            <a:custGeom>
              <a:avLst/>
              <a:gdLst/>
              <a:ahLst/>
              <a:cxnLst/>
              <a:rect l="l" t="t" r="r" b="b"/>
              <a:pathLst>
                <a:path w="348" h="2276" extrusionOk="0">
                  <a:moveTo>
                    <a:pt x="313" y="1"/>
                  </a:moveTo>
                  <a:cubicBezTo>
                    <a:pt x="298" y="1"/>
                    <a:pt x="283" y="10"/>
                    <a:pt x="281" y="29"/>
                  </a:cubicBezTo>
                  <a:cubicBezTo>
                    <a:pt x="185" y="753"/>
                    <a:pt x="91" y="1479"/>
                    <a:pt x="5" y="2206"/>
                  </a:cubicBezTo>
                  <a:cubicBezTo>
                    <a:pt x="1" y="2251"/>
                    <a:pt x="36" y="2275"/>
                    <a:pt x="70" y="2275"/>
                  </a:cubicBezTo>
                  <a:cubicBezTo>
                    <a:pt x="99" y="2275"/>
                    <a:pt x="127" y="2258"/>
                    <a:pt x="131" y="2220"/>
                  </a:cubicBezTo>
                  <a:cubicBezTo>
                    <a:pt x="209" y="1493"/>
                    <a:pt x="279" y="765"/>
                    <a:pt x="344" y="36"/>
                  </a:cubicBezTo>
                  <a:cubicBezTo>
                    <a:pt x="347" y="13"/>
                    <a:pt x="330" y="1"/>
                    <a:pt x="31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5" name="Google Shape;2875;p11"/>
            <p:cNvSpPr/>
            <p:nvPr/>
          </p:nvSpPr>
          <p:spPr>
            <a:xfrm>
              <a:off x="3985738" y="218750"/>
              <a:ext cx="5950" cy="32400"/>
            </a:xfrm>
            <a:custGeom>
              <a:avLst/>
              <a:gdLst/>
              <a:ahLst/>
              <a:cxnLst/>
              <a:rect l="l" t="t" r="r" b="b"/>
              <a:pathLst>
                <a:path w="238" h="1296" extrusionOk="0">
                  <a:moveTo>
                    <a:pt x="195" y="0"/>
                  </a:moveTo>
                  <a:cubicBezTo>
                    <a:pt x="178" y="0"/>
                    <a:pt x="160" y="11"/>
                    <a:pt x="157" y="34"/>
                  </a:cubicBezTo>
                  <a:cubicBezTo>
                    <a:pt x="105" y="431"/>
                    <a:pt x="0" y="861"/>
                    <a:pt x="21" y="1264"/>
                  </a:cubicBezTo>
                  <a:cubicBezTo>
                    <a:pt x="22" y="1284"/>
                    <a:pt x="41" y="1295"/>
                    <a:pt x="60" y="1295"/>
                  </a:cubicBezTo>
                  <a:cubicBezTo>
                    <a:pt x="75" y="1295"/>
                    <a:pt x="90" y="1288"/>
                    <a:pt x="95" y="1272"/>
                  </a:cubicBezTo>
                  <a:cubicBezTo>
                    <a:pt x="205" y="887"/>
                    <a:pt x="199" y="444"/>
                    <a:pt x="234" y="44"/>
                  </a:cubicBezTo>
                  <a:cubicBezTo>
                    <a:pt x="238" y="16"/>
                    <a:pt x="216" y="0"/>
                    <a:pt x="19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6" name="Google Shape;2876;p11"/>
            <p:cNvSpPr/>
            <p:nvPr/>
          </p:nvSpPr>
          <p:spPr>
            <a:xfrm>
              <a:off x="3642238" y="119600"/>
              <a:ext cx="474475" cy="212625"/>
            </a:xfrm>
            <a:custGeom>
              <a:avLst/>
              <a:gdLst/>
              <a:ahLst/>
              <a:cxnLst/>
              <a:rect l="l" t="t" r="r" b="b"/>
              <a:pathLst>
                <a:path w="18979" h="8505" extrusionOk="0">
                  <a:moveTo>
                    <a:pt x="321" y="177"/>
                  </a:moveTo>
                  <a:cubicBezTo>
                    <a:pt x="324" y="198"/>
                    <a:pt x="335" y="218"/>
                    <a:pt x="356" y="233"/>
                  </a:cubicBezTo>
                  <a:cubicBezTo>
                    <a:pt x="658" y="452"/>
                    <a:pt x="965" y="663"/>
                    <a:pt x="1275" y="867"/>
                  </a:cubicBezTo>
                  <a:cubicBezTo>
                    <a:pt x="1281" y="873"/>
                    <a:pt x="1288" y="876"/>
                    <a:pt x="1293" y="880"/>
                  </a:cubicBezTo>
                  <a:cubicBezTo>
                    <a:pt x="5978" y="3975"/>
                    <a:pt x="11529" y="5651"/>
                    <a:pt x="17141" y="5651"/>
                  </a:cubicBezTo>
                  <a:cubicBezTo>
                    <a:pt x="17696" y="5651"/>
                    <a:pt x="18252" y="5634"/>
                    <a:pt x="18807" y="5601"/>
                  </a:cubicBezTo>
                  <a:lnTo>
                    <a:pt x="18807" y="5601"/>
                  </a:lnTo>
                  <a:cubicBezTo>
                    <a:pt x="18773" y="5629"/>
                    <a:pt x="18738" y="5658"/>
                    <a:pt x="18703" y="5683"/>
                  </a:cubicBezTo>
                  <a:cubicBezTo>
                    <a:pt x="17788" y="5762"/>
                    <a:pt x="16874" y="5805"/>
                    <a:pt x="15963" y="5805"/>
                  </a:cubicBezTo>
                  <a:cubicBezTo>
                    <a:pt x="13572" y="5805"/>
                    <a:pt x="11200" y="5515"/>
                    <a:pt x="8872" y="4850"/>
                  </a:cubicBezTo>
                  <a:cubicBezTo>
                    <a:pt x="7353" y="4418"/>
                    <a:pt x="5875" y="3841"/>
                    <a:pt x="4463" y="3133"/>
                  </a:cubicBezTo>
                  <a:cubicBezTo>
                    <a:pt x="2926" y="2362"/>
                    <a:pt x="1601" y="1361"/>
                    <a:pt x="177" y="417"/>
                  </a:cubicBezTo>
                  <a:lnTo>
                    <a:pt x="263" y="274"/>
                  </a:lnTo>
                  <a:cubicBezTo>
                    <a:pt x="281" y="243"/>
                    <a:pt x="302" y="211"/>
                    <a:pt x="321" y="177"/>
                  </a:cubicBezTo>
                  <a:close/>
                  <a:moveTo>
                    <a:pt x="1141" y="1361"/>
                  </a:moveTo>
                  <a:lnTo>
                    <a:pt x="1141" y="1361"/>
                  </a:lnTo>
                  <a:cubicBezTo>
                    <a:pt x="2095" y="2060"/>
                    <a:pt x="3161" y="2648"/>
                    <a:pt x="4185" y="3174"/>
                  </a:cubicBezTo>
                  <a:cubicBezTo>
                    <a:pt x="5735" y="3971"/>
                    <a:pt x="7367" y="4603"/>
                    <a:pt x="9047" y="5072"/>
                  </a:cubicBezTo>
                  <a:cubicBezTo>
                    <a:pt x="9272" y="5132"/>
                    <a:pt x="9498" y="5193"/>
                    <a:pt x="9725" y="5248"/>
                  </a:cubicBezTo>
                  <a:cubicBezTo>
                    <a:pt x="11632" y="5719"/>
                    <a:pt x="13608" y="5980"/>
                    <a:pt x="15578" y="5980"/>
                  </a:cubicBezTo>
                  <a:cubicBezTo>
                    <a:pt x="15770" y="5980"/>
                    <a:pt x="15962" y="5977"/>
                    <a:pt x="16154" y="5972"/>
                  </a:cubicBezTo>
                  <a:cubicBezTo>
                    <a:pt x="16976" y="5951"/>
                    <a:pt x="17798" y="5884"/>
                    <a:pt x="18609" y="5765"/>
                  </a:cubicBezTo>
                  <a:lnTo>
                    <a:pt x="18609" y="5765"/>
                  </a:lnTo>
                  <a:cubicBezTo>
                    <a:pt x="18108" y="6163"/>
                    <a:pt x="17607" y="6558"/>
                    <a:pt x="17093" y="6942"/>
                  </a:cubicBezTo>
                  <a:cubicBezTo>
                    <a:pt x="16954" y="7046"/>
                    <a:pt x="16599" y="7414"/>
                    <a:pt x="16385" y="7414"/>
                  </a:cubicBezTo>
                  <a:cubicBezTo>
                    <a:pt x="16361" y="7414"/>
                    <a:pt x="16338" y="7409"/>
                    <a:pt x="16318" y="7398"/>
                  </a:cubicBezTo>
                  <a:cubicBezTo>
                    <a:pt x="16238" y="7356"/>
                    <a:pt x="16219" y="6551"/>
                    <a:pt x="16205" y="6438"/>
                  </a:cubicBezTo>
                  <a:cubicBezTo>
                    <a:pt x="16199" y="6399"/>
                    <a:pt x="16160" y="6374"/>
                    <a:pt x="16122" y="6374"/>
                  </a:cubicBezTo>
                  <a:cubicBezTo>
                    <a:pt x="16119" y="6374"/>
                    <a:pt x="16116" y="6375"/>
                    <a:pt x="16113" y="6375"/>
                  </a:cubicBezTo>
                  <a:cubicBezTo>
                    <a:pt x="16096" y="6378"/>
                    <a:pt x="16078" y="6386"/>
                    <a:pt x="16068" y="6403"/>
                  </a:cubicBezTo>
                  <a:cubicBezTo>
                    <a:pt x="15708" y="7023"/>
                    <a:pt x="16139" y="7885"/>
                    <a:pt x="15165" y="8109"/>
                  </a:cubicBezTo>
                  <a:cubicBezTo>
                    <a:pt x="14989" y="8148"/>
                    <a:pt x="14797" y="8158"/>
                    <a:pt x="14603" y="8158"/>
                  </a:cubicBezTo>
                  <a:cubicBezTo>
                    <a:pt x="14420" y="8158"/>
                    <a:pt x="14234" y="8149"/>
                    <a:pt x="14058" y="8149"/>
                  </a:cubicBezTo>
                  <a:cubicBezTo>
                    <a:pt x="14017" y="8149"/>
                    <a:pt x="13977" y="8150"/>
                    <a:pt x="13938" y="8151"/>
                  </a:cubicBezTo>
                  <a:cubicBezTo>
                    <a:pt x="13390" y="8165"/>
                    <a:pt x="12842" y="8175"/>
                    <a:pt x="12293" y="8182"/>
                  </a:cubicBezTo>
                  <a:cubicBezTo>
                    <a:pt x="11877" y="8188"/>
                    <a:pt x="11459" y="8190"/>
                    <a:pt x="11042" y="8190"/>
                  </a:cubicBezTo>
                  <a:cubicBezTo>
                    <a:pt x="10847" y="8192"/>
                    <a:pt x="10474" y="8254"/>
                    <a:pt x="10170" y="8254"/>
                  </a:cubicBezTo>
                  <a:cubicBezTo>
                    <a:pt x="10013" y="8254"/>
                    <a:pt x="9875" y="8238"/>
                    <a:pt x="9788" y="8188"/>
                  </a:cubicBezTo>
                  <a:cubicBezTo>
                    <a:pt x="9450" y="7989"/>
                    <a:pt x="9659" y="7174"/>
                    <a:pt x="9681" y="6839"/>
                  </a:cubicBezTo>
                  <a:cubicBezTo>
                    <a:pt x="9712" y="6359"/>
                    <a:pt x="9745" y="5879"/>
                    <a:pt x="9776" y="5401"/>
                  </a:cubicBezTo>
                  <a:cubicBezTo>
                    <a:pt x="9779" y="5356"/>
                    <a:pt x="9746" y="5320"/>
                    <a:pt x="9708" y="5308"/>
                  </a:cubicBezTo>
                  <a:cubicBezTo>
                    <a:pt x="9699" y="5305"/>
                    <a:pt x="9690" y="5304"/>
                    <a:pt x="9681" y="5304"/>
                  </a:cubicBezTo>
                  <a:cubicBezTo>
                    <a:pt x="9650" y="5304"/>
                    <a:pt x="9621" y="5320"/>
                    <a:pt x="9609" y="5358"/>
                  </a:cubicBezTo>
                  <a:cubicBezTo>
                    <a:pt x="9379" y="6061"/>
                    <a:pt x="9157" y="6767"/>
                    <a:pt x="8926" y="7468"/>
                  </a:cubicBezTo>
                  <a:cubicBezTo>
                    <a:pt x="8745" y="8011"/>
                    <a:pt x="8497" y="8279"/>
                    <a:pt x="7844" y="8279"/>
                  </a:cubicBezTo>
                  <a:cubicBezTo>
                    <a:pt x="7463" y="8278"/>
                    <a:pt x="7014" y="8076"/>
                    <a:pt x="6651" y="7953"/>
                  </a:cubicBezTo>
                  <a:cubicBezTo>
                    <a:pt x="6027" y="7740"/>
                    <a:pt x="5103" y="7449"/>
                    <a:pt x="4621" y="6995"/>
                  </a:cubicBezTo>
                  <a:cubicBezTo>
                    <a:pt x="4267" y="6661"/>
                    <a:pt x="4333" y="6572"/>
                    <a:pt x="4521" y="6128"/>
                  </a:cubicBezTo>
                  <a:cubicBezTo>
                    <a:pt x="4651" y="5817"/>
                    <a:pt x="4781" y="5508"/>
                    <a:pt x="4911" y="5199"/>
                  </a:cubicBezTo>
                  <a:cubicBezTo>
                    <a:pt x="4937" y="5135"/>
                    <a:pt x="4882" y="5071"/>
                    <a:pt x="4823" y="5071"/>
                  </a:cubicBezTo>
                  <a:cubicBezTo>
                    <a:pt x="4804" y="5071"/>
                    <a:pt x="4785" y="5078"/>
                    <a:pt x="4768" y="5093"/>
                  </a:cubicBezTo>
                  <a:cubicBezTo>
                    <a:pt x="4499" y="5320"/>
                    <a:pt x="3790" y="6170"/>
                    <a:pt x="3366" y="6170"/>
                  </a:cubicBezTo>
                  <a:cubicBezTo>
                    <a:pt x="3338" y="6170"/>
                    <a:pt x="3312" y="6166"/>
                    <a:pt x="3287" y="6159"/>
                  </a:cubicBezTo>
                  <a:cubicBezTo>
                    <a:pt x="3123" y="6107"/>
                    <a:pt x="2854" y="5516"/>
                    <a:pt x="2762" y="5365"/>
                  </a:cubicBezTo>
                  <a:cubicBezTo>
                    <a:pt x="2595" y="5096"/>
                    <a:pt x="2438" y="4822"/>
                    <a:pt x="2292" y="4539"/>
                  </a:cubicBezTo>
                  <a:cubicBezTo>
                    <a:pt x="1769" y="3533"/>
                    <a:pt x="1394" y="2467"/>
                    <a:pt x="1141" y="1361"/>
                  </a:cubicBezTo>
                  <a:close/>
                  <a:moveTo>
                    <a:pt x="294" y="0"/>
                  </a:moveTo>
                  <a:cubicBezTo>
                    <a:pt x="282" y="0"/>
                    <a:pt x="269" y="4"/>
                    <a:pt x="259" y="13"/>
                  </a:cubicBezTo>
                  <a:cubicBezTo>
                    <a:pt x="198" y="63"/>
                    <a:pt x="170" y="140"/>
                    <a:pt x="137" y="209"/>
                  </a:cubicBezTo>
                  <a:cubicBezTo>
                    <a:pt x="96" y="287"/>
                    <a:pt x="61" y="366"/>
                    <a:pt x="21" y="445"/>
                  </a:cubicBezTo>
                  <a:cubicBezTo>
                    <a:pt x="1" y="488"/>
                    <a:pt x="43" y="529"/>
                    <a:pt x="81" y="529"/>
                  </a:cubicBezTo>
                  <a:cubicBezTo>
                    <a:pt x="90" y="529"/>
                    <a:pt x="98" y="527"/>
                    <a:pt x="106" y="521"/>
                  </a:cubicBezTo>
                  <a:cubicBezTo>
                    <a:pt x="357" y="754"/>
                    <a:pt x="624" y="973"/>
                    <a:pt x="901" y="1186"/>
                  </a:cubicBezTo>
                  <a:lnTo>
                    <a:pt x="901" y="1206"/>
                  </a:lnTo>
                  <a:cubicBezTo>
                    <a:pt x="1316" y="3119"/>
                    <a:pt x="2118" y="4897"/>
                    <a:pt x="3280" y="6472"/>
                  </a:cubicBezTo>
                  <a:cubicBezTo>
                    <a:pt x="3297" y="6495"/>
                    <a:pt x="3325" y="6507"/>
                    <a:pt x="3354" y="6507"/>
                  </a:cubicBezTo>
                  <a:cubicBezTo>
                    <a:pt x="3375" y="6507"/>
                    <a:pt x="3396" y="6500"/>
                    <a:pt x="3413" y="6486"/>
                  </a:cubicBezTo>
                  <a:lnTo>
                    <a:pt x="4589" y="5485"/>
                  </a:lnTo>
                  <a:lnTo>
                    <a:pt x="4589" y="5485"/>
                  </a:lnTo>
                  <a:cubicBezTo>
                    <a:pt x="4412" y="5909"/>
                    <a:pt x="4234" y="6335"/>
                    <a:pt x="4056" y="6759"/>
                  </a:cubicBezTo>
                  <a:cubicBezTo>
                    <a:pt x="4042" y="6796"/>
                    <a:pt x="4052" y="6845"/>
                    <a:pt x="4086" y="6866"/>
                  </a:cubicBezTo>
                  <a:cubicBezTo>
                    <a:pt x="5220" y="7626"/>
                    <a:pt x="6733" y="8460"/>
                    <a:pt x="8131" y="8504"/>
                  </a:cubicBezTo>
                  <a:cubicBezTo>
                    <a:pt x="8146" y="8504"/>
                    <a:pt x="8161" y="8505"/>
                    <a:pt x="8175" y="8505"/>
                  </a:cubicBezTo>
                  <a:cubicBezTo>
                    <a:pt x="8555" y="8505"/>
                    <a:pt x="8767" y="8344"/>
                    <a:pt x="8940" y="7997"/>
                  </a:cubicBezTo>
                  <a:cubicBezTo>
                    <a:pt x="9211" y="7448"/>
                    <a:pt x="9380" y="6803"/>
                    <a:pt x="9550" y="6179"/>
                  </a:cubicBezTo>
                  <a:lnTo>
                    <a:pt x="9550" y="6179"/>
                  </a:lnTo>
                  <a:cubicBezTo>
                    <a:pt x="9506" y="6873"/>
                    <a:pt x="9464" y="7564"/>
                    <a:pt x="9417" y="8257"/>
                  </a:cubicBezTo>
                  <a:cubicBezTo>
                    <a:pt x="9414" y="8299"/>
                    <a:pt x="9444" y="8349"/>
                    <a:pt x="9492" y="8350"/>
                  </a:cubicBezTo>
                  <a:cubicBezTo>
                    <a:pt x="9966" y="8354"/>
                    <a:pt x="10441" y="8357"/>
                    <a:pt x="10916" y="8357"/>
                  </a:cubicBezTo>
                  <a:cubicBezTo>
                    <a:pt x="12210" y="8357"/>
                    <a:pt x="13506" y="8338"/>
                    <a:pt x="14799" y="8288"/>
                  </a:cubicBezTo>
                  <a:cubicBezTo>
                    <a:pt x="15241" y="8271"/>
                    <a:pt x="15717" y="8291"/>
                    <a:pt x="15931" y="7842"/>
                  </a:cubicBezTo>
                  <a:cubicBezTo>
                    <a:pt x="16046" y="7605"/>
                    <a:pt x="16015" y="7331"/>
                    <a:pt x="16031" y="7075"/>
                  </a:cubicBezTo>
                  <a:cubicBezTo>
                    <a:pt x="16044" y="6896"/>
                    <a:pt x="16035" y="6741"/>
                    <a:pt x="16047" y="6741"/>
                  </a:cubicBezTo>
                  <a:cubicBezTo>
                    <a:pt x="16055" y="6741"/>
                    <a:pt x="16070" y="6797"/>
                    <a:pt x="16102" y="6937"/>
                  </a:cubicBezTo>
                  <a:cubicBezTo>
                    <a:pt x="16157" y="7165"/>
                    <a:pt x="16156" y="7425"/>
                    <a:pt x="16180" y="7658"/>
                  </a:cubicBezTo>
                  <a:cubicBezTo>
                    <a:pt x="16185" y="7702"/>
                    <a:pt x="16223" y="7725"/>
                    <a:pt x="16262" y="7725"/>
                  </a:cubicBezTo>
                  <a:cubicBezTo>
                    <a:pt x="16280" y="7725"/>
                    <a:pt x="16299" y="7720"/>
                    <a:pt x="16314" y="7709"/>
                  </a:cubicBezTo>
                  <a:cubicBezTo>
                    <a:pt x="17213" y="7088"/>
                    <a:pt x="18083" y="6428"/>
                    <a:pt x="18914" y="5720"/>
                  </a:cubicBezTo>
                  <a:cubicBezTo>
                    <a:pt x="18979" y="5666"/>
                    <a:pt x="18927" y="5576"/>
                    <a:pt x="18863" y="5576"/>
                  </a:cubicBezTo>
                  <a:cubicBezTo>
                    <a:pt x="18857" y="5576"/>
                    <a:pt x="18850" y="5577"/>
                    <a:pt x="18844" y="5579"/>
                  </a:cubicBezTo>
                  <a:cubicBezTo>
                    <a:pt x="18855" y="5557"/>
                    <a:pt x="18851" y="5526"/>
                    <a:pt x="18833" y="5508"/>
                  </a:cubicBezTo>
                  <a:cubicBezTo>
                    <a:pt x="18824" y="5499"/>
                    <a:pt x="18809" y="5492"/>
                    <a:pt x="18793" y="5492"/>
                  </a:cubicBezTo>
                  <a:cubicBezTo>
                    <a:pt x="18792" y="5492"/>
                    <a:pt x="18790" y="5492"/>
                    <a:pt x="18789" y="5492"/>
                  </a:cubicBezTo>
                  <a:cubicBezTo>
                    <a:pt x="18293" y="5518"/>
                    <a:pt x="17798" y="5531"/>
                    <a:pt x="17303" y="5531"/>
                  </a:cubicBezTo>
                  <a:cubicBezTo>
                    <a:pt x="11726" y="5531"/>
                    <a:pt x="6234" y="3903"/>
                    <a:pt x="1565" y="848"/>
                  </a:cubicBezTo>
                  <a:cubicBezTo>
                    <a:pt x="2688" y="613"/>
                    <a:pt x="3828" y="486"/>
                    <a:pt x="4976" y="486"/>
                  </a:cubicBezTo>
                  <a:cubicBezTo>
                    <a:pt x="5071" y="486"/>
                    <a:pt x="5165" y="487"/>
                    <a:pt x="5259" y="489"/>
                  </a:cubicBezTo>
                  <a:cubicBezTo>
                    <a:pt x="5851" y="500"/>
                    <a:pt x="6442" y="540"/>
                    <a:pt x="7028" y="612"/>
                  </a:cubicBezTo>
                  <a:cubicBezTo>
                    <a:pt x="7325" y="647"/>
                    <a:pt x="7582" y="610"/>
                    <a:pt x="7727" y="907"/>
                  </a:cubicBezTo>
                  <a:cubicBezTo>
                    <a:pt x="7829" y="1119"/>
                    <a:pt x="7641" y="1799"/>
                    <a:pt x="7616" y="2041"/>
                  </a:cubicBezTo>
                  <a:cubicBezTo>
                    <a:pt x="7611" y="2094"/>
                    <a:pt x="7658" y="2147"/>
                    <a:pt x="7710" y="2147"/>
                  </a:cubicBezTo>
                  <a:cubicBezTo>
                    <a:pt x="7723" y="2147"/>
                    <a:pt x="7736" y="2144"/>
                    <a:pt x="7748" y="2137"/>
                  </a:cubicBezTo>
                  <a:cubicBezTo>
                    <a:pt x="8008" y="1991"/>
                    <a:pt x="8131" y="1791"/>
                    <a:pt x="8272" y="1532"/>
                  </a:cubicBezTo>
                  <a:cubicBezTo>
                    <a:pt x="8488" y="1132"/>
                    <a:pt x="8534" y="900"/>
                    <a:pt x="8936" y="900"/>
                  </a:cubicBezTo>
                  <a:cubicBezTo>
                    <a:pt x="9020" y="900"/>
                    <a:pt x="9120" y="910"/>
                    <a:pt x="9241" y="931"/>
                  </a:cubicBezTo>
                  <a:cubicBezTo>
                    <a:pt x="9579" y="989"/>
                    <a:pt x="9949" y="1189"/>
                    <a:pt x="10271" y="1309"/>
                  </a:cubicBezTo>
                  <a:cubicBezTo>
                    <a:pt x="10935" y="1552"/>
                    <a:pt x="11716" y="1727"/>
                    <a:pt x="12335" y="2065"/>
                  </a:cubicBezTo>
                  <a:cubicBezTo>
                    <a:pt x="12909" y="2377"/>
                    <a:pt x="12958" y="2676"/>
                    <a:pt x="12875" y="3267"/>
                  </a:cubicBezTo>
                  <a:cubicBezTo>
                    <a:pt x="12822" y="3636"/>
                    <a:pt x="12769" y="4007"/>
                    <a:pt x="12718" y="4376"/>
                  </a:cubicBezTo>
                  <a:cubicBezTo>
                    <a:pt x="12709" y="4437"/>
                    <a:pt x="12751" y="4468"/>
                    <a:pt x="12796" y="4468"/>
                  </a:cubicBezTo>
                  <a:cubicBezTo>
                    <a:pt x="12830" y="4468"/>
                    <a:pt x="12866" y="4452"/>
                    <a:pt x="12886" y="4418"/>
                  </a:cubicBezTo>
                  <a:cubicBezTo>
                    <a:pt x="13051" y="4120"/>
                    <a:pt x="13218" y="3824"/>
                    <a:pt x="13384" y="3526"/>
                  </a:cubicBezTo>
                  <a:cubicBezTo>
                    <a:pt x="13466" y="3379"/>
                    <a:pt x="13607" y="2951"/>
                    <a:pt x="13757" y="2857"/>
                  </a:cubicBezTo>
                  <a:cubicBezTo>
                    <a:pt x="13831" y="2810"/>
                    <a:pt x="13921" y="2791"/>
                    <a:pt x="14022" y="2791"/>
                  </a:cubicBezTo>
                  <a:cubicBezTo>
                    <a:pt x="14497" y="2791"/>
                    <a:pt x="15206" y="3232"/>
                    <a:pt x="15542" y="3393"/>
                  </a:cubicBezTo>
                  <a:cubicBezTo>
                    <a:pt x="16733" y="3958"/>
                    <a:pt x="17803" y="4691"/>
                    <a:pt x="18844" y="5497"/>
                  </a:cubicBezTo>
                  <a:lnTo>
                    <a:pt x="18845" y="5497"/>
                  </a:lnTo>
                  <a:cubicBezTo>
                    <a:pt x="18858" y="5507"/>
                    <a:pt x="18870" y="5511"/>
                    <a:pt x="18882" y="5511"/>
                  </a:cubicBezTo>
                  <a:cubicBezTo>
                    <a:pt x="18929" y="5511"/>
                    <a:pt x="18962" y="5443"/>
                    <a:pt x="18916" y="5401"/>
                  </a:cubicBezTo>
                  <a:cubicBezTo>
                    <a:pt x="17456" y="4086"/>
                    <a:pt x="15688" y="3146"/>
                    <a:pt x="13833" y="2519"/>
                  </a:cubicBezTo>
                  <a:cubicBezTo>
                    <a:pt x="13822" y="2516"/>
                    <a:pt x="13812" y="2514"/>
                    <a:pt x="13802" y="2514"/>
                  </a:cubicBezTo>
                  <a:cubicBezTo>
                    <a:pt x="13767" y="2514"/>
                    <a:pt x="13738" y="2534"/>
                    <a:pt x="13719" y="2569"/>
                  </a:cubicBezTo>
                  <a:cubicBezTo>
                    <a:pt x="13472" y="3015"/>
                    <a:pt x="13221" y="3458"/>
                    <a:pt x="12973" y="3904"/>
                  </a:cubicBezTo>
                  <a:cubicBezTo>
                    <a:pt x="13050" y="3483"/>
                    <a:pt x="13134" y="3049"/>
                    <a:pt x="13134" y="2638"/>
                  </a:cubicBezTo>
                  <a:cubicBezTo>
                    <a:pt x="13134" y="2433"/>
                    <a:pt x="13126" y="2312"/>
                    <a:pt x="12978" y="2163"/>
                  </a:cubicBezTo>
                  <a:cubicBezTo>
                    <a:pt x="12733" y="1918"/>
                    <a:pt x="12189" y="1822"/>
                    <a:pt x="11884" y="1709"/>
                  </a:cubicBezTo>
                  <a:cubicBezTo>
                    <a:pt x="11370" y="1521"/>
                    <a:pt x="10854" y="1330"/>
                    <a:pt x="10339" y="1141"/>
                  </a:cubicBezTo>
                  <a:cubicBezTo>
                    <a:pt x="9974" y="1006"/>
                    <a:pt x="9415" y="668"/>
                    <a:pt x="8946" y="668"/>
                  </a:cubicBezTo>
                  <a:cubicBezTo>
                    <a:pt x="8790" y="668"/>
                    <a:pt x="8644" y="706"/>
                    <a:pt x="8518" y="801"/>
                  </a:cubicBezTo>
                  <a:cubicBezTo>
                    <a:pt x="8348" y="929"/>
                    <a:pt x="8264" y="1140"/>
                    <a:pt x="8166" y="1323"/>
                  </a:cubicBezTo>
                  <a:cubicBezTo>
                    <a:pt x="8104" y="1459"/>
                    <a:pt x="8034" y="1589"/>
                    <a:pt x="7957" y="1716"/>
                  </a:cubicBezTo>
                  <a:cubicBezTo>
                    <a:pt x="7904" y="1762"/>
                    <a:pt x="7866" y="1784"/>
                    <a:pt x="7844" y="1784"/>
                  </a:cubicBezTo>
                  <a:cubicBezTo>
                    <a:pt x="7811" y="1784"/>
                    <a:pt x="7811" y="1736"/>
                    <a:pt x="7844" y="1638"/>
                  </a:cubicBezTo>
                  <a:cubicBezTo>
                    <a:pt x="7770" y="1387"/>
                    <a:pt x="7918" y="908"/>
                    <a:pt x="7945" y="646"/>
                  </a:cubicBezTo>
                  <a:cubicBezTo>
                    <a:pt x="7950" y="591"/>
                    <a:pt x="7911" y="547"/>
                    <a:pt x="7860" y="537"/>
                  </a:cubicBezTo>
                  <a:cubicBezTo>
                    <a:pt x="6897" y="371"/>
                    <a:pt x="5932" y="290"/>
                    <a:pt x="4968" y="290"/>
                  </a:cubicBezTo>
                  <a:cubicBezTo>
                    <a:pt x="3750" y="290"/>
                    <a:pt x="2534" y="420"/>
                    <a:pt x="1326" y="675"/>
                  </a:cubicBezTo>
                  <a:cubicBezTo>
                    <a:pt x="1323" y="675"/>
                    <a:pt x="1317" y="678"/>
                    <a:pt x="1310" y="682"/>
                  </a:cubicBezTo>
                  <a:cubicBezTo>
                    <a:pt x="1022" y="490"/>
                    <a:pt x="739" y="294"/>
                    <a:pt x="459" y="91"/>
                  </a:cubicBezTo>
                  <a:cubicBezTo>
                    <a:pt x="442" y="78"/>
                    <a:pt x="425" y="73"/>
                    <a:pt x="409" y="73"/>
                  </a:cubicBezTo>
                  <a:cubicBezTo>
                    <a:pt x="386" y="73"/>
                    <a:pt x="365" y="83"/>
                    <a:pt x="349" y="99"/>
                  </a:cubicBezTo>
                  <a:cubicBezTo>
                    <a:pt x="352" y="89"/>
                    <a:pt x="353" y="78"/>
                    <a:pt x="356" y="67"/>
                  </a:cubicBezTo>
                  <a:cubicBezTo>
                    <a:pt x="359" y="30"/>
                    <a:pt x="327" y="0"/>
                    <a:pt x="294"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877" name="Google Shape;2877;p11"/>
          <p:cNvGrpSpPr/>
          <p:nvPr/>
        </p:nvGrpSpPr>
        <p:grpSpPr>
          <a:xfrm rot="-5400000">
            <a:off x="-674739" y="5336779"/>
            <a:ext cx="1939685" cy="1806972"/>
            <a:chOff x="5039400" y="85775"/>
            <a:chExt cx="462050" cy="430450"/>
          </a:xfrm>
        </p:grpSpPr>
        <p:sp>
          <p:nvSpPr>
            <p:cNvPr id="2878" name="Google Shape;2878;p11"/>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9" name="Google Shape;2879;p11"/>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0" name="Google Shape;2880;p11"/>
            <p:cNvSpPr/>
            <p:nvPr/>
          </p:nvSpPr>
          <p:spPr>
            <a:xfrm>
              <a:off x="5168500" y="90975"/>
              <a:ext cx="325800" cy="399350"/>
            </a:xfrm>
            <a:custGeom>
              <a:avLst/>
              <a:gdLst/>
              <a:ahLst/>
              <a:cxnLst/>
              <a:rect l="l" t="t" r="r" b="b"/>
              <a:pathLst>
                <a:path w="13032" h="15974" extrusionOk="0">
                  <a:moveTo>
                    <a:pt x="3789" y="1"/>
                  </a:moveTo>
                  <a:cubicBezTo>
                    <a:pt x="3077" y="1"/>
                    <a:pt x="2374" y="190"/>
                    <a:pt x="1726" y="659"/>
                  </a:cubicBezTo>
                  <a:cubicBezTo>
                    <a:pt x="1" y="1905"/>
                    <a:pt x="1013" y="3888"/>
                    <a:pt x="478" y="5595"/>
                  </a:cubicBezTo>
                  <a:cubicBezTo>
                    <a:pt x="469" y="5625"/>
                    <a:pt x="452" y="5643"/>
                    <a:pt x="431" y="5653"/>
                  </a:cubicBezTo>
                  <a:cubicBezTo>
                    <a:pt x="1335" y="6905"/>
                    <a:pt x="2103" y="8249"/>
                    <a:pt x="3114" y="9430"/>
                  </a:cubicBezTo>
                  <a:cubicBezTo>
                    <a:pt x="4350" y="10874"/>
                    <a:pt x="5769" y="12159"/>
                    <a:pt x="7324" y="13251"/>
                  </a:cubicBezTo>
                  <a:cubicBezTo>
                    <a:pt x="8940" y="14385"/>
                    <a:pt x="10671" y="15211"/>
                    <a:pt x="12484" y="15973"/>
                  </a:cubicBezTo>
                  <a:cubicBezTo>
                    <a:pt x="12488" y="15270"/>
                    <a:pt x="12553" y="14571"/>
                    <a:pt x="12636" y="13870"/>
                  </a:cubicBezTo>
                  <a:lnTo>
                    <a:pt x="12636" y="13870"/>
                  </a:lnTo>
                  <a:cubicBezTo>
                    <a:pt x="12351" y="13909"/>
                    <a:pt x="11906" y="13958"/>
                    <a:pt x="11447" y="13958"/>
                  </a:cubicBezTo>
                  <a:cubicBezTo>
                    <a:pt x="10505" y="13958"/>
                    <a:pt x="9499" y="13753"/>
                    <a:pt x="9676" y="12843"/>
                  </a:cubicBezTo>
                  <a:cubicBezTo>
                    <a:pt x="9814" y="12135"/>
                    <a:pt x="10602" y="11900"/>
                    <a:pt x="11413" y="11900"/>
                  </a:cubicBezTo>
                  <a:cubicBezTo>
                    <a:pt x="11949" y="11900"/>
                    <a:pt x="12495" y="12002"/>
                    <a:pt x="12869" y="12139"/>
                  </a:cubicBezTo>
                  <a:cubicBezTo>
                    <a:pt x="12936" y="11618"/>
                    <a:pt x="12996" y="11097"/>
                    <a:pt x="13032" y="10575"/>
                  </a:cubicBezTo>
                  <a:cubicBezTo>
                    <a:pt x="13025" y="10575"/>
                    <a:pt x="13021" y="10576"/>
                    <a:pt x="13017" y="10576"/>
                  </a:cubicBezTo>
                  <a:cubicBezTo>
                    <a:pt x="13015" y="10576"/>
                    <a:pt x="13013" y="10576"/>
                    <a:pt x="13011" y="10575"/>
                  </a:cubicBezTo>
                  <a:cubicBezTo>
                    <a:pt x="12750" y="10529"/>
                    <a:pt x="12491" y="10510"/>
                    <a:pt x="12234" y="10510"/>
                  </a:cubicBezTo>
                  <a:cubicBezTo>
                    <a:pt x="11069" y="10510"/>
                    <a:pt x="9929" y="10897"/>
                    <a:pt x="8757" y="10919"/>
                  </a:cubicBezTo>
                  <a:cubicBezTo>
                    <a:pt x="8734" y="10920"/>
                    <a:pt x="8711" y="10920"/>
                    <a:pt x="8688" y="10920"/>
                  </a:cubicBezTo>
                  <a:cubicBezTo>
                    <a:pt x="7835" y="10920"/>
                    <a:pt x="6280" y="10638"/>
                    <a:pt x="6415" y="9499"/>
                  </a:cubicBezTo>
                  <a:cubicBezTo>
                    <a:pt x="6537" y="8468"/>
                    <a:pt x="8222" y="8299"/>
                    <a:pt x="9004" y="8259"/>
                  </a:cubicBezTo>
                  <a:cubicBezTo>
                    <a:pt x="9124" y="8253"/>
                    <a:pt x="9245" y="8251"/>
                    <a:pt x="9366" y="8251"/>
                  </a:cubicBezTo>
                  <a:cubicBezTo>
                    <a:pt x="10593" y="8251"/>
                    <a:pt x="11899" y="8542"/>
                    <a:pt x="13028" y="9006"/>
                  </a:cubicBezTo>
                  <a:cubicBezTo>
                    <a:pt x="12941" y="7984"/>
                    <a:pt x="12682" y="7014"/>
                    <a:pt x="12227" y="6103"/>
                  </a:cubicBezTo>
                  <a:cubicBezTo>
                    <a:pt x="11514" y="6349"/>
                    <a:pt x="10839" y="6617"/>
                    <a:pt x="10159" y="6943"/>
                  </a:cubicBezTo>
                  <a:cubicBezTo>
                    <a:pt x="9669" y="7181"/>
                    <a:pt x="9172" y="7408"/>
                    <a:pt x="8645" y="7551"/>
                  </a:cubicBezTo>
                  <a:cubicBezTo>
                    <a:pt x="8377" y="7623"/>
                    <a:pt x="7938" y="7718"/>
                    <a:pt x="7520" y="7718"/>
                  </a:cubicBezTo>
                  <a:cubicBezTo>
                    <a:pt x="7046" y="7718"/>
                    <a:pt x="6601" y="7596"/>
                    <a:pt x="6470" y="7181"/>
                  </a:cubicBezTo>
                  <a:cubicBezTo>
                    <a:pt x="6196" y="6314"/>
                    <a:pt x="7260" y="5505"/>
                    <a:pt x="7917" y="5196"/>
                  </a:cubicBezTo>
                  <a:cubicBezTo>
                    <a:pt x="8887" y="4742"/>
                    <a:pt x="10013" y="4579"/>
                    <a:pt x="11086" y="4579"/>
                  </a:cubicBezTo>
                  <a:cubicBezTo>
                    <a:pt x="11136" y="4579"/>
                    <a:pt x="11185" y="4579"/>
                    <a:pt x="11235" y="4580"/>
                  </a:cubicBezTo>
                  <a:cubicBezTo>
                    <a:pt x="10410" y="3561"/>
                    <a:pt x="9398" y="2683"/>
                    <a:pt x="8326" y="1916"/>
                  </a:cubicBezTo>
                  <a:cubicBezTo>
                    <a:pt x="8319" y="1920"/>
                    <a:pt x="8312" y="1927"/>
                    <a:pt x="8304" y="1933"/>
                  </a:cubicBezTo>
                  <a:cubicBezTo>
                    <a:pt x="6827" y="2702"/>
                    <a:pt x="6382" y="4274"/>
                    <a:pt x="5601" y="5629"/>
                  </a:cubicBezTo>
                  <a:cubicBezTo>
                    <a:pt x="5338" y="6087"/>
                    <a:pt x="4801" y="6594"/>
                    <a:pt x="4279" y="6594"/>
                  </a:cubicBezTo>
                  <a:cubicBezTo>
                    <a:pt x="4039" y="6594"/>
                    <a:pt x="3801" y="6487"/>
                    <a:pt x="3595" y="6219"/>
                  </a:cubicBezTo>
                  <a:cubicBezTo>
                    <a:pt x="2965" y="5405"/>
                    <a:pt x="3595" y="4120"/>
                    <a:pt x="4061" y="3383"/>
                  </a:cubicBezTo>
                  <a:cubicBezTo>
                    <a:pt x="4709" y="2354"/>
                    <a:pt x="5658" y="1522"/>
                    <a:pt x="6662" y="844"/>
                  </a:cubicBezTo>
                  <a:cubicBezTo>
                    <a:pt x="5765" y="360"/>
                    <a:pt x="4768" y="1"/>
                    <a:pt x="378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1" name="Google Shape;2881;p11"/>
            <p:cNvSpPr/>
            <p:nvPr/>
          </p:nvSpPr>
          <p:spPr>
            <a:xfrm>
              <a:off x="5039475" y="142525"/>
              <a:ext cx="446900" cy="373700"/>
            </a:xfrm>
            <a:custGeom>
              <a:avLst/>
              <a:gdLst/>
              <a:ahLst/>
              <a:cxnLst/>
              <a:rect l="l" t="t" r="r" b="b"/>
              <a:pathLst>
                <a:path w="17876" h="14948" extrusionOk="0">
                  <a:moveTo>
                    <a:pt x="294" y="149"/>
                  </a:moveTo>
                  <a:cubicBezTo>
                    <a:pt x="299" y="150"/>
                    <a:pt x="301" y="152"/>
                    <a:pt x="306" y="153"/>
                  </a:cubicBezTo>
                  <a:cubicBezTo>
                    <a:pt x="2510" y="619"/>
                    <a:pt x="4234" y="1901"/>
                    <a:pt x="5509" y="3735"/>
                  </a:cubicBezTo>
                  <a:cubicBezTo>
                    <a:pt x="6552" y="5233"/>
                    <a:pt x="7500" y="6742"/>
                    <a:pt x="8748" y="8085"/>
                  </a:cubicBezTo>
                  <a:cubicBezTo>
                    <a:pt x="11148" y="10673"/>
                    <a:pt x="14268" y="12920"/>
                    <a:pt x="17646" y="14024"/>
                  </a:cubicBezTo>
                  <a:lnTo>
                    <a:pt x="17646" y="14149"/>
                  </a:lnTo>
                  <a:cubicBezTo>
                    <a:pt x="17645" y="14146"/>
                    <a:pt x="17644" y="14143"/>
                    <a:pt x="17639" y="14142"/>
                  </a:cubicBezTo>
                  <a:cubicBezTo>
                    <a:pt x="13983" y="12627"/>
                    <a:pt x="10443" y="10824"/>
                    <a:pt x="7930" y="7661"/>
                  </a:cubicBezTo>
                  <a:cubicBezTo>
                    <a:pt x="5787" y="4965"/>
                    <a:pt x="4022" y="849"/>
                    <a:pt x="179" y="328"/>
                  </a:cubicBezTo>
                  <a:cubicBezTo>
                    <a:pt x="217" y="270"/>
                    <a:pt x="257" y="208"/>
                    <a:pt x="294" y="149"/>
                  </a:cubicBezTo>
                  <a:close/>
                  <a:moveTo>
                    <a:pt x="5159" y="4047"/>
                  </a:moveTo>
                  <a:cubicBezTo>
                    <a:pt x="6276" y="5522"/>
                    <a:pt x="7247" y="7183"/>
                    <a:pt x="8453" y="8511"/>
                  </a:cubicBezTo>
                  <a:cubicBezTo>
                    <a:pt x="10868" y="11180"/>
                    <a:pt x="14203" y="13084"/>
                    <a:pt x="17605" y="14197"/>
                  </a:cubicBezTo>
                  <a:cubicBezTo>
                    <a:pt x="17075" y="14127"/>
                    <a:pt x="16545" y="14098"/>
                    <a:pt x="16016" y="14098"/>
                  </a:cubicBezTo>
                  <a:cubicBezTo>
                    <a:pt x="14752" y="14098"/>
                    <a:pt x="13488" y="14262"/>
                    <a:pt x="12225" y="14424"/>
                  </a:cubicBezTo>
                  <a:cubicBezTo>
                    <a:pt x="11763" y="13626"/>
                    <a:pt x="11526" y="12130"/>
                    <a:pt x="10376" y="12130"/>
                  </a:cubicBezTo>
                  <a:cubicBezTo>
                    <a:pt x="10282" y="12130"/>
                    <a:pt x="10183" y="12140"/>
                    <a:pt x="10076" y="12161"/>
                  </a:cubicBezTo>
                  <a:cubicBezTo>
                    <a:pt x="8796" y="12415"/>
                    <a:pt x="9777" y="14031"/>
                    <a:pt x="10298" y="14643"/>
                  </a:cubicBezTo>
                  <a:cubicBezTo>
                    <a:pt x="9716" y="14696"/>
                    <a:pt x="9133" y="14731"/>
                    <a:pt x="8550" y="14731"/>
                  </a:cubicBezTo>
                  <a:cubicBezTo>
                    <a:pt x="8041" y="14731"/>
                    <a:pt x="7532" y="14705"/>
                    <a:pt x="7024" y="14641"/>
                  </a:cubicBezTo>
                  <a:cubicBezTo>
                    <a:pt x="6801" y="13303"/>
                    <a:pt x="8128" y="12514"/>
                    <a:pt x="8389" y="11281"/>
                  </a:cubicBezTo>
                  <a:cubicBezTo>
                    <a:pt x="8539" y="10571"/>
                    <a:pt x="8266" y="9714"/>
                    <a:pt x="7461" y="9584"/>
                  </a:cubicBezTo>
                  <a:cubicBezTo>
                    <a:pt x="7387" y="9572"/>
                    <a:pt x="7314" y="9566"/>
                    <a:pt x="7242" y="9566"/>
                  </a:cubicBezTo>
                  <a:cubicBezTo>
                    <a:pt x="6343" y="9566"/>
                    <a:pt x="5682" y="10468"/>
                    <a:pt x="5344" y="11218"/>
                  </a:cubicBezTo>
                  <a:cubicBezTo>
                    <a:pt x="4926" y="12133"/>
                    <a:pt x="4820" y="13218"/>
                    <a:pt x="5101" y="14192"/>
                  </a:cubicBezTo>
                  <a:cubicBezTo>
                    <a:pt x="4056" y="13811"/>
                    <a:pt x="3123" y="13211"/>
                    <a:pt x="2390" y="12392"/>
                  </a:cubicBezTo>
                  <a:cubicBezTo>
                    <a:pt x="3273" y="11441"/>
                    <a:pt x="4169" y="10458"/>
                    <a:pt x="4728" y="9276"/>
                  </a:cubicBezTo>
                  <a:cubicBezTo>
                    <a:pt x="5043" y="8613"/>
                    <a:pt x="5561" y="7394"/>
                    <a:pt x="4754" y="6865"/>
                  </a:cubicBezTo>
                  <a:cubicBezTo>
                    <a:pt x="4533" y="6721"/>
                    <a:pt x="4292" y="6659"/>
                    <a:pt x="4047" y="6659"/>
                  </a:cubicBezTo>
                  <a:cubicBezTo>
                    <a:pt x="3447" y="6659"/>
                    <a:pt x="2829" y="7028"/>
                    <a:pt x="2455" y="7462"/>
                  </a:cubicBezTo>
                  <a:cubicBezTo>
                    <a:pt x="1739" y="8291"/>
                    <a:pt x="1450" y="9546"/>
                    <a:pt x="1296" y="10646"/>
                  </a:cubicBezTo>
                  <a:cubicBezTo>
                    <a:pt x="753" y="9343"/>
                    <a:pt x="600" y="7818"/>
                    <a:pt x="1115" y="6505"/>
                  </a:cubicBezTo>
                  <a:cubicBezTo>
                    <a:pt x="1508" y="5500"/>
                    <a:pt x="2250" y="4935"/>
                    <a:pt x="3301" y="4759"/>
                  </a:cubicBezTo>
                  <a:cubicBezTo>
                    <a:pt x="3979" y="4646"/>
                    <a:pt x="4677" y="4592"/>
                    <a:pt x="5159" y="4047"/>
                  </a:cubicBezTo>
                  <a:close/>
                  <a:moveTo>
                    <a:pt x="312" y="0"/>
                  </a:moveTo>
                  <a:cubicBezTo>
                    <a:pt x="299" y="0"/>
                    <a:pt x="286" y="6"/>
                    <a:pt x="275" y="19"/>
                  </a:cubicBezTo>
                  <a:cubicBezTo>
                    <a:pt x="203" y="118"/>
                    <a:pt x="131" y="217"/>
                    <a:pt x="64" y="318"/>
                  </a:cubicBezTo>
                  <a:cubicBezTo>
                    <a:pt x="11" y="334"/>
                    <a:pt x="0" y="431"/>
                    <a:pt x="64" y="443"/>
                  </a:cubicBezTo>
                  <a:cubicBezTo>
                    <a:pt x="2290" y="845"/>
                    <a:pt x="3765" y="2240"/>
                    <a:pt x="5037" y="3889"/>
                  </a:cubicBezTo>
                  <a:cubicBezTo>
                    <a:pt x="5032" y="3893"/>
                    <a:pt x="5026" y="3895"/>
                    <a:pt x="5022" y="3900"/>
                  </a:cubicBezTo>
                  <a:cubicBezTo>
                    <a:pt x="4432" y="4564"/>
                    <a:pt x="3491" y="4445"/>
                    <a:pt x="2705" y="4668"/>
                  </a:cubicBezTo>
                  <a:cubicBezTo>
                    <a:pt x="2025" y="4860"/>
                    <a:pt x="1501" y="5322"/>
                    <a:pt x="1153" y="5929"/>
                  </a:cubicBezTo>
                  <a:cubicBezTo>
                    <a:pt x="356" y="7318"/>
                    <a:pt x="477" y="9132"/>
                    <a:pt x="1041" y="10580"/>
                  </a:cubicBezTo>
                  <a:cubicBezTo>
                    <a:pt x="1113" y="10764"/>
                    <a:pt x="1194" y="10947"/>
                    <a:pt x="1281" y="11123"/>
                  </a:cubicBezTo>
                  <a:cubicBezTo>
                    <a:pt x="1288" y="11115"/>
                    <a:pt x="1293" y="11106"/>
                    <a:pt x="1300" y="11096"/>
                  </a:cubicBezTo>
                  <a:cubicBezTo>
                    <a:pt x="1308" y="11098"/>
                    <a:pt x="1316" y="11099"/>
                    <a:pt x="1323" y="11099"/>
                  </a:cubicBezTo>
                  <a:cubicBezTo>
                    <a:pt x="1351" y="11099"/>
                    <a:pt x="1378" y="11085"/>
                    <a:pt x="1386" y="11052"/>
                  </a:cubicBezTo>
                  <a:cubicBezTo>
                    <a:pt x="1395" y="11012"/>
                    <a:pt x="1406" y="10972"/>
                    <a:pt x="1415" y="10932"/>
                  </a:cubicBezTo>
                  <a:cubicBezTo>
                    <a:pt x="1416" y="10930"/>
                    <a:pt x="1417" y="10927"/>
                    <a:pt x="1420" y="10925"/>
                  </a:cubicBezTo>
                  <a:cubicBezTo>
                    <a:pt x="1420" y="10924"/>
                    <a:pt x="1417" y="10923"/>
                    <a:pt x="1417" y="10920"/>
                  </a:cubicBezTo>
                  <a:cubicBezTo>
                    <a:pt x="1626" y="10054"/>
                    <a:pt x="1790" y="9155"/>
                    <a:pt x="2170" y="8346"/>
                  </a:cubicBezTo>
                  <a:cubicBezTo>
                    <a:pt x="2389" y="7880"/>
                    <a:pt x="2691" y="7433"/>
                    <a:pt x="3140" y="7162"/>
                  </a:cubicBezTo>
                  <a:cubicBezTo>
                    <a:pt x="3387" y="7014"/>
                    <a:pt x="3748" y="6891"/>
                    <a:pt x="4086" y="6891"/>
                  </a:cubicBezTo>
                  <a:cubicBezTo>
                    <a:pt x="4450" y="6891"/>
                    <a:pt x="4788" y="7034"/>
                    <a:pt x="4926" y="7444"/>
                  </a:cubicBezTo>
                  <a:cubicBezTo>
                    <a:pt x="5193" y="8230"/>
                    <a:pt x="4451" y="9416"/>
                    <a:pt x="4048" y="10036"/>
                  </a:cubicBezTo>
                  <a:cubicBezTo>
                    <a:pt x="3511" y="10855"/>
                    <a:pt x="2846" y="11576"/>
                    <a:pt x="2183" y="12292"/>
                  </a:cubicBezTo>
                  <a:cubicBezTo>
                    <a:pt x="2140" y="12339"/>
                    <a:pt x="2147" y="12395"/>
                    <a:pt x="2176" y="12437"/>
                  </a:cubicBezTo>
                  <a:cubicBezTo>
                    <a:pt x="2171" y="12443"/>
                    <a:pt x="2169" y="12450"/>
                    <a:pt x="2163" y="12457"/>
                  </a:cubicBezTo>
                  <a:cubicBezTo>
                    <a:pt x="2777" y="13174"/>
                    <a:pt x="3545" y="13756"/>
                    <a:pt x="4425" y="14157"/>
                  </a:cubicBezTo>
                  <a:cubicBezTo>
                    <a:pt x="4742" y="14301"/>
                    <a:pt x="5070" y="14423"/>
                    <a:pt x="5399" y="14523"/>
                  </a:cubicBezTo>
                  <a:cubicBezTo>
                    <a:pt x="5390" y="14444"/>
                    <a:pt x="5385" y="14366"/>
                    <a:pt x="5380" y="14287"/>
                  </a:cubicBezTo>
                  <a:cubicBezTo>
                    <a:pt x="5368" y="14284"/>
                    <a:pt x="5354" y="14279"/>
                    <a:pt x="5340" y="14273"/>
                  </a:cubicBezTo>
                  <a:cubicBezTo>
                    <a:pt x="5109" y="13333"/>
                    <a:pt x="5098" y="12401"/>
                    <a:pt x="5462" y="11487"/>
                  </a:cubicBezTo>
                  <a:cubicBezTo>
                    <a:pt x="5646" y="11024"/>
                    <a:pt x="5918" y="10563"/>
                    <a:pt x="6284" y="10221"/>
                  </a:cubicBezTo>
                  <a:cubicBezTo>
                    <a:pt x="6557" y="9966"/>
                    <a:pt x="6915" y="9823"/>
                    <a:pt x="7247" y="9823"/>
                  </a:cubicBezTo>
                  <a:cubicBezTo>
                    <a:pt x="7692" y="9823"/>
                    <a:pt x="8092" y="10078"/>
                    <a:pt x="8184" y="10663"/>
                  </a:cubicBezTo>
                  <a:cubicBezTo>
                    <a:pt x="8417" y="12140"/>
                    <a:pt x="6317" y="13207"/>
                    <a:pt x="6877" y="14696"/>
                  </a:cubicBezTo>
                  <a:cubicBezTo>
                    <a:pt x="6880" y="14743"/>
                    <a:pt x="6881" y="14791"/>
                    <a:pt x="6885" y="14836"/>
                  </a:cubicBezTo>
                  <a:cubicBezTo>
                    <a:pt x="6905" y="14840"/>
                    <a:pt x="6922" y="14842"/>
                    <a:pt x="6942" y="14843"/>
                  </a:cubicBezTo>
                  <a:cubicBezTo>
                    <a:pt x="6943" y="14849"/>
                    <a:pt x="6945" y="14855"/>
                    <a:pt x="6948" y="14857"/>
                  </a:cubicBezTo>
                  <a:cubicBezTo>
                    <a:pt x="6959" y="14879"/>
                    <a:pt x="6978" y="14888"/>
                    <a:pt x="6997" y="14888"/>
                  </a:cubicBezTo>
                  <a:cubicBezTo>
                    <a:pt x="7019" y="14888"/>
                    <a:pt x="7042" y="14876"/>
                    <a:pt x="7053" y="14856"/>
                  </a:cubicBezTo>
                  <a:cubicBezTo>
                    <a:pt x="7586" y="14921"/>
                    <a:pt x="8126" y="14948"/>
                    <a:pt x="8664" y="14948"/>
                  </a:cubicBezTo>
                  <a:cubicBezTo>
                    <a:pt x="9257" y="14948"/>
                    <a:pt x="9848" y="14915"/>
                    <a:pt x="10429" y="14862"/>
                  </a:cubicBezTo>
                  <a:cubicBezTo>
                    <a:pt x="10517" y="14855"/>
                    <a:pt x="10604" y="14846"/>
                    <a:pt x="10690" y="14836"/>
                  </a:cubicBezTo>
                  <a:cubicBezTo>
                    <a:pt x="10659" y="14763"/>
                    <a:pt x="10632" y="14687"/>
                    <a:pt x="10607" y="14610"/>
                  </a:cubicBezTo>
                  <a:cubicBezTo>
                    <a:pt x="10577" y="14615"/>
                    <a:pt x="10546" y="14616"/>
                    <a:pt x="10518" y="14620"/>
                  </a:cubicBezTo>
                  <a:cubicBezTo>
                    <a:pt x="10518" y="14617"/>
                    <a:pt x="10518" y="14616"/>
                    <a:pt x="10517" y="14615"/>
                  </a:cubicBezTo>
                  <a:cubicBezTo>
                    <a:pt x="10303" y="14295"/>
                    <a:pt x="10072" y="13986"/>
                    <a:pt x="9897" y="13642"/>
                  </a:cubicBezTo>
                  <a:cubicBezTo>
                    <a:pt x="9711" y="13273"/>
                    <a:pt x="9310" y="12464"/>
                    <a:pt x="10248" y="12357"/>
                  </a:cubicBezTo>
                  <a:cubicBezTo>
                    <a:pt x="10270" y="12354"/>
                    <a:pt x="10293" y="12353"/>
                    <a:pt x="10315" y="12353"/>
                  </a:cubicBezTo>
                  <a:cubicBezTo>
                    <a:pt x="10545" y="12353"/>
                    <a:pt x="10801" y="12478"/>
                    <a:pt x="10983" y="12598"/>
                  </a:cubicBezTo>
                  <a:cubicBezTo>
                    <a:pt x="11672" y="13064"/>
                    <a:pt x="11619" y="13958"/>
                    <a:pt x="12132" y="14547"/>
                  </a:cubicBezTo>
                  <a:cubicBezTo>
                    <a:pt x="12145" y="14562"/>
                    <a:pt x="12161" y="14569"/>
                    <a:pt x="12178" y="14569"/>
                  </a:cubicBezTo>
                  <a:cubicBezTo>
                    <a:pt x="12182" y="14569"/>
                    <a:pt x="12187" y="14569"/>
                    <a:pt x="12191" y="14568"/>
                  </a:cubicBezTo>
                  <a:cubicBezTo>
                    <a:pt x="12209" y="14603"/>
                    <a:pt x="12226" y="14637"/>
                    <a:pt x="12245" y="14671"/>
                  </a:cubicBezTo>
                  <a:cubicBezTo>
                    <a:pt x="13732" y="14500"/>
                    <a:pt x="15207" y="14323"/>
                    <a:pt x="16707" y="14323"/>
                  </a:cubicBezTo>
                  <a:cubicBezTo>
                    <a:pt x="17067" y="14323"/>
                    <a:pt x="17428" y="14333"/>
                    <a:pt x="17792" y="14356"/>
                  </a:cubicBezTo>
                  <a:cubicBezTo>
                    <a:pt x="17794" y="14356"/>
                    <a:pt x="17796" y="14356"/>
                    <a:pt x="17798" y="14356"/>
                  </a:cubicBezTo>
                  <a:cubicBezTo>
                    <a:pt x="17865" y="14356"/>
                    <a:pt x="17875" y="14274"/>
                    <a:pt x="17831" y="14238"/>
                  </a:cubicBezTo>
                  <a:cubicBezTo>
                    <a:pt x="17834" y="14146"/>
                    <a:pt x="17837" y="14054"/>
                    <a:pt x="17841" y="13962"/>
                  </a:cubicBezTo>
                  <a:cubicBezTo>
                    <a:pt x="17778" y="13942"/>
                    <a:pt x="17711" y="13918"/>
                    <a:pt x="17648" y="13896"/>
                  </a:cubicBezTo>
                  <a:lnTo>
                    <a:pt x="17648" y="13913"/>
                  </a:lnTo>
                  <a:cubicBezTo>
                    <a:pt x="17526" y="13862"/>
                    <a:pt x="17406" y="13811"/>
                    <a:pt x="17286" y="13760"/>
                  </a:cubicBezTo>
                  <a:cubicBezTo>
                    <a:pt x="17121" y="13693"/>
                    <a:pt x="16956" y="13621"/>
                    <a:pt x="16792" y="13544"/>
                  </a:cubicBezTo>
                  <a:cubicBezTo>
                    <a:pt x="15290" y="12881"/>
                    <a:pt x="13849" y="12145"/>
                    <a:pt x="12490" y="11191"/>
                  </a:cubicBezTo>
                  <a:cubicBezTo>
                    <a:pt x="10995" y="10140"/>
                    <a:pt x="9627" y="8911"/>
                    <a:pt x="8426" y="7536"/>
                  </a:cubicBezTo>
                  <a:cubicBezTo>
                    <a:pt x="7282" y="6281"/>
                    <a:pt x="6288" y="4897"/>
                    <a:pt x="5464" y="3399"/>
                  </a:cubicBezTo>
                  <a:cubicBezTo>
                    <a:pt x="5462" y="3403"/>
                    <a:pt x="5462" y="3406"/>
                    <a:pt x="5461" y="3409"/>
                  </a:cubicBezTo>
                  <a:cubicBezTo>
                    <a:pt x="5294" y="3187"/>
                    <a:pt x="5128" y="2968"/>
                    <a:pt x="4951" y="2755"/>
                  </a:cubicBezTo>
                  <a:cubicBezTo>
                    <a:pt x="3781" y="1339"/>
                    <a:pt x="2150" y="379"/>
                    <a:pt x="353" y="6"/>
                  </a:cubicBezTo>
                  <a:cubicBezTo>
                    <a:pt x="352" y="6"/>
                    <a:pt x="350" y="6"/>
                    <a:pt x="348" y="6"/>
                  </a:cubicBezTo>
                  <a:cubicBezTo>
                    <a:pt x="345" y="6"/>
                    <a:pt x="341" y="6"/>
                    <a:pt x="337" y="6"/>
                  </a:cubicBezTo>
                  <a:cubicBezTo>
                    <a:pt x="330" y="2"/>
                    <a:pt x="321" y="0"/>
                    <a:pt x="31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2" name="Google Shape;2882;p11"/>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3" name="Google Shape;2883;p11"/>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4" name="Google Shape;2884;p11"/>
            <p:cNvSpPr/>
            <p:nvPr/>
          </p:nvSpPr>
          <p:spPr>
            <a:xfrm>
              <a:off x="5250025" y="330900"/>
              <a:ext cx="209200" cy="150250"/>
            </a:xfrm>
            <a:custGeom>
              <a:avLst/>
              <a:gdLst/>
              <a:ahLst/>
              <a:cxnLst/>
              <a:rect l="l" t="t" r="r" b="b"/>
              <a:pathLst>
                <a:path w="8368" h="6010" extrusionOk="0">
                  <a:moveTo>
                    <a:pt x="1" y="1"/>
                  </a:moveTo>
                  <a:lnTo>
                    <a:pt x="1" y="1"/>
                  </a:lnTo>
                  <a:cubicBezTo>
                    <a:pt x="1202" y="1376"/>
                    <a:pt x="2570" y="2605"/>
                    <a:pt x="4064" y="3656"/>
                  </a:cubicBezTo>
                  <a:cubicBezTo>
                    <a:pt x="5425" y="4610"/>
                    <a:pt x="6865" y="5346"/>
                    <a:pt x="8367" y="6009"/>
                  </a:cubicBezTo>
                  <a:cubicBezTo>
                    <a:pt x="7423" y="5572"/>
                    <a:pt x="6518" y="5010"/>
                    <a:pt x="5648" y="4504"/>
                  </a:cubicBezTo>
                  <a:cubicBezTo>
                    <a:pt x="4444" y="3810"/>
                    <a:pt x="3300" y="3016"/>
                    <a:pt x="2232" y="2130"/>
                  </a:cubicBezTo>
                  <a:cubicBezTo>
                    <a:pt x="1437" y="1469"/>
                    <a:pt x="693" y="757"/>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5" name="Google Shape;2885;p11"/>
            <p:cNvSpPr/>
            <p:nvPr/>
          </p:nvSpPr>
          <p:spPr>
            <a:xfrm>
              <a:off x="5471550" y="486450"/>
              <a:ext cx="9050" cy="3875"/>
            </a:xfrm>
            <a:custGeom>
              <a:avLst/>
              <a:gdLst/>
              <a:ahLst/>
              <a:cxnLst/>
              <a:rect l="l" t="t" r="r" b="b"/>
              <a:pathLst>
                <a:path w="362" h="155" extrusionOk="0">
                  <a:moveTo>
                    <a:pt x="1" y="1"/>
                  </a:moveTo>
                  <a:cubicBezTo>
                    <a:pt x="121" y="53"/>
                    <a:pt x="242" y="104"/>
                    <a:pt x="362" y="154"/>
                  </a:cubicBezTo>
                  <a:lnTo>
                    <a:pt x="362" y="137"/>
                  </a:lnTo>
                  <a:cubicBezTo>
                    <a:pt x="242" y="95"/>
                    <a:pt x="121" y="49"/>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6" name="Google Shape;2886;p11"/>
            <p:cNvSpPr/>
            <p:nvPr/>
          </p:nvSpPr>
          <p:spPr>
            <a:xfrm>
              <a:off x="5060475" y="244800"/>
              <a:ext cx="410125" cy="264700"/>
            </a:xfrm>
            <a:custGeom>
              <a:avLst/>
              <a:gdLst/>
              <a:ahLst/>
              <a:cxnLst/>
              <a:rect l="l" t="t" r="r" b="b"/>
              <a:pathLst>
                <a:path w="16405" h="10588" extrusionOk="0">
                  <a:moveTo>
                    <a:pt x="4398" y="0"/>
                  </a:moveTo>
                  <a:cubicBezTo>
                    <a:pt x="4349" y="0"/>
                    <a:pt x="4297" y="47"/>
                    <a:pt x="4315" y="99"/>
                  </a:cubicBezTo>
                  <a:cubicBezTo>
                    <a:pt x="4540" y="776"/>
                    <a:pt x="4944" y="1446"/>
                    <a:pt x="5392" y="2074"/>
                  </a:cubicBezTo>
                  <a:cubicBezTo>
                    <a:pt x="5247" y="2183"/>
                    <a:pt x="5094" y="2226"/>
                    <a:pt x="4937" y="2226"/>
                  </a:cubicBezTo>
                  <a:cubicBezTo>
                    <a:pt x="4382" y="2226"/>
                    <a:pt x="3770" y="1689"/>
                    <a:pt x="3232" y="1677"/>
                  </a:cubicBezTo>
                  <a:cubicBezTo>
                    <a:pt x="3217" y="1677"/>
                    <a:pt x="3202" y="1676"/>
                    <a:pt x="3188" y="1676"/>
                  </a:cubicBezTo>
                  <a:cubicBezTo>
                    <a:pt x="2707" y="1676"/>
                    <a:pt x="2210" y="1876"/>
                    <a:pt x="1792" y="2094"/>
                  </a:cubicBezTo>
                  <a:cubicBezTo>
                    <a:pt x="733" y="2647"/>
                    <a:pt x="222" y="3796"/>
                    <a:pt x="9" y="4927"/>
                  </a:cubicBezTo>
                  <a:cubicBezTo>
                    <a:pt x="1" y="4965"/>
                    <a:pt x="28" y="4989"/>
                    <a:pt x="56" y="4989"/>
                  </a:cubicBezTo>
                  <a:cubicBezTo>
                    <a:pt x="75" y="4989"/>
                    <a:pt x="93" y="4979"/>
                    <a:pt x="102" y="4955"/>
                  </a:cubicBezTo>
                  <a:cubicBezTo>
                    <a:pt x="335" y="4333"/>
                    <a:pt x="472" y="3682"/>
                    <a:pt x="849" y="3119"/>
                  </a:cubicBezTo>
                  <a:cubicBezTo>
                    <a:pt x="1279" y="2472"/>
                    <a:pt x="2003" y="2034"/>
                    <a:pt x="2762" y="1875"/>
                  </a:cubicBezTo>
                  <a:cubicBezTo>
                    <a:pt x="2904" y="1845"/>
                    <a:pt x="3037" y="1830"/>
                    <a:pt x="3167" y="1830"/>
                  </a:cubicBezTo>
                  <a:cubicBezTo>
                    <a:pt x="3465" y="1830"/>
                    <a:pt x="3740" y="1907"/>
                    <a:pt x="4039" y="2047"/>
                  </a:cubicBezTo>
                  <a:cubicBezTo>
                    <a:pt x="4245" y="2144"/>
                    <a:pt x="4443" y="2266"/>
                    <a:pt x="4670" y="2310"/>
                  </a:cubicBezTo>
                  <a:cubicBezTo>
                    <a:pt x="4742" y="2323"/>
                    <a:pt x="4812" y="2330"/>
                    <a:pt x="4878" y="2330"/>
                  </a:cubicBezTo>
                  <a:cubicBezTo>
                    <a:pt x="5084" y="2330"/>
                    <a:pt x="5265" y="2263"/>
                    <a:pt x="5426" y="2119"/>
                  </a:cubicBezTo>
                  <a:cubicBezTo>
                    <a:pt x="5578" y="2329"/>
                    <a:pt x="5733" y="2535"/>
                    <a:pt x="5889" y="2736"/>
                  </a:cubicBezTo>
                  <a:cubicBezTo>
                    <a:pt x="5860" y="2734"/>
                    <a:pt x="5831" y="2732"/>
                    <a:pt x="5804" y="2732"/>
                  </a:cubicBezTo>
                  <a:cubicBezTo>
                    <a:pt x="4891" y="2732"/>
                    <a:pt x="4660" y="3989"/>
                    <a:pt x="4491" y="4707"/>
                  </a:cubicBezTo>
                  <a:cubicBezTo>
                    <a:pt x="4131" y="6234"/>
                    <a:pt x="3291" y="7593"/>
                    <a:pt x="2128" y="8639"/>
                  </a:cubicBezTo>
                  <a:cubicBezTo>
                    <a:pt x="2068" y="8693"/>
                    <a:pt x="2121" y="8776"/>
                    <a:pt x="2183" y="8776"/>
                  </a:cubicBezTo>
                  <a:cubicBezTo>
                    <a:pt x="2201" y="8776"/>
                    <a:pt x="2218" y="8769"/>
                    <a:pt x="2235" y="8755"/>
                  </a:cubicBezTo>
                  <a:cubicBezTo>
                    <a:pt x="3024" y="8042"/>
                    <a:pt x="3668" y="7194"/>
                    <a:pt x="4114" y="6226"/>
                  </a:cubicBezTo>
                  <a:cubicBezTo>
                    <a:pt x="4347" y="5719"/>
                    <a:pt x="4524" y="5188"/>
                    <a:pt x="4644" y="4645"/>
                  </a:cubicBezTo>
                  <a:cubicBezTo>
                    <a:pt x="4810" y="3897"/>
                    <a:pt x="4995" y="2821"/>
                    <a:pt x="5944" y="2821"/>
                  </a:cubicBezTo>
                  <a:cubicBezTo>
                    <a:pt x="5947" y="2821"/>
                    <a:pt x="5951" y="2821"/>
                    <a:pt x="5954" y="2821"/>
                  </a:cubicBezTo>
                  <a:cubicBezTo>
                    <a:pt x="6102" y="3011"/>
                    <a:pt x="6250" y="3196"/>
                    <a:pt x="6393" y="3375"/>
                  </a:cubicBezTo>
                  <a:cubicBezTo>
                    <a:pt x="6832" y="3930"/>
                    <a:pt x="7302" y="4458"/>
                    <a:pt x="7798" y="4961"/>
                  </a:cubicBezTo>
                  <a:cubicBezTo>
                    <a:pt x="7674" y="5034"/>
                    <a:pt x="7543" y="5061"/>
                    <a:pt x="7409" y="5061"/>
                  </a:cubicBezTo>
                  <a:cubicBezTo>
                    <a:pt x="7030" y="5061"/>
                    <a:pt x="6619" y="4846"/>
                    <a:pt x="6224" y="4846"/>
                  </a:cubicBezTo>
                  <a:cubicBezTo>
                    <a:pt x="6123" y="4846"/>
                    <a:pt x="6022" y="4860"/>
                    <a:pt x="5924" y="4896"/>
                  </a:cubicBezTo>
                  <a:cubicBezTo>
                    <a:pt x="5451" y="5065"/>
                    <a:pt x="5064" y="5497"/>
                    <a:pt x="4762" y="5881"/>
                  </a:cubicBezTo>
                  <a:cubicBezTo>
                    <a:pt x="3940" y="6933"/>
                    <a:pt x="3576" y="8293"/>
                    <a:pt x="3435" y="9600"/>
                  </a:cubicBezTo>
                  <a:cubicBezTo>
                    <a:pt x="3428" y="9642"/>
                    <a:pt x="3456" y="9663"/>
                    <a:pt x="3486" y="9663"/>
                  </a:cubicBezTo>
                  <a:cubicBezTo>
                    <a:pt x="3516" y="9663"/>
                    <a:pt x="3547" y="9644"/>
                    <a:pt x="3554" y="9606"/>
                  </a:cubicBezTo>
                  <a:cubicBezTo>
                    <a:pt x="3753" y="8190"/>
                    <a:pt x="4111" y="6723"/>
                    <a:pt x="5121" y="5651"/>
                  </a:cubicBezTo>
                  <a:cubicBezTo>
                    <a:pt x="5321" y="5437"/>
                    <a:pt x="5553" y="5211"/>
                    <a:pt x="5818" y="5077"/>
                  </a:cubicBezTo>
                  <a:cubicBezTo>
                    <a:pt x="5968" y="5001"/>
                    <a:pt x="6112" y="4973"/>
                    <a:pt x="6255" y="4973"/>
                  </a:cubicBezTo>
                  <a:cubicBezTo>
                    <a:pt x="6555" y="4973"/>
                    <a:pt x="6847" y="5097"/>
                    <a:pt x="7162" y="5144"/>
                  </a:cubicBezTo>
                  <a:cubicBezTo>
                    <a:pt x="7231" y="5155"/>
                    <a:pt x="7298" y="5161"/>
                    <a:pt x="7362" y="5161"/>
                  </a:cubicBezTo>
                  <a:cubicBezTo>
                    <a:pt x="7537" y="5161"/>
                    <a:pt x="7696" y="5118"/>
                    <a:pt x="7838" y="5009"/>
                  </a:cubicBezTo>
                  <a:cubicBezTo>
                    <a:pt x="7973" y="5144"/>
                    <a:pt x="8108" y="5280"/>
                    <a:pt x="8248" y="5413"/>
                  </a:cubicBezTo>
                  <a:cubicBezTo>
                    <a:pt x="7776" y="5630"/>
                    <a:pt x="7827" y="6337"/>
                    <a:pt x="7854" y="6813"/>
                  </a:cubicBezTo>
                  <a:cubicBezTo>
                    <a:pt x="7925" y="8132"/>
                    <a:pt x="7141" y="9270"/>
                    <a:pt x="6764" y="10490"/>
                  </a:cubicBezTo>
                  <a:cubicBezTo>
                    <a:pt x="6745" y="10548"/>
                    <a:pt x="6793" y="10587"/>
                    <a:pt x="6840" y="10587"/>
                  </a:cubicBezTo>
                  <a:cubicBezTo>
                    <a:pt x="6870" y="10587"/>
                    <a:pt x="6900" y="10571"/>
                    <a:pt x="6912" y="10533"/>
                  </a:cubicBezTo>
                  <a:cubicBezTo>
                    <a:pt x="7174" y="9675"/>
                    <a:pt x="7615" y="8880"/>
                    <a:pt x="7854" y="8013"/>
                  </a:cubicBezTo>
                  <a:cubicBezTo>
                    <a:pt x="7953" y="7653"/>
                    <a:pt x="8006" y="7286"/>
                    <a:pt x="7995" y="6912"/>
                  </a:cubicBezTo>
                  <a:cubicBezTo>
                    <a:pt x="7980" y="6436"/>
                    <a:pt x="7805" y="5729"/>
                    <a:pt x="8313" y="5472"/>
                  </a:cubicBezTo>
                  <a:cubicBezTo>
                    <a:pt x="8607" y="5750"/>
                    <a:pt x="8906" y="6020"/>
                    <a:pt x="9215" y="6280"/>
                  </a:cubicBezTo>
                  <a:cubicBezTo>
                    <a:pt x="9448" y="6474"/>
                    <a:pt x="9688" y="6665"/>
                    <a:pt x="9934" y="6853"/>
                  </a:cubicBezTo>
                  <a:cubicBezTo>
                    <a:pt x="9708" y="7223"/>
                    <a:pt x="9166" y="7374"/>
                    <a:pt x="8844" y="7635"/>
                  </a:cubicBezTo>
                  <a:cubicBezTo>
                    <a:pt x="8599" y="7835"/>
                    <a:pt x="8403" y="8074"/>
                    <a:pt x="8289" y="8372"/>
                  </a:cubicBezTo>
                  <a:cubicBezTo>
                    <a:pt x="8015" y="9083"/>
                    <a:pt x="8293" y="9853"/>
                    <a:pt x="8547" y="10525"/>
                  </a:cubicBezTo>
                  <a:cubicBezTo>
                    <a:pt x="8561" y="10560"/>
                    <a:pt x="8588" y="10575"/>
                    <a:pt x="8614" y="10575"/>
                  </a:cubicBezTo>
                  <a:cubicBezTo>
                    <a:pt x="8656" y="10575"/>
                    <a:pt x="8696" y="10535"/>
                    <a:pt x="8674" y="10477"/>
                  </a:cubicBezTo>
                  <a:cubicBezTo>
                    <a:pt x="8313" y="9527"/>
                    <a:pt x="8049" y="8490"/>
                    <a:pt x="8934" y="7731"/>
                  </a:cubicBezTo>
                  <a:cubicBezTo>
                    <a:pt x="9281" y="7433"/>
                    <a:pt x="9794" y="7312"/>
                    <a:pt x="10000" y="6904"/>
                  </a:cubicBezTo>
                  <a:cubicBezTo>
                    <a:pt x="10100" y="6980"/>
                    <a:pt x="10199" y="7057"/>
                    <a:pt x="10301" y="7134"/>
                  </a:cubicBezTo>
                  <a:cubicBezTo>
                    <a:pt x="10188" y="7615"/>
                    <a:pt x="10527" y="7984"/>
                    <a:pt x="10868" y="8303"/>
                  </a:cubicBezTo>
                  <a:cubicBezTo>
                    <a:pt x="11465" y="8860"/>
                    <a:pt x="11779" y="9466"/>
                    <a:pt x="11878" y="10279"/>
                  </a:cubicBezTo>
                  <a:cubicBezTo>
                    <a:pt x="11880" y="10295"/>
                    <a:pt x="11892" y="10302"/>
                    <a:pt x="11904" y="10302"/>
                  </a:cubicBezTo>
                  <a:cubicBezTo>
                    <a:pt x="11919" y="10302"/>
                    <a:pt x="11935" y="10292"/>
                    <a:pt x="11936" y="10275"/>
                  </a:cubicBezTo>
                  <a:cubicBezTo>
                    <a:pt x="11961" y="9778"/>
                    <a:pt x="11828" y="9301"/>
                    <a:pt x="11566" y="8879"/>
                  </a:cubicBezTo>
                  <a:cubicBezTo>
                    <a:pt x="11228" y="8338"/>
                    <a:pt x="10383" y="7924"/>
                    <a:pt x="10435" y="7233"/>
                  </a:cubicBezTo>
                  <a:lnTo>
                    <a:pt x="10435" y="7233"/>
                  </a:lnTo>
                  <a:cubicBezTo>
                    <a:pt x="11187" y="7779"/>
                    <a:pt x="11985" y="8286"/>
                    <a:pt x="12815" y="8723"/>
                  </a:cubicBezTo>
                  <a:cubicBezTo>
                    <a:pt x="12627" y="9198"/>
                    <a:pt x="12642" y="9785"/>
                    <a:pt x="12978" y="10192"/>
                  </a:cubicBezTo>
                  <a:cubicBezTo>
                    <a:pt x="12983" y="10198"/>
                    <a:pt x="12989" y="10200"/>
                    <a:pt x="12994" y="10200"/>
                  </a:cubicBezTo>
                  <a:cubicBezTo>
                    <a:pt x="13010" y="10200"/>
                    <a:pt x="13023" y="10181"/>
                    <a:pt x="13016" y="10163"/>
                  </a:cubicBezTo>
                  <a:cubicBezTo>
                    <a:pt x="12838" y="9696"/>
                    <a:pt x="12776" y="9256"/>
                    <a:pt x="12944" y="8790"/>
                  </a:cubicBezTo>
                  <a:lnTo>
                    <a:pt x="12944" y="8790"/>
                  </a:lnTo>
                  <a:cubicBezTo>
                    <a:pt x="13225" y="8935"/>
                    <a:pt x="13508" y="9072"/>
                    <a:pt x="13795" y="9202"/>
                  </a:cubicBezTo>
                  <a:cubicBezTo>
                    <a:pt x="13802" y="9477"/>
                    <a:pt x="13863" y="9775"/>
                    <a:pt x="14024" y="9990"/>
                  </a:cubicBezTo>
                  <a:cubicBezTo>
                    <a:pt x="14029" y="9997"/>
                    <a:pt x="14036" y="10000"/>
                    <a:pt x="14044" y="10000"/>
                  </a:cubicBezTo>
                  <a:cubicBezTo>
                    <a:pt x="14063" y="10000"/>
                    <a:pt x="14083" y="9982"/>
                    <a:pt x="14077" y="9962"/>
                  </a:cubicBezTo>
                  <a:cubicBezTo>
                    <a:pt x="14003" y="9717"/>
                    <a:pt x="13932" y="9499"/>
                    <a:pt x="13912" y="9254"/>
                  </a:cubicBezTo>
                  <a:lnTo>
                    <a:pt x="13912" y="9254"/>
                  </a:lnTo>
                  <a:cubicBezTo>
                    <a:pt x="14700" y="9599"/>
                    <a:pt x="15508" y="9877"/>
                    <a:pt x="16331" y="10072"/>
                  </a:cubicBezTo>
                  <a:cubicBezTo>
                    <a:pt x="16335" y="10073"/>
                    <a:pt x="16339" y="10073"/>
                    <a:pt x="16343" y="10073"/>
                  </a:cubicBezTo>
                  <a:cubicBezTo>
                    <a:pt x="16389" y="10073"/>
                    <a:pt x="16404" y="10007"/>
                    <a:pt x="16355" y="9988"/>
                  </a:cubicBezTo>
                  <a:cubicBezTo>
                    <a:pt x="13809" y="9030"/>
                    <a:pt x="11446" y="7885"/>
                    <a:pt x="9351" y="6120"/>
                  </a:cubicBezTo>
                  <a:cubicBezTo>
                    <a:pt x="9074" y="5887"/>
                    <a:pt x="8804" y="5646"/>
                    <a:pt x="8540" y="5399"/>
                  </a:cubicBezTo>
                  <a:cubicBezTo>
                    <a:pt x="8543" y="5399"/>
                    <a:pt x="8544" y="5397"/>
                    <a:pt x="8546" y="5397"/>
                  </a:cubicBezTo>
                  <a:cubicBezTo>
                    <a:pt x="8574" y="5392"/>
                    <a:pt x="8571" y="5345"/>
                    <a:pt x="8540" y="5345"/>
                  </a:cubicBezTo>
                  <a:cubicBezTo>
                    <a:pt x="8523" y="5345"/>
                    <a:pt x="8509" y="5349"/>
                    <a:pt x="8494" y="5351"/>
                  </a:cubicBezTo>
                  <a:cubicBezTo>
                    <a:pt x="7820" y="4715"/>
                    <a:pt x="7189" y="4035"/>
                    <a:pt x="6610" y="3312"/>
                  </a:cubicBezTo>
                  <a:cubicBezTo>
                    <a:pt x="6174" y="2767"/>
                    <a:pt x="5765" y="2201"/>
                    <a:pt x="5390" y="1609"/>
                  </a:cubicBezTo>
                  <a:cubicBezTo>
                    <a:pt x="5064" y="1094"/>
                    <a:pt x="4812" y="517"/>
                    <a:pt x="4452" y="27"/>
                  </a:cubicBezTo>
                  <a:cubicBezTo>
                    <a:pt x="4438" y="8"/>
                    <a:pt x="4418" y="0"/>
                    <a:pt x="43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7" name="Google Shape;2887;p11"/>
            <p:cNvSpPr/>
            <p:nvPr/>
          </p:nvSpPr>
          <p:spPr>
            <a:xfrm>
              <a:off x="5449575" y="469175"/>
              <a:ext cx="32725" cy="8800"/>
            </a:xfrm>
            <a:custGeom>
              <a:avLst/>
              <a:gdLst/>
              <a:ahLst/>
              <a:cxnLst/>
              <a:rect l="l" t="t" r="r" b="b"/>
              <a:pathLst>
                <a:path w="1309" h="352" extrusionOk="0">
                  <a:moveTo>
                    <a:pt x="914" y="0"/>
                  </a:moveTo>
                  <a:cubicBezTo>
                    <a:pt x="617" y="0"/>
                    <a:pt x="324" y="83"/>
                    <a:pt x="62" y="230"/>
                  </a:cubicBezTo>
                  <a:cubicBezTo>
                    <a:pt x="1" y="265"/>
                    <a:pt x="35" y="352"/>
                    <a:pt x="91" y="352"/>
                  </a:cubicBezTo>
                  <a:cubicBezTo>
                    <a:pt x="101" y="352"/>
                    <a:pt x="112" y="349"/>
                    <a:pt x="123" y="343"/>
                  </a:cubicBezTo>
                  <a:cubicBezTo>
                    <a:pt x="400" y="187"/>
                    <a:pt x="690" y="119"/>
                    <a:pt x="995" y="119"/>
                  </a:cubicBezTo>
                  <a:cubicBezTo>
                    <a:pt x="1076" y="119"/>
                    <a:pt x="1158" y="123"/>
                    <a:pt x="1241" y="132"/>
                  </a:cubicBezTo>
                  <a:cubicBezTo>
                    <a:pt x="1243" y="133"/>
                    <a:pt x="1244" y="133"/>
                    <a:pt x="1246" y="133"/>
                  </a:cubicBezTo>
                  <a:cubicBezTo>
                    <a:pt x="1297" y="133"/>
                    <a:pt x="1308" y="50"/>
                    <a:pt x="1257" y="38"/>
                  </a:cubicBezTo>
                  <a:cubicBezTo>
                    <a:pt x="1143" y="12"/>
                    <a:pt x="1028" y="0"/>
                    <a:pt x="9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8" name="Google Shape;2888;p11"/>
            <p:cNvSpPr/>
            <p:nvPr/>
          </p:nvSpPr>
          <p:spPr>
            <a:xfrm>
              <a:off x="5354275" y="415250"/>
              <a:ext cx="130425" cy="36325"/>
            </a:xfrm>
            <a:custGeom>
              <a:avLst/>
              <a:gdLst/>
              <a:ahLst/>
              <a:cxnLst/>
              <a:rect l="l" t="t" r="r" b="b"/>
              <a:pathLst>
                <a:path w="5217" h="1453" extrusionOk="0">
                  <a:moveTo>
                    <a:pt x="1037" y="0"/>
                  </a:moveTo>
                  <a:cubicBezTo>
                    <a:pt x="689" y="0"/>
                    <a:pt x="343" y="109"/>
                    <a:pt x="48" y="326"/>
                  </a:cubicBezTo>
                  <a:cubicBezTo>
                    <a:pt x="0" y="359"/>
                    <a:pt x="42" y="429"/>
                    <a:pt x="92" y="429"/>
                  </a:cubicBezTo>
                  <a:cubicBezTo>
                    <a:pt x="101" y="429"/>
                    <a:pt x="110" y="426"/>
                    <a:pt x="119" y="422"/>
                  </a:cubicBezTo>
                  <a:cubicBezTo>
                    <a:pt x="431" y="245"/>
                    <a:pt x="737" y="155"/>
                    <a:pt x="1038" y="155"/>
                  </a:cubicBezTo>
                  <a:cubicBezTo>
                    <a:pt x="1383" y="155"/>
                    <a:pt x="1722" y="274"/>
                    <a:pt x="2058" y="515"/>
                  </a:cubicBezTo>
                  <a:cubicBezTo>
                    <a:pt x="2397" y="758"/>
                    <a:pt x="2671" y="1053"/>
                    <a:pt x="3055" y="1231"/>
                  </a:cubicBezTo>
                  <a:cubicBezTo>
                    <a:pt x="3378" y="1380"/>
                    <a:pt x="3722" y="1453"/>
                    <a:pt x="4067" y="1453"/>
                  </a:cubicBezTo>
                  <a:cubicBezTo>
                    <a:pt x="4452" y="1453"/>
                    <a:pt x="4837" y="1361"/>
                    <a:pt x="5189" y="1184"/>
                  </a:cubicBezTo>
                  <a:cubicBezTo>
                    <a:pt x="5217" y="1169"/>
                    <a:pt x="5200" y="1134"/>
                    <a:pt x="5174" y="1134"/>
                  </a:cubicBezTo>
                  <a:cubicBezTo>
                    <a:pt x="5171" y="1134"/>
                    <a:pt x="5167" y="1134"/>
                    <a:pt x="5163" y="1136"/>
                  </a:cubicBezTo>
                  <a:cubicBezTo>
                    <a:pt x="4826" y="1264"/>
                    <a:pt x="4477" y="1336"/>
                    <a:pt x="4129" y="1336"/>
                  </a:cubicBezTo>
                  <a:cubicBezTo>
                    <a:pt x="3837" y="1336"/>
                    <a:pt x="3545" y="1285"/>
                    <a:pt x="3260" y="1174"/>
                  </a:cubicBezTo>
                  <a:cubicBezTo>
                    <a:pt x="2716" y="962"/>
                    <a:pt x="2365" y="502"/>
                    <a:pt x="1869" y="221"/>
                  </a:cubicBezTo>
                  <a:cubicBezTo>
                    <a:pt x="1608" y="74"/>
                    <a:pt x="1322" y="0"/>
                    <a:pt x="103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9" name="Google Shape;2889;p11"/>
            <p:cNvSpPr/>
            <p:nvPr/>
          </p:nvSpPr>
          <p:spPr>
            <a:xfrm>
              <a:off x="5342350" y="369950"/>
              <a:ext cx="151200" cy="42325"/>
            </a:xfrm>
            <a:custGeom>
              <a:avLst/>
              <a:gdLst/>
              <a:ahLst/>
              <a:cxnLst/>
              <a:rect l="l" t="t" r="r" b="b"/>
              <a:pathLst>
                <a:path w="6048" h="1693" extrusionOk="0">
                  <a:moveTo>
                    <a:pt x="4209" y="0"/>
                  </a:moveTo>
                  <a:cubicBezTo>
                    <a:pt x="3836" y="0"/>
                    <a:pt x="3471" y="44"/>
                    <a:pt x="3151" y="131"/>
                  </a:cubicBezTo>
                  <a:cubicBezTo>
                    <a:pt x="2733" y="246"/>
                    <a:pt x="2437" y="514"/>
                    <a:pt x="2094" y="765"/>
                  </a:cubicBezTo>
                  <a:cubicBezTo>
                    <a:pt x="1492" y="1207"/>
                    <a:pt x="800" y="1381"/>
                    <a:pt x="86" y="1543"/>
                  </a:cubicBezTo>
                  <a:cubicBezTo>
                    <a:pt x="0" y="1563"/>
                    <a:pt x="24" y="1692"/>
                    <a:pt x="105" y="1692"/>
                  </a:cubicBezTo>
                  <a:cubicBezTo>
                    <a:pt x="110" y="1692"/>
                    <a:pt x="116" y="1691"/>
                    <a:pt x="123" y="1690"/>
                  </a:cubicBezTo>
                  <a:cubicBezTo>
                    <a:pt x="1023" y="1495"/>
                    <a:pt x="1710" y="1234"/>
                    <a:pt x="2444" y="681"/>
                  </a:cubicBezTo>
                  <a:cubicBezTo>
                    <a:pt x="2959" y="292"/>
                    <a:pt x="3636" y="140"/>
                    <a:pt x="4322" y="140"/>
                  </a:cubicBezTo>
                  <a:cubicBezTo>
                    <a:pt x="4907" y="140"/>
                    <a:pt x="5498" y="251"/>
                    <a:pt x="6000" y="419"/>
                  </a:cubicBezTo>
                  <a:cubicBezTo>
                    <a:pt x="6003" y="420"/>
                    <a:pt x="6005" y="421"/>
                    <a:pt x="6007" y="421"/>
                  </a:cubicBezTo>
                  <a:cubicBezTo>
                    <a:pt x="6032" y="421"/>
                    <a:pt x="6047" y="383"/>
                    <a:pt x="6023" y="371"/>
                  </a:cubicBezTo>
                  <a:cubicBezTo>
                    <a:pt x="5513" y="127"/>
                    <a:pt x="4848" y="0"/>
                    <a:pt x="4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0" name="Google Shape;2890;p11"/>
            <p:cNvSpPr/>
            <p:nvPr/>
          </p:nvSpPr>
          <p:spPr>
            <a:xfrm>
              <a:off x="5282175" y="359475"/>
              <a:ext cx="209175" cy="19375"/>
            </a:xfrm>
            <a:custGeom>
              <a:avLst/>
              <a:gdLst/>
              <a:ahLst/>
              <a:cxnLst/>
              <a:rect l="l" t="t" r="r" b="b"/>
              <a:pathLst>
                <a:path w="8367" h="775" extrusionOk="0">
                  <a:moveTo>
                    <a:pt x="7306" y="1"/>
                  </a:moveTo>
                  <a:cubicBezTo>
                    <a:pt x="6195" y="1"/>
                    <a:pt x="5099" y="225"/>
                    <a:pt x="4012" y="487"/>
                  </a:cubicBezTo>
                  <a:cubicBezTo>
                    <a:pt x="3666" y="570"/>
                    <a:pt x="3348" y="610"/>
                    <a:pt x="3036" y="610"/>
                  </a:cubicBezTo>
                  <a:cubicBezTo>
                    <a:pt x="2590" y="610"/>
                    <a:pt x="2159" y="528"/>
                    <a:pt x="1683" y="371"/>
                  </a:cubicBezTo>
                  <a:cubicBezTo>
                    <a:pt x="1320" y="252"/>
                    <a:pt x="973" y="146"/>
                    <a:pt x="615" y="146"/>
                  </a:cubicBezTo>
                  <a:cubicBezTo>
                    <a:pt x="440" y="146"/>
                    <a:pt x="263" y="171"/>
                    <a:pt x="80" y="233"/>
                  </a:cubicBezTo>
                  <a:cubicBezTo>
                    <a:pt x="1" y="260"/>
                    <a:pt x="19" y="377"/>
                    <a:pt x="89" y="377"/>
                  </a:cubicBezTo>
                  <a:cubicBezTo>
                    <a:pt x="96" y="377"/>
                    <a:pt x="104" y="375"/>
                    <a:pt x="113" y="373"/>
                  </a:cubicBezTo>
                  <a:cubicBezTo>
                    <a:pt x="282" y="316"/>
                    <a:pt x="447" y="292"/>
                    <a:pt x="609" y="292"/>
                  </a:cubicBezTo>
                  <a:cubicBezTo>
                    <a:pt x="1141" y="292"/>
                    <a:pt x="1648" y="542"/>
                    <a:pt x="2175" y="679"/>
                  </a:cubicBezTo>
                  <a:cubicBezTo>
                    <a:pt x="2429" y="745"/>
                    <a:pt x="2681" y="774"/>
                    <a:pt x="2932" y="774"/>
                  </a:cubicBezTo>
                  <a:cubicBezTo>
                    <a:pt x="3236" y="774"/>
                    <a:pt x="3539" y="732"/>
                    <a:pt x="3847" y="663"/>
                  </a:cubicBezTo>
                  <a:cubicBezTo>
                    <a:pt x="4527" y="511"/>
                    <a:pt x="5190" y="313"/>
                    <a:pt x="5883" y="214"/>
                  </a:cubicBezTo>
                  <a:cubicBezTo>
                    <a:pt x="6519" y="125"/>
                    <a:pt x="7148" y="109"/>
                    <a:pt x="7784" y="109"/>
                  </a:cubicBezTo>
                  <a:cubicBezTo>
                    <a:pt x="7969" y="109"/>
                    <a:pt x="8154" y="110"/>
                    <a:pt x="8339" y="111"/>
                  </a:cubicBezTo>
                  <a:cubicBezTo>
                    <a:pt x="8366" y="111"/>
                    <a:pt x="8366" y="73"/>
                    <a:pt x="8341" y="70"/>
                  </a:cubicBezTo>
                  <a:cubicBezTo>
                    <a:pt x="7994" y="22"/>
                    <a:pt x="7649" y="1"/>
                    <a:pt x="730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1" name="Google Shape;2891;p11"/>
            <p:cNvSpPr/>
            <p:nvPr/>
          </p:nvSpPr>
          <p:spPr>
            <a:xfrm>
              <a:off x="5273150" y="285725"/>
              <a:ext cx="220500" cy="74250"/>
            </a:xfrm>
            <a:custGeom>
              <a:avLst/>
              <a:gdLst/>
              <a:ahLst/>
              <a:cxnLst/>
              <a:rect l="l" t="t" r="r" b="b"/>
              <a:pathLst>
                <a:path w="8820" h="2970" extrusionOk="0">
                  <a:moveTo>
                    <a:pt x="5185" y="1"/>
                  </a:moveTo>
                  <a:cubicBezTo>
                    <a:pt x="4610" y="1"/>
                    <a:pt x="4048" y="60"/>
                    <a:pt x="3530" y="195"/>
                  </a:cubicBezTo>
                  <a:cubicBezTo>
                    <a:pt x="2850" y="372"/>
                    <a:pt x="2325" y="728"/>
                    <a:pt x="1866" y="1256"/>
                  </a:cubicBezTo>
                  <a:cubicBezTo>
                    <a:pt x="1335" y="1866"/>
                    <a:pt x="904" y="2602"/>
                    <a:pt x="78" y="2835"/>
                  </a:cubicBezTo>
                  <a:cubicBezTo>
                    <a:pt x="1" y="2856"/>
                    <a:pt x="19" y="2970"/>
                    <a:pt x="88" y="2970"/>
                  </a:cubicBezTo>
                  <a:cubicBezTo>
                    <a:pt x="94" y="2970"/>
                    <a:pt x="101" y="2969"/>
                    <a:pt x="108" y="2967"/>
                  </a:cubicBezTo>
                  <a:cubicBezTo>
                    <a:pt x="1415" y="2597"/>
                    <a:pt x="1823" y="1057"/>
                    <a:pt x="3032" y="506"/>
                  </a:cubicBezTo>
                  <a:cubicBezTo>
                    <a:pt x="3663" y="219"/>
                    <a:pt x="4341" y="114"/>
                    <a:pt x="5033" y="114"/>
                  </a:cubicBezTo>
                  <a:cubicBezTo>
                    <a:pt x="6299" y="114"/>
                    <a:pt x="7614" y="465"/>
                    <a:pt x="8779" y="701"/>
                  </a:cubicBezTo>
                  <a:cubicBezTo>
                    <a:pt x="8781" y="701"/>
                    <a:pt x="8783" y="701"/>
                    <a:pt x="8785" y="701"/>
                  </a:cubicBezTo>
                  <a:cubicBezTo>
                    <a:pt x="8812" y="701"/>
                    <a:pt x="8820" y="665"/>
                    <a:pt x="8794" y="656"/>
                  </a:cubicBezTo>
                  <a:cubicBezTo>
                    <a:pt x="7724" y="275"/>
                    <a:pt x="6422" y="1"/>
                    <a:pt x="518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2" name="Google Shape;2892;p11"/>
            <p:cNvSpPr/>
            <p:nvPr/>
          </p:nvSpPr>
          <p:spPr>
            <a:xfrm>
              <a:off x="5234125" y="251025"/>
              <a:ext cx="243100" cy="67425"/>
            </a:xfrm>
            <a:custGeom>
              <a:avLst/>
              <a:gdLst/>
              <a:ahLst/>
              <a:cxnLst/>
              <a:rect l="l" t="t" r="r" b="b"/>
              <a:pathLst>
                <a:path w="9724" h="2697" extrusionOk="0">
                  <a:moveTo>
                    <a:pt x="9665" y="1"/>
                  </a:moveTo>
                  <a:cubicBezTo>
                    <a:pt x="9661" y="1"/>
                    <a:pt x="9656" y="2"/>
                    <a:pt x="9651" y="4"/>
                  </a:cubicBezTo>
                  <a:cubicBezTo>
                    <a:pt x="7996" y="656"/>
                    <a:pt x="6380" y="1378"/>
                    <a:pt x="4585" y="1378"/>
                  </a:cubicBezTo>
                  <a:cubicBezTo>
                    <a:pt x="4459" y="1378"/>
                    <a:pt x="4331" y="1375"/>
                    <a:pt x="4203" y="1367"/>
                  </a:cubicBezTo>
                  <a:cubicBezTo>
                    <a:pt x="3780" y="1343"/>
                    <a:pt x="3359" y="1302"/>
                    <a:pt x="2941" y="1302"/>
                  </a:cubicBezTo>
                  <a:cubicBezTo>
                    <a:pt x="2543" y="1302"/>
                    <a:pt x="2149" y="1339"/>
                    <a:pt x="1757" y="1461"/>
                  </a:cubicBezTo>
                  <a:cubicBezTo>
                    <a:pt x="1089" y="1669"/>
                    <a:pt x="517" y="2058"/>
                    <a:pt x="47" y="2572"/>
                  </a:cubicBezTo>
                  <a:cubicBezTo>
                    <a:pt x="1" y="2623"/>
                    <a:pt x="46" y="2696"/>
                    <a:pt x="96" y="2696"/>
                  </a:cubicBezTo>
                  <a:cubicBezTo>
                    <a:pt x="111" y="2696"/>
                    <a:pt x="127" y="2690"/>
                    <a:pt x="140" y="2675"/>
                  </a:cubicBezTo>
                  <a:cubicBezTo>
                    <a:pt x="719" y="2041"/>
                    <a:pt x="1471" y="1602"/>
                    <a:pt x="2327" y="1473"/>
                  </a:cubicBezTo>
                  <a:cubicBezTo>
                    <a:pt x="2555" y="1439"/>
                    <a:pt x="2784" y="1426"/>
                    <a:pt x="3014" y="1426"/>
                  </a:cubicBezTo>
                  <a:cubicBezTo>
                    <a:pt x="3605" y="1426"/>
                    <a:pt x="4198" y="1509"/>
                    <a:pt x="4790" y="1509"/>
                  </a:cubicBezTo>
                  <a:cubicBezTo>
                    <a:pt x="4946" y="1509"/>
                    <a:pt x="5101" y="1503"/>
                    <a:pt x="5256" y="1489"/>
                  </a:cubicBezTo>
                  <a:cubicBezTo>
                    <a:pt x="6802" y="1348"/>
                    <a:pt x="8297" y="736"/>
                    <a:pt x="9684" y="68"/>
                  </a:cubicBezTo>
                  <a:cubicBezTo>
                    <a:pt x="9724" y="50"/>
                    <a:pt x="9701" y="1"/>
                    <a:pt x="96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3" name="Google Shape;2893;p11"/>
            <p:cNvSpPr/>
            <p:nvPr/>
          </p:nvSpPr>
          <p:spPr>
            <a:xfrm>
              <a:off x="5222725" y="180500"/>
              <a:ext cx="209325" cy="116525"/>
            </a:xfrm>
            <a:custGeom>
              <a:avLst/>
              <a:gdLst/>
              <a:ahLst/>
              <a:cxnLst/>
              <a:rect l="l" t="t" r="r" b="b"/>
              <a:pathLst>
                <a:path w="8373" h="4661" extrusionOk="0">
                  <a:moveTo>
                    <a:pt x="8340" y="1"/>
                  </a:moveTo>
                  <a:cubicBezTo>
                    <a:pt x="8338" y="1"/>
                    <a:pt x="8337" y="1"/>
                    <a:pt x="8336" y="1"/>
                  </a:cubicBezTo>
                  <a:cubicBezTo>
                    <a:pt x="6756" y="179"/>
                    <a:pt x="5060" y="803"/>
                    <a:pt x="4196" y="2199"/>
                  </a:cubicBezTo>
                  <a:cubicBezTo>
                    <a:pt x="3953" y="2594"/>
                    <a:pt x="3729" y="3008"/>
                    <a:pt x="3355" y="3299"/>
                  </a:cubicBezTo>
                  <a:cubicBezTo>
                    <a:pt x="2965" y="3602"/>
                    <a:pt x="2481" y="3744"/>
                    <a:pt x="2011" y="3864"/>
                  </a:cubicBezTo>
                  <a:cubicBezTo>
                    <a:pt x="1336" y="4033"/>
                    <a:pt x="665" y="4156"/>
                    <a:pt x="65" y="4529"/>
                  </a:cubicBezTo>
                  <a:cubicBezTo>
                    <a:pt x="1" y="4567"/>
                    <a:pt x="38" y="4660"/>
                    <a:pt x="96" y="4660"/>
                  </a:cubicBezTo>
                  <a:cubicBezTo>
                    <a:pt x="107" y="4660"/>
                    <a:pt x="118" y="4657"/>
                    <a:pt x="130" y="4650"/>
                  </a:cubicBezTo>
                  <a:cubicBezTo>
                    <a:pt x="1245" y="3960"/>
                    <a:pt x="2810" y="4159"/>
                    <a:pt x="3730" y="3129"/>
                  </a:cubicBezTo>
                  <a:cubicBezTo>
                    <a:pt x="4399" y="2381"/>
                    <a:pt x="4647" y="1531"/>
                    <a:pt x="5583" y="1009"/>
                  </a:cubicBezTo>
                  <a:cubicBezTo>
                    <a:pt x="6441" y="530"/>
                    <a:pt x="7397" y="272"/>
                    <a:pt x="8345" y="43"/>
                  </a:cubicBezTo>
                  <a:cubicBezTo>
                    <a:pt x="8372" y="37"/>
                    <a:pt x="8365" y="1"/>
                    <a:pt x="834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4" name="Google Shape;2894;p11"/>
            <p:cNvSpPr/>
            <p:nvPr/>
          </p:nvSpPr>
          <p:spPr>
            <a:xfrm>
              <a:off x="5211950" y="149200"/>
              <a:ext cx="178800" cy="127675"/>
            </a:xfrm>
            <a:custGeom>
              <a:avLst/>
              <a:gdLst/>
              <a:ahLst/>
              <a:cxnLst/>
              <a:rect l="l" t="t" r="r" b="b"/>
              <a:pathLst>
                <a:path w="7152" h="5107" extrusionOk="0">
                  <a:moveTo>
                    <a:pt x="7114" y="1"/>
                  </a:moveTo>
                  <a:cubicBezTo>
                    <a:pt x="7111" y="1"/>
                    <a:pt x="7108" y="1"/>
                    <a:pt x="7105" y="2"/>
                  </a:cubicBezTo>
                  <a:cubicBezTo>
                    <a:pt x="5668" y="341"/>
                    <a:pt x="5131" y="1916"/>
                    <a:pt x="4391" y="3012"/>
                  </a:cubicBezTo>
                  <a:cubicBezTo>
                    <a:pt x="3841" y="3829"/>
                    <a:pt x="3148" y="4298"/>
                    <a:pt x="2171" y="4455"/>
                  </a:cubicBezTo>
                  <a:cubicBezTo>
                    <a:pt x="1448" y="4572"/>
                    <a:pt x="729" y="4602"/>
                    <a:pt x="73" y="4962"/>
                  </a:cubicBezTo>
                  <a:cubicBezTo>
                    <a:pt x="0" y="5003"/>
                    <a:pt x="41" y="5106"/>
                    <a:pt x="108" y="5106"/>
                  </a:cubicBezTo>
                  <a:cubicBezTo>
                    <a:pt x="119" y="5106"/>
                    <a:pt x="132" y="5103"/>
                    <a:pt x="145" y="5096"/>
                  </a:cubicBezTo>
                  <a:cubicBezTo>
                    <a:pt x="1427" y="4400"/>
                    <a:pt x="2974" y="4843"/>
                    <a:pt x="4044" y="3676"/>
                  </a:cubicBezTo>
                  <a:cubicBezTo>
                    <a:pt x="5133" y="2484"/>
                    <a:pt x="5446" y="649"/>
                    <a:pt x="7119" y="61"/>
                  </a:cubicBezTo>
                  <a:cubicBezTo>
                    <a:pt x="7151" y="50"/>
                    <a:pt x="7146" y="1"/>
                    <a:pt x="711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5" name="Google Shape;2895;p11"/>
            <p:cNvSpPr/>
            <p:nvPr/>
          </p:nvSpPr>
          <p:spPr>
            <a:xfrm>
              <a:off x="5197750" y="103775"/>
              <a:ext cx="119900" cy="158775"/>
            </a:xfrm>
            <a:custGeom>
              <a:avLst/>
              <a:gdLst/>
              <a:ahLst/>
              <a:cxnLst/>
              <a:rect l="l" t="t" r="r" b="b"/>
              <a:pathLst>
                <a:path w="4796" h="6351" extrusionOk="0">
                  <a:moveTo>
                    <a:pt x="4763" y="0"/>
                  </a:moveTo>
                  <a:cubicBezTo>
                    <a:pt x="4761" y="0"/>
                    <a:pt x="4759" y="0"/>
                    <a:pt x="4757" y="1"/>
                  </a:cubicBezTo>
                  <a:cubicBezTo>
                    <a:pt x="3648" y="198"/>
                    <a:pt x="2915" y="1117"/>
                    <a:pt x="2421" y="2069"/>
                  </a:cubicBezTo>
                  <a:cubicBezTo>
                    <a:pt x="1742" y="3380"/>
                    <a:pt x="1725" y="5685"/>
                    <a:pt x="84" y="6198"/>
                  </a:cubicBezTo>
                  <a:cubicBezTo>
                    <a:pt x="1" y="6225"/>
                    <a:pt x="23" y="6351"/>
                    <a:pt x="98" y="6351"/>
                  </a:cubicBezTo>
                  <a:cubicBezTo>
                    <a:pt x="106" y="6351"/>
                    <a:pt x="114" y="6349"/>
                    <a:pt x="122" y="6347"/>
                  </a:cubicBezTo>
                  <a:cubicBezTo>
                    <a:pt x="1325" y="5974"/>
                    <a:pt x="1643" y="4743"/>
                    <a:pt x="1954" y="3661"/>
                  </a:cubicBezTo>
                  <a:cubicBezTo>
                    <a:pt x="2370" y="2211"/>
                    <a:pt x="3173" y="465"/>
                    <a:pt x="4769" y="44"/>
                  </a:cubicBezTo>
                  <a:cubicBezTo>
                    <a:pt x="4795" y="38"/>
                    <a:pt x="4787" y="0"/>
                    <a:pt x="47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6" name="Google Shape;2896;p11"/>
            <p:cNvSpPr/>
            <p:nvPr/>
          </p:nvSpPr>
          <p:spPr>
            <a:xfrm>
              <a:off x="5183575" y="94500"/>
              <a:ext cx="67050" cy="152075"/>
            </a:xfrm>
            <a:custGeom>
              <a:avLst/>
              <a:gdLst/>
              <a:ahLst/>
              <a:cxnLst/>
              <a:rect l="l" t="t" r="r" b="b"/>
              <a:pathLst>
                <a:path w="2682" h="6083" extrusionOk="0">
                  <a:moveTo>
                    <a:pt x="2651" y="0"/>
                  </a:moveTo>
                  <a:cubicBezTo>
                    <a:pt x="2647" y="0"/>
                    <a:pt x="2644" y="1"/>
                    <a:pt x="2641" y="3"/>
                  </a:cubicBezTo>
                  <a:cubicBezTo>
                    <a:pt x="1837" y="490"/>
                    <a:pt x="1340" y="1309"/>
                    <a:pt x="1042" y="2183"/>
                  </a:cubicBezTo>
                  <a:cubicBezTo>
                    <a:pt x="853" y="2738"/>
                    <a:pt x="743" y="3315"/>
                    <a:pt x="649" y="3894"/>
                  </a:cubicBezTo>
                  <a:cubicBezTo>
                    <a:pt x="531" y="4592"/>
                    <a:pt x="544" y="5458"/>
                    <a:pt x="34" y="5998"/>
                  </a:cubicBezTo>
                  <a:cubicBezTo>
                    <a:pt x="0" y="6035"/>
                    <a:pt x="29" y="6082"/>
                    <a:pt x="67" y="6082"/>
                  </a:cubicBezTo>
                  <a:cubicBezTo>
                    <a:pt x="77" y="6082"/>
                    <a:pt x="88" y="6078"/>
                    <a:pt x="99" y="6070"/>
                  </a:cubicBezTo>
                  <a:cubicBezTo>
                    <a:pt x="418" y="5821"/>
                    <a:pt x="506" y="5474"/>
                    <a:pt x="577" y="5087"/>
                  </a:cubicBezTo>
                  <a:cubicBezTo>
                    <a:pt x="691" y="4467"/>
                    <a:pt x="757" y="3842"/>
                    <a:pt x="884" y="3223"/>
                  </a:cubicBezTo>
                  <a:cubicBezTo>
                    <a:pt x="1143" y="1968"/>
                    <a:pt x="1630" y="836"/>
                    <a:pt x="2666" y="37"/>
                  </a:cubicBezTo>
                  <a:cubicBezTo>
                    <a:pt x="2681" y="25"/>
                    <a:pt x="2668" y="0"/>
                    <a:pt x="265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7" name="Google Shape;2897;p11"/>
            <p:cNvSpPr/>
            <p:nvPr/>
          </p:nvSpPr>
          <p:spPr>
            <a:xfrm>
              <a:off x="5083225" y="278100"/>
              <a:ext cx="46200" cy="26950"/>
            </a:xfrm>
            <a:custGeom>
              <a:avLst/>
              <a:gdLst/>
              <a:ahLst/>
              <a:cxnLst/>
              <a:rect l="l" t="t" r="r" b="b"/>
              <a:pathLst>
                <a:path w="1848" h="1078" extrusionOk="0">
                  <a:moveTo>
                    <a:pt x="1791" y="0"/>
                  </a:moveTo>
                  <a:cubicBezTo>
                    <a:pt x="1110" y="0"/>
                    <a:pt x="396" y="508"/>
                    <a:pt x="12" y="1038"/>
                  </a:cubicBezTo>
                  <a:cubicBezTo>
                    <a:pt x="0" y="1055"/>
                    <a:pt x="17" y="1078"/>
                    <a:pt x="35" y="1078"/>
                  </a:cubicBezTo>
                  <a:cubicBezTo>
                    <a:pt x="41" y="1078"/>
                    <a:pt x="47" y="1075"/>
                    <a:pt x="52" y="1069"/>
                  </a:cubicBezTo>
                  <a:cubicBezTo>
                    <a:pt x="279" y="801"/>
                    <a:pt x="534" y="570"/>
                    <a:pt x="839" y="396"/>
                  </a:cubicBezTo>
                  <a:cubicBezTo>
                    <a:pt x="1154" y="215"/>
                    <a:pt x="1482" y="156"/>
                    <a:pt x="1821" y="51"/>
                  </a:cubicBezTo>
                  <a:cubicBezTo>
                    <a:pt x="1847" y="43"/>
                    <a:pt x="1846" y="2"/>
                    <a:pt x="1816" y="1"/>
                  </a:cubicBezTo>
                  <a:cubicBezTo>
                    <a:pt x="1808" y="0"/>
                    <a:pt x="1800" y="0"/>
                    <a:pt x="179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8" name="Google Shape;2898;p11"/>
            <p:cNvSpPr/>
            <p:nvPr/>
          </p:nvSpPr>
          <p:spPr>
            <a:xfrm>
              <a:off x="5188750" y="327425"/>
              <a:ext cx="21400" cy="23250"/>
            </a:xfrm>
            <a:custGeom>
              <a:avLst/>
              <a:gdLst/>
              <a:ahLst/>
              <a:cxnLst/>
              <a:rect l="l" t="t" r="r" b="b"/>
              <a:pathLst>
                <a:path w="856" h="930" extrusionOk="0">
                  <a:moveTo>
                    <a:pt x="827" y="1"/>
                  </a:moveTo>
                  <a:cubicBezTo>
                    <a:pt x="825" y="1"/>
                    <a:pt x="822" y="2"/>
                    <a:pt x="818" y="3"/>
                  </a:cubicBezTo>
                  <a:cubicBezTo>
                    <a:pt x="429" y="126"/>
                    <a:pt x="52" y="469"/>
                    <a:pt x="4" y="895"/>
                  </a:cubicBezTo>
                  <a:cubicBezTo>
                    <a:pt x="1" y="918"/>
                    <a:pt x="18" y="930"/>
                    <a:pt x="36" y="930"/>
                  </a:cubicBezTo>
                  <a:cubicBezTo>
                    <a:pt x="50" y="930"/>
                    <a:pt x="65" y="922"/>
                    <a:pt x="70" y="906"/>
                  </a:cubicBezTo>
                  <a:cubicBezTo>
                    <a:pt x="218" y="512"/>
                    <a:pt x="419" y="205"/>
                    <a:pt x="830" y="49"/>
                  </a:cubicBezTo>
                  <a:cubicBezTo>
                    <a:pt x="855" y="40"/>
                    <a:pt x="851" y="1"/>
                    <a:pt x="82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9" name="Google Shape;2899;p11"/>
            <p:cNvSpPr/>
            <p:nvPr/>
          </p:nvSpPr>
          <p:spPr>
            <a:xfrm>
              <a:off x="5266900" y="394250"/>
              <a:ext cx="8425" cy="34600"/>
            </a:xfrm>
            <a:custGeom>
              <a:avLst/>
              <a:gdLst/>
              <a:ahLst/>
              <a:cxnLst/>
              <a:rect l="l" t="t" r="r" b="b"/>
              <a:pathLst>
                <a:path w="337" h="1384" extrusionOk="0">
                  <a:moveTo>
                    <a:pt x="318" y="1"/>
                  </a:moveTo>
                  <a:cubicBezTo>
                    <a:pt x="313" y="1"/>
                    <a:pt x="307" y="3"/>
                    <a:pt x="304" y="9"/>
                  </a:cubicBezTo>
                  <a:cubicBezTo>
                    <a:pt x="124" y="415"/>
                    <a:pt x="1" y="920"/>
                    <a:pt x="118" y="1358"/>
                  </a:cubicBezTo>
                  <a:cubicBezTo>
                    <a:pt x="123" y="1375"/>
                    <a:pt x="138" y="1384"/>
                    <a:pt x="153" y="1384"/>
                  </a:cubicBezTo>
                  <a:cubicBezTo>
                    <a:pt x="169" y="1384"/>
                    <a:pt x="184" y="1373"/>
                    <a:pt x="184" y="1353"/>
                  </a:cubicBezTo>
                  <a:cubicBezTo>
                    <a:pt x="189" y="885"/>
                    <a:pt x="180" y="472"/>
                    <a:pt x="333" y="19"/>
                  </a:cubicBezTo>
                  <a:cubicBezTo>
                    <a:pt x="337" y="8"/>
                    <a:pt x="328" y="1"/>
                    <a:pt x="3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0" name="Google Shape;2900;p11"/>
            <p:cNvSpPr/>
            <p:nvPr/>
          </p:nvSpPr>
          <p:spPr>
            <a:xfrm>
              <a:off x="5351875" y="457150"/>
              <a:ext cx="9975" cy="32550"/>
            </a:xfrm>
            <a:custGeom>
              <a:avLst/>
              <a:gdLst/>
              <a:ahLst/>
              <a:cxnLst/>
              <a:rect l="l" t="t" r="r" b="b"/>
              <a:pathLst>
                <a:path w="399" h="1302" extrusionOk="0">
                  <a:moveTo>
                    <a:pt x="30" y="0"/>
                  </a:moveTo>
                  <a:cubicBezTo>
                    <a:pt x="14" y="0"/>
                    <a:pt x="0" y="14"/>
                    <a:pt x="10" y="32"/>
                  </a:cubicBezTo>
                  <a:cubicBezTo>
                    <a:pt x="222" y="407"/>
                    <a:pt x="306" y="828"/>
                    <a:pt x="265" y="1256"/>
                  </a:cubicBezTo>
                  <a:cubicBezTo>
                    <a:pt x="262" y="1286"/>
                    <a:pt x="286" y="1301"/>
                    <a:pt x="310" y="1301"/>
                  </a:cubicBezTo>
                  <a:cubicBezTo>
                    <a:pt x="333" y="1301"/>
                    <a:pt x="357" y="1287"/>
                    <a:pt x="360" y="1259"/>
                  </a:cubicBezTo>
                  <a:cubicBezTo>
                    <a:pt x="398" y="814"/>
                    <a:pt x="291" y="386"/>
                    <a:pt x="49" y="11"/>
                  </a:cubicBezTo>
                  <a:cubicBezTo>
                    <a:pt x="44" y="3"/>
                    <a:pt x="37" y="0"/>
                    <a:pt x="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1" name="Google Shape;2901;p11"/>
            <p:cNvSpPr/>
            <p:nvPr/>
          </p:nvSpPr>
          <p:spPr>
            <a:xfrm>
              <a:off x="5381500" y="431250"/>
              <a:ext cx="37025" cy="14625"/>
            </a:xfrm>
            <a:custGeom>
              <a:avLst/>
              <a:gdLst/>
              <a:ahLst/>
              <a:cxnLst/>
              <a:rect l="l" t="t" r="r" b="b"/>
              <a:pathLst>
                <a:path w="1481" h="585" extrusionOk="0">
                  <a:moveTo>
                    <a:pt x="343" y="0"/>
                  </a:moveTo>
                  <a:cubicBezTo>
                    <a:pt x="229" y="0"/>
                    <a:pt x="122" y="32"/>
                    <a:pt x="26" y="111"/>
                  </a:cubicBezTo>
                  <a:cubicBezTo>
                    <a:pt x="1" y="134"/>
                    <a:pt x="23" y="167"/>
                    <a:pt x="51" y="167"/>
                  </a:cubicBezTo>
                  <a:cubicBezTo>
                    <a:pt x="55" y="167"/>
                    <a:pt x="60" y="166"/>
                    <a:pt x="65" y="164"/>
                  </a:cubicBezTo>
                  <a:cubicBezTo>
                    <a:pt x="155" y="125"/>
                    <a:pt x="246" y="108"/>
                    <a:pt x="337" y="108"/>
                  </a:cubicBezTo>
                  <a:cubicBezTo>
                    <a:pt x="720" y="108"/>
                    <a:pt x="1104" y="404"/>
                    <a:pt x="1424" y="581"/>
                  </a:cubicBezTo>
                  <a:cubicBezTo>
                    <a:pt x="1429" y="583"/>
                    <a:pt x="1434" y="584"/>
                    <a:pt x="1438" y="584"/>
                  </a:cubicBezTo>
                  <a:cubicBezTo>
                    <a:pt x="1463" y="584"/>
                    <a:pt x="1480" y="550"/>
                    <a:pt x="1455" y="534"/>
                  </a:cubicBezTo>
                  <a:cubicBezTo>
                    <a:pt x="1186" y="370"/>
                    <a:pt x="730" y="0"/>
                    <a:pt x="34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2" name="Google Shape;2902;p11"/>
            <p:cNvSpPr/>
            <p:nvPr/>
          </p:nvSpPr>
          <p:spPr>
            <a:xfrm>
              <a:off x="5344025" y="384975"/>
              <a:ext cx="35875" cy="12750"/>
            </a:xfrm>
            <a:custGeom>
              <a:avLst/>
              <a:gdLst/>
              <a:ahLst/>
              <a:cxnLst/>
              <a:rect l="l" t="t" r="r" b="b"/>
              <a:pathLst>
                <a:path w="1435" h="510" extrusionOk="0">
                  <a:moveTo>
                    <a:pt x="1400" y="1"/>
                  </a:moveTo>
                  <a:cubicBezTo>
                    <a:pt x="1396" y="1"/>
                    <a:pt x="1392" y="2"/>
                    <a:pt x="1388" y="3"/>
                  </a:cubicBezTo>
                  <a:cubicBezTo>
                    <a:pt x="1164" y="115"/>
                    <a:pt x="932" y="210"/>
                    <a:pt x="692" y="282"/>
                  </a:cubicBezTo>
                  <a:cubicBezTo>
                    <a:pt x="478" y="349"/>
                    <a:pt x="246" y="372"/>
                    <a:pt x="35" y="444"/>
                  </a:cubicBezTo>
                  <a:cubicBezTo>
                    <a:pt x="1" y="457"/>
                    <a:pt x="1" y="509"/>
                    <a:pt x="42" y="509"/>
                  </a:cubicBezTo>
                  <a:cubicBezTo>
                    <a:pt x="53" y="509"/>
                    <a:pt x="64" y="509"/>
                    <a:pt x="76" y="509"/>
                  </a:cubicBezTo>
                  <a:cubicBezTo>
                    <a:pt x="527" y="509"/>
                    <a:pt x="1031" y="266"/>
                    <a:pt x="1411" y="46"/>
                  </a:cubicBezTo>
                  <a:cubicBezTo>
                    <a:pt x="1434" y="31"/>
                    <a:pt x="1422" y="1"/>
                    <a:pt x="140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3" name="Google Shape;2903;p11"/>
            <p:cNvSpPr/>
            <p:nvPr/>
          </p:nvSpPr>
          <p:spPr>
            <a:xfrm>
              <a:off x="5296675" y="351400"/>
              <a:ext cx="35875" cy="7900"/>
            </a:xfrm>
            <a:custGeom>
              <a:avLst/>
              <a:gdLst/>
              <a:ahLst/>
              <a:cxnLst/>
              <a:rect l="l" t="t" r="r" b="b"/>
              <a:pathLst>
                <a:path w="1435" h="316" extrusionOk="0">
                  <a:moveTo>
                    <a:pt x="745" y="1"/>
                  </a:moveTo>
                  <a:cubicBezTo>
                    <a:pt x="483" y="1"/>
                    <a:pt x="222" y="80"/>
                    <a:pt x="24" y="256"/>
                  </a:cubicBezTo>
                  <a:cubicBezTo>
                    <a:pt x="0" y="278"/>
                    <a:pt x="21" y="316"/>
                    <a:pt x="49" y="316"/>
                  </a:cubicBezTo>
                  <a:cubicBezTo>
                    <a:pt x="54" y="316"/>
                    <a:pt x="59" y="314"/>
                    <a:pt x="65" y="312"/>
                  </a:cubicBezTo>
                  <a:cubicBezTo>
                    <a:pt x="319" y="173"/>
                    <a:pt x="575" y="87"/>
                    <a:pt x="836" y="87"/>
                  </a:cubicBezTo>
                  <a:cubicBezTo>
                    <a:pt x="1015" y="87"/>
                    <a:pt x="1195" y="127"/>
                    <a:pt x="1379" y="218"/>
                  </a:cubicBezTo>
                  <a:cubicBezTo>
                    <a:pt x="1384" y="220"/>
                    <a:pt x="1388" y="221"/>
                    <a:pt x="1392" y="221"/>
                  </a:cubicBezTo>
                  <a:cubicBezTo>
                    <a:pt x="1417" y="221"/>
                    <a:pt x="1434" y="188"/>
                    <a:pt x="1408" y="175"/>
                  </a:cubicBezTo>
                  <a:cubicBezTo>
                    <a:pt x="1213" y="63"/>
                    <a:pt x="978" y="1"/>
                    <a:pt x="74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4" name="Google Shape;2904;p11"/>
            <p:cNvSpPr/>
            <p:nvPr/>
          </p:nvSpPr>
          <p:spPr>
            <a:xfrm>
              <a:off x="5278700" y="299700"/>
              <a:ext cx="38775" cy="39250"/>
            </a:xfrm>
            <a:custGeom>
              <a:avLst/>
              <a:gdLst/>
              <a:ahLst/>
              <a:cxnLst/>
              <a:rect l="l" t="t" r="r" b="b"/>
              <a:pathLst>
                <a:path w="1551" h="1570" extrusionOk="0">
                  <a:moveTo>
                    <a:pt x="1528" y="1"/>
                  </a:moveTo>
                  <a:cubicBezTo>
                    <a:pt x="1523" y="1"/>
                    <a:pt x="1519" y="3"/>
                    <a:pt x="1515" y="8"/>
                  </a:cubicBezTo>
                  <a:cubicBezTo>
                    <a:pt x="1110" y="610"/>
                    <a:pt x="614" y="1078"/>
                    <a:pt x="33" y="1501"/>
                  </a:cubicBezTo>
                  <a:cubicBezTo>
                    <a:pt x="0" y="1522"/>
                    <a:pt x="28" y="1570"/>
                    <a:pt x="60" y="1570"/>
                  </a:cubicBezTo>
                  <a:cubicBezTo>
                    <a:pt x="65" y="1570"/>
                    <a:pt x="71" y="1568"/>
                    <a:pt x="77" y="1565"/>
                  </a:cubicBezTo>
                  <a:cubicBezTo>
                    <a:pt x="682" y="1179"/>
                    <a:pt x="1172" y="636"/>
                    <a:pt x="1543" y="26"/>
                  </a:cubicBezTo>
                  <a:cubicBezTo>
                    <a:pt x="1550" y="13"/>
                    <a:pt x="1539" y="1"/>
                    <a:pt x="152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5" name="Google Shape;2905;p11"/>
            <p:cNvSpPr/>
            <p:nvPr/>
          </p:nvSpPr>
          <p:spPr>
            <a:xfrm>
              <a:off x="5221225" y="254200"/>
              <a:ext cx="36100" cy="15025"/>
            </a:xfrm>
            <a:custGeom>
              <a:avLst/>
              <a:gdLst/>
              <a:ahLst/>
              <a:cxnLst/>
              <a:rect l="l" t="t" r="r" b="b"/>
              <a:pathLst>
                <a:path w="1444" h="601" extrusionOk="0">
                  <a:moveTo>
                    <a:pt x="1209" y="0"/>
                  </a:moveTo>
                  <a:cubicBezTo>
                    <a:pt x="771" y="0"/>
                    <a:pt x="228" y="188"/>
                    <a:pt x="12" y="556"/>
                  </a:cubicBezTo>
                  <a:cubicBezTo>
                    <a:pt x="1" y="574"/>
                    <a:pt x="17" y="600"/>
                    <a:pt x="38" y="600"/>
                  </a:cubicBezTo>
                  <a:cubicBezTo>
                    <a:pt x="42" y="600"/>
                    <a:pt x="47" y="599"/>
                    <a:pt x="52" y="597"/>
                  </a:cubicBezTo>
                  <a:cubicBezTo>
                    <a:pt x="244" y="469"/>
                    <a:pt x="399" y="310"/>
                    <a:pt x="616" y="215"/>
                  </a:cubicBezTo>
                  <a:cubicBezTo>
                    <a:pt x="853" y="112"/>
                    <a:pt x="1096" y="79"/>
                    <a:pt x="1351" y="79"/>
                  </a:cubicBezTo>
                  <a:cubicBezTo>
                    <a:pt x="1367" y="79"/>
                    <a:pt x="1384" y="80"/>
                    <a:pt x="1400" y="80"/>
                  </a:cubicBezTo>
                  <a:cubicBezTo>
                    <a:pt x="1444" y="80"/>
                    <a:pt x="1441" y="19"/>
                    <a:pt x="1401" y="13"/>
                  </a:cubicBezTo>
                  <a:cubicBezTo>
                    <a:pt x="1341" y="5"/>
                    <a:pt x="1276" y="0"/>
                    <a:pt x="1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6" name="Google Shape;2906;p11"/>
            <p:cNvSpPr/>
            <p:nvPr/>
          </p:nvSpPr>
          <p:spPr>
            <a:xfrm>
              <a:off x="5223700" y="119400"/>
              <a:ext cx="42175" cy="85400"/>
            </a:xfrm>
            <a:custGeom>
              <a:avLst/>
              <a:gdLst/>
              <a:ahLst/>
              <a:cxnLst/>
              <a:rect l="l" t="t" r="r" b="b"/>
              <a:pathLst>
                <a:path w="1687" h="3416" extrusionOk="0">
                  <a:moveTo>
                    <a:pt x="1652" y="0"/>
                  </a:moveTo>
                  <a:cubicBezTo>
                    <a:pt x="1647" y="0"/>
                    <a:pt x="1642" y="3"/>
                    <a:pt x="1637" y="8"/>
                  </a:cubicBezTo>
                  <a:cubicBezTo>
                    <a:pt x="793" y="922"/>
                    <a:pt x="143" y="2120"/>
                    <a:pt x="5" y="3371"/>
                  </a:cubicBezTo>
                  <a:cubicBezTo>
                    <a:pt x="1" y="3399"/>
                    <a:pt x="25" y="3415"/>
                    <a:pt x="48" y="3415"/>
                  </a:cubicBezTo>
                  <a:cubicBezTo>
                    <a:pt x="66" y="3415"/>
                    <a:pt x="84" y="3406"/>
                    <a:pt x="90" y="3385"/>
                  </a:cubicBezTo>
                  <a:cubicBezTo>
                    <a:pt x="393" y="2123"/>
                    <a:pt x="828" y="1050"/>
                    <a:pt x="1671" y="45"/>
                  </a:cubicBezTo>
                  <a:cubicBezTo>
                    <a:pt x="1686" y="27"/>
                    <a:pt x="1670" y="0"/>
                    <a:pt x="165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7" name="Google Shape;2907;p11"/>
            <p:cNvSpPr/>
            <p:nvPr/>
          </p:nvSpPr>
          <p:spPr>
            <a:xfrm>
              <a:off x="5039400" y="85775"/>
              <a:ext cx="462050" cy="430250"/>
            </a:xfrm>
            <a:custGeom>
              <a:avLst/>
              <a:gdLst/>
              <a:ahLst/>
              <a:cxnLst/>
              <a:rect l="l" t="t" r="r" b="b"/>
              <a:pathLst>
                <a:path w="18482" h="17210" extrusionOk="0">
                  <a:moveTo>
                    <a:pt x="8956" y="212"/>
                  </a:moveTo>
                  <a:cubicBezTo>
                    <a:pt x="9935" y="212"/>
                    <a:pt x="10930" y="570"/>
                    <a:pt x="11827" y="1054"/>
                  </a:cubicBezTo>
                  <a:cubicBezTo>
                    <a:pt x="10823" y="1731"/>
                    <a:pt x="9874" y="2563"/>
                    <a:pt x="9226" y="3592"/>
                  </a:cubicBezTo>
                  <a:cubicBezTo>
                    <a:pt x="8761" y="4329"/>
                    <a:pt x="8131" y="5614"/>
                    <a:pt x="8761" y="6430"/>
                  </a:cubicBezTo>
                  <a:cubicBezTo>
                    <a:pt x="8967" y="6697"/>
                    <a:pt x="9204" y="6804"/>
                    <a:pt x="9444" y="6804"/>
                  </a:cubicBezTo>
                  <a:cubicBezTo>
                    <a:pt x="9967" y="6804"/>
                    <a:pt x="10504" y="6298"/>
                    <a:pt x="10767" y="5838"/>
                  </a:cubicBezTo>
                  <a:cubicBezTo>
                    <a:pt x="11547" y="4483"/>
                    <a:pt x="11992" y="2913"/>
                    <a:pt x="13469" y="2144"/>
                  </a:cubicBezTo>
                  <a:cubicBezTo>
                    <a:pt x="13479" y="2138"/>
                    <a:pt x="13485" y="2131"/>
                    <a:pt x="13492" y="2125"/>
                  </a:cubicBezTo>
                  <a:cubicBezTo>
                    <a:pt x="14563" y="2892"/>
                    <a:pt x="15575" y="3769"/>
                    <a:pt x="16400" y="4791"/>
                  </a:cubicBezTo>
                  <a:cubicBezTo>
                    <a:pt x="16347" y="4790"/>
                    <a:pt x="16294" y="4790"/>
                    <a:pt x="16240" y="4790"/>
                  </a:cubicBezTo>
                  <a:cubicBezTo>
                    <a:pt x="15171" y="4790"/>
                    <a:pt x="14048" y="4955"/>
                    <a:pt x="13082" y="5406"/>
                  </a:cubicBezTo>
                  <a:cubicBezTo>
                    <a:pt x="12426" y="5716"/>
                    <a:pt x="11361" y="6523"/>
                    <a:pt x="11635" y="7390"/>
                  </a:cubicBezTo>
                  <a:cubicBezTo>
                    <a:pt x="11767" y="7805"/>
                    <a:pt x="12212" y="7927"/>
                    <a:pt x="12687" y="7927"/>
                  </a:cubicBezTo>
                  <a:cubicBezTo>
                    <a:pt x="13104" y="7927"/>
                    <a:pt x="13543" y="7833"/>
                    <a:pt x="13811" y="7760"/>
                  </a:cubicBezTo>
                  <a:cubicBezTo>
                    <a:pt x="14337" y="7617"/>
                    <a:pt x="14834" y="7390"/>
                    <a:pt x="15324" y="7153"/>
                  </a:cubicBezTo>
                  <a:cubicBezTo>
                    <a:pt x="16005" y="6827"/>
                    <a:pt x="16679" y="6558"/>
                    <a:pt x="17392" y="6313"/>
                  </a:cubicBezTo>
                  <a:cubicBezTo>
                    <a:pt x="17846" y="7223"/>
                    <a:pt x="18107" y="8195"/>
                    <a:pt x="18193" y="9217"/>
                  </a:cubicBezTo>
                  <a:cubicBezTo>
                    <a:pt x="17064" y="8751"/>
                    <a:pt x="15756" y="8462"/>
                    <a:pt x="14528" y="8462"/>
                  </a:cubicBezTo>
                  <a:cubicBezTo>
                    <a:pt x="14407" y="8462"/>
                    <a:pt x="14288" y="8464"/>
                    <a:pt x="14169" y="8470"/>
                  </a:cubicBezTo>
                  <a:cubicBezTo>
                    <a:pt x="13387" y="8508"/>
                    <a:pt x="11703" y="8678"/>
                    <a:pt x="11580" y="9708"/>
                  </a:cubicBezTo>
                  <a:cubicBezTo>
                    <a:pt x="11446" y="10846"/>
                    <a:pt x="12993" y="11131"/>
                    <a:pt x="13848" y="11131"/>
                  </a:cubicBezTo>
                  <a:cubicBezTo>
                    <a:pt x="13873" y="11131"/>
                    <a:pt x="13898" y="11130"/>
                    <a:pt x="13922" y="11130"/>
                  </a:cubicBezTo>
                  <a:cubicBezTo>
                    <a:pt x="15095" y="11108"/>
                    <a:pt x="16235" y="10720"/>
                    <a:pt x="17399" y="10720"/>
                  </a:cubicBezTo>
                  <a:cubicBezTo>
                    <a:pt x="17657" y="10720"/>
                    <a:pt x="17916" y="10739"/>
                    <a:pt x="18176" y="10785"/>
                  </a:cubicBezTo>
                  <a:cubicBezTo>
                    <a:pt x="18178" y="10786"/>
                    <a:pt x="18181" y="10786"/>
                    <a:pt x="18183" y="10786"/>
                  </a:cubicBezTo>
                  <a:cubicBezTo>
                    <a:pt x="18188" y="10786"/>
                    <a:pt x="18192" y="10785"/>
                    <a:pt x="18197" y="10785"/>
                  </a:cubicBezTo>
                  <a:cubicBezTo>
                    <a:pt x="18163" y="11308"/>
                    <a:pt x="18103" y="11829"/>
                    <a:pt x="18035" y="12348"/>
                  </a:cubicBezTo>
                  <a:cubicBezTo>
                    <a:pt x="17661" y="12212"/>
                    <a:pt x="17115" y="12109"/>
                    <a:pt x="16579" y="12109"/>
                  </a:cubicBezTo>
                  <a:cubicBezTo>
                    <a:pt x="15768" y="12109"/>
                    <a:pt x="14980" y="12344"/>
                    <a:pt x="14843" y="13053"/>
                  </a:cubicBezTo>
                  <a:cubicBezTo>
                    <a:pt x="14664" y="13964"/>
                    <a:pt x="15670" y="14168"/>
                    <a:pt x="16613" y="14168"/>
                  </a:cubicBezTo>
                  <a:cubicBezTo>
                    <a:pt x="17072" y="14168"/>
                    <a:pt x="17516" y="14120"/>
                    <a:pt x="17802" y="14081"/>
                  </a:cubicBezTo>
                  <a:lnTo>
                    <a:pt x="17802" y="14081"/>
                  </a:lnTo>
                  <a:cubicBezTo>
                    <a:pt x="17717" y="14779"/>
                    <a:pt x="17649" y="15478"/>
                    <a:pt x="17648" y="16181"/>
                  </a:cubicBezTo>
                  <a:cubicBezTo>
                    <a:pt x="15835" y="15419"/>
                    <a:pt x="14104" y="14593"/>
                    <a:pt x="12488" y="13459"/>
                  </a:cubicBezTo>
                  <a:cubicBezTo>
                    <a:pt x="10933" y="12368"/>
                    <a:pt x="9514" y="11082"/>
                    <a:pt x="8279" y="9640"/>
                  </a:cubicBezTo>
                  <a:cubicBezTo>
                    <a:pt x="7270" y="8459"/>
                    <a:pt x="6502" y="7113"/>
                    <a:pt x="5597" y="5864"/>
                  </a:cubicBezTo>
                  <a:cubicBezTo>
                    <a:pt x="5618" y="5853"/>
                    <a:pt x="5635" y="5833"/>
                    <a:pt x="5643" y="5805"/>
                  </a:cubicBezTo>
                  <a:cubicBezTo>
                    <a:pt x="6178" y="4099"/>
                    <a:pt x="5167" y="2115"/>
                    <a:pt x="6891" y="869"/>
                  </a:cubicBezTo>
                  <a:cubicBezTo>
                    <a:pt x="7541" y="401"/>
                    <a:pt x="8244" y="212"/>
                    <a:pt x="8956" y="212"/>
                  </a:cubicBezTo>
                  <a:close/>
                  <a:moveTo>
                    <a:pt x="297" y="2419"/>
                  </a:moveTo>
                  <a:cubicBezTo>
                    <a:pt x="302" y="2420"/>
                    <a:pt x="304" y="2422"/>
                    <a:pt x="309" y="2423"/>
                  </a:cubicBezTo>
                  <a:cubicBezTo>
                    <a:pt x="2513" y="2892"/>
                    <a:pt x="4237" y="4171"/>
                    <a:pt x="5512" y="6005"/>
                  </a:cubicBezTo>
                  <a:cubicBezTo>
                    <a:pt x="6555" y="7502"/>
                    <a:pt x="7504" y="9012"/>
                    <a:pt x="8751" y="10355"/>
                  </a:cubicBezTo>
                  <a:cubicBezTo>
                    <a:pt x="11151" y="12944"/>
                    <a:pt x="14271" y="15190"/>
                    <a:pt x="17649" y="16294"/>
                  </a:cubicBezTo>
                  <a:cubicBezTo>
                    <a:pt x="17648" y="16335"/>
                    <a:pt x="17649" y="16378"/>
                    <a:pt x="17649" y="16419"/>
                  </a:cubicBezTo>
                  <a:cubicBezTo>
                    <a:pt x="17648" y="16417"/>
                    <a:pt x="17647" y="16413"/>
                    <a:pt x="17642" y="16412"/>
                  </a:cubicBezTo>
                  <a:cubicBezTo>
                    <a:pt x="13989" y="14897"/>
                    <a:pt x="10448" y="13092"/>
                    <a:pt x="7933" y="9930"/>
                  </a:cubicBezTo>
                  <a:cubicBezTo>
                    <a:pt x="5790" y="7235"/>
                    <a:pt x="4025" y="3119"/>
                    <a:pt x="182" y="2598"/>
                  </a:cubicBezTo>
                  <a:cubicBezTo>
                    <a:pt x="220" y="2540"/>
                    <a:pt x="259" y="2478"/>
                    <a:pt x="297" y="2419"/>
                  </a:cubicBezTo>
                  <a:close/>
                  <a:moveTo>
                    <a:pt x="5159" y="6316"/>
                  </a:moveTo>
                  <a:cubicBezTo>
                    <a:pt x="6276" y="7792"/>
                    <a:pt x="7248" y="9451"/>
                    <a:pt x="8451" y="10780"/>
                  </a:cubicBezTo>
                  <a:cubicBezTo>
                    <a:pt x="10867" y="13448"/>
                    <a:pt x="14203" y="15353"/>
                    <a:pt x="17606" y="16464"/>
                  </a:cubicBezTo>
                  <a:cubicBezTo>
                    <a:pt x="17079" y="16395"/>
                    <a:pt x="16552" y="16367"/>
                    <a:pt x="16025" y="16367"/>
                  </a:cubicBezTo>
                  <a:cubicBezTo>
                    <a:pt x="14758" y="16367"/>
                    <a:pt x="13492" y="16531"/>
                    <a:pt x="12225" y="16693"/>
                  </a:cubicBezTo>
                  <a:cubicBezTo>
                    <a:pt x="11763" y="15893"/>
                    <a:pt x="11528" y="14398"/>
                    <a:pt x="10377" y="14398"/>
                  </a:cubicBezTo>
                  <a:cubicBezTo>
                    <a:pt x="10283" y="14398"/>
                    <a:pt x="10182" y="14408"/>
                    <a:pt x="10075" y="14429"/>
                  </a:cubicBezTo>
                  <a:cubicBezTo>
                    <a:pt x="8796" y="14682"/>
                    <a:pt x="9777" y="16299"/>
                    <a:pt x="10298" y="16911"/>
                  </a:cubicBezTo>
                  <a:cubicBezTo>
                    <a:pt x="9717" y="16965"/>
                    <a:pt x="9137" y="16999"/>
                    <a:pt x="8556" y="16999"/>
                  </a:cubicBezTo>
                  <a:cubicBezTo>
                    <a:pt x="8046" y="16999"/>
                    <a:pt x="7535" y="16973"/>
                    <a:pt x="7024" y="16909"/>
                  </a:cubicBezTo>
                  <a:cubicBezTo>
                    <a:pt x="6798" y="15573"/>
                    <a:pt x="8127" y="14782"/>
                    <a:pt x="8388" y="13548"/>
                  </a:cubicBezTo>
                  <a:cubicBezTo>
                    <a:pt x="8537" y="12838"/>
                    <a:pt x="8266" y="11981"/>
                    <a:pt x="7462" y="11853"/>
                  </a:cubicBezTo>
                  <a:cubicBezTo>
                    <a:pt x="7387" y="11841"/>
                    <a:pt x="7314" y="11835"/>
                    <a:pt x="7243" y="11835"/>
                  </a:cubicBezTo>
                  <a:cubicBezTo>
                    <a:pt x="6345" y="11835"/>
                    <a:pt x="5683" y="12738"/>
                    <a:pt x="5344" y="13485"/>
                  </a:cubicBezTo>
                  <a:cubicBezTo>
                    <a:pt x="4926" y="14401"/>
                    <a:pt x="4820" y="15487"/>
                    <a:pt x="5101" y="16461"/>
                  </a:cubicBezTo>
                  <a:cubicBezTo>
                    <a:pt x="4059" y="16083"/>
                    <a:pt x="3126" y="15483"/>
                    <a:pt x="2393" y="14662"/>
                  </a:cubicBezTo>
                  <a:cubicBezTo>
                    <a:pt x="3274" y="13711"/>
                    <a:pt x="4172" y="12728"/>
                    <a:pt x="4728" y="11544"/>
                  </a:cubicBezTo>
                  <a:cubicBezTo>
                    <a:pt x="5042" y="10880"/>
                    <a:pt x="5563" y="9663"/>
                    <a:pt x="4752" y="9134"/>
                  </a:cubicBezTo>
                  <a:cubicBezTo>
                    <a:pt x="4532" y="8990"/>
                    <a:pt x="4291" y="8928"/>
                    <a:pt x="4046" y="8928"/>
                  </a:cubicBezTo>
                  <a:cubicBezTo>
                    <a:pt x="3447" y="8928"/>
                    <a:pt x="2828" y="9296"/>
                    <a:pt x="2455" y="9729"/>
                  </a:cubicBezTo>
                  <a:cubicBezTo>
                    <a:pt x="1738" y="10560"/>
                    <a:pt x="1449" y="11815"/>
                    <a:pt x="1296" y="12913"/>
                  </a:cubicBezTo>
                  <a:cubicBezTo>
                    <a:pt x="754" y="11611"/>
                    <a:pt x="600" y="10087"/>
                    <a:pt x="1116" y="8774"/>
                  </a:cubicBezTo>
                  <a:cubicBezTo>
                    <a:pt x="1507" y="7767"/>
                    <a:pt x="2251" y="7201"/>
                    <a:pt x="3300" y="7026"/>
                  </a:cubicBezTo>
                  <a:cubicBezTo>
                    <a:pt x="3977" y="6911"/>
                    <a:pt x="4676" y="6861"/>
                    <a:pt x="5159" y="6316"/>
                  </a:cubicBezTo>
                  <a:close/>
                  <a:moveTo>
                    <a:pt x="8979" y="1"/>
                  </a:moveTo>
                  <a:cubicBezTo>
                    <a:pt x="8387" y="1"/>
                    <a:pt x="7795" y="124"/>
                    <a:pt x="7222" y="416"/>
                  </a:cubicBezTo>
                  <a:cubicBezTo>
                    <a:pt x="6469" y="797"/>
                    <a:pt x="5873" y="1442"/>
                    <a:pt x="5664" y="2269"/>
                  </a:cubicBezTo>
                  <a:cubicBezTo>
                    <a:pt x="5382" y="3392"/>
                    <a:pt x="5780" y="4555"/>
                    <a:pt x="5460" y="5675"/>
                  </a:cubicBezTo>
                  <a:cubicBezTo>
                    <a:pt x="5296" y="5452"/>
                    <a:pt x="5127" y="5233"/>
                    <a:pt x="4950" y="5020"/>
                  </a:cubicBezTo>
                  <a:cubicBezTo>
                    <a:pt x="3778" y="3604"/>
                    <a:pt x="2149" y="2643"/>
                    <a:pt x="353" y="2272"/>
                  </a:cubicBezTo>
                  <a:cubicBezTo>
                    <a:pt x="351" y="2272"/>
                    <a:pt x="349" y="2272"/>
                    <a:pt x="347" y="2272"/>
                  </a:cubicBezTo>
                  <a:cubicBezTo>
                    <a:pt x="343" y="2272"/>
                    <a:pt x="340" y="2272"/>
                    <a:pt x="338" y="2272"/>
                  </a:cubicBezTo>
                  <a:cubicBezTo>
                    <a:pt x="330" y="2268"/>
                    <a:pt x="320" y="2265"/>
                    <a:pt x="311" y="2265"/>
                  </a:cubicBezTo>
                  <a:cubicBezTo>
                    <a:pt x="298" y="2265"/>
                    <a:pt x="285" y="2271"/>
                    <a:pt x="275" y="2285"/>
                  </a:cubicBezTo>
                  <a:cubicBezTo>
                    <a:pt x="203" y="2384"/>
                    <a:pt x="133" y="2483"/>
                    <a:pt x="64" y="2583"/>
                  </a:cubicBezTo>
                  <a:cubicBezTo>
                    <a:pt x="10" y="2598"/>
                    <a:pt x="0" y="2697"/>
                    <a:pt x="64" y="2708"/>
                  </a:cubicBezTo>
                  <a:cubicBezTo>
                    <a:pt x="2287" y="3109"/>
                    <a:pt x="3764" y="4504"/>
                    <a:pt x="5036" y="6155"/>
                  </a:cubicBezTo>
                  <a:cubicBezTo>
                    <a:pt x="5032" y="6157"/>
                    <a:pt x="5025" y="6159"/>
                    <a:pt x="5021" y="6165"/>
                  </a:cubicBezTo>
                  <a:cubicBezTo>
                    <a:pt x="4432" y="6830"/>
                    <a:pt x="3490" y="6710"/>
                    <a:pt x="2704" y="6933"/>
                  </a:cubicBezTo>
                  <a:cubicBezTo>
                    <a:pt x="2025" y="7125"/>
                    <a:pt x="1500" y="7585"/>
                    <a:pt x="1152" y="8195"/>
                  </a:cubicBezTo>
                  <a:cubicBezTo>
                    <a:pt x="356" y="9583"/>
                    <a:pt x="479" y="11395"/>
                    <a:pt x="1039" y="12844"/>
                  </a:cubicBezTo>
                  <a:cubicBezTo>
                    <a:pt x="1110" y="13030"/>
                    <a:pt x="1192" y="13212"/>
                    <a:pt x="1279" y="13389"/>
                  </a:cubicBezTo>
                  <a:cubicBezTo>
                    <a:pt x="1286" y="13380"/>
                    <a:pt x="1292" y="13370"/>
                    <a:pt x="1299" y="13362"/>
                  </a:cubicBezTo>
                  <a:cubicBezTo>
                    <a:pt x="1306" y="13364"/>
                    <a:pt x="1314" y="13365"/>
                    <a:pt x="1321" y="13365"/>
                  </a:cubicBezTo>
                  <a:cubicBezTo>
                    <a:pt x="1351" y="13365"/>
                    <a:pt x="1378" y="13350"/>
                    <a:pt x="1385" y="13318"/>
                  </a:cubicBezTo>
                  <a:cubicBezTo>
                    <a:pt x="1394" y="13279"/>
                    <a:pt x="1405" y="13238"/>
                    <a:pt x="1413" y="13197"/>
                  </a:cubicBezTo>
                  <a:cubicBezTo>
                    <a:pt x="1415" y="13195"/>
                    <a:pt x="1418" y="13193"/>
                    <a:pt x="1419" y="13190"/>
                  </a:cubicBezTo>
                  <a:cubicBezTo>
                    <a:pt x="1419" y="13188"/>
                    <a:pt x="1418" y="13187"/>
                    <a:pt x="1418" y="13186"/>
                  </a:cubicBezTo>
                  <a:cubicBezTo>
                    <a:pt x="1624" y="12317"/>
                    <a:pt x="1789" y="11418"/>
                    <a:pt x="2169" y="10610"/>
                  </a:cubicBezTo>
                  <a:cubicBezTo>
                    <a:pt x="2388" y="10144"/>
                    <a:pt x="2690" y="9696"/>
                    <a:pt x="3140" y="9426"/>
                  </a:cubicBezTo>
                  <a:cubicBezTo>
                    <a:pt x="3387" y="9278"/>
                    <a:pt x="3748" y="9155"/>
                    <a:pt x="4086" y="9155"/>
                  </a:cubicBezTo>
                  <a:cubicBezTo>
                    <a:pt x="4450" y="9155"/>
                    <a:pt x="4788" y="9298"/>
                    <a:pt x="4926" y="9708"/>
                  </a:cubicBezTo>
                  <a:cubicBezTo>
                    <a:pt x="5191" y="10496"/>
                    <a:pt x="4450" y="11683"/>
                    <a:pt x="4046" y="12300"/>
                  </a:cubicBezTo>
                  <a:cubicBezTo>
                    <a:pt x="3511" y="13118"/>
                    <a:pt x="2845" y="13842"/>
                    <a:pt x="2181" y="14556"/>
                  </a:cubicBezTo>
                  <a:cubicBezTo>
                    <a:pt x="2139" y="14604"/>
                    <a:pt x="2146" y="14662"/>
                    <a:pt x="2174" y="14703"/>
                  </a:cubicBezTo>
                  <a:cubicBezTo>
                    <a:pt x="2170" y="14707"/>
                    <a:pt x="2167" y="14715"/>
                    <a:pt x="2162" y="14722"/>
                  </a:cubicBezTo>
                  <a:cubicBezTo>
                    <a:pt x="2776" y="15440"/>
                    <a:pt x="3544" y="16023"/>
                    <a:pt x="4425" y="16421"/>
                  </a:cubicBezTo>
                  <a:cubicBezTo>
                    <a:pt x="4741" y="16567"/>
                    <a:pt x="5069" y="16687"/>
                    <a:pt x="5399" y="16787"/>
                  </a:cubicBezTo>
                  <a:cubicBezTo>
                    <a:pt x="5393" y="16711"/>
                    <a:pt x="5388" y="16633"/>
                    <a:pt x="5383" y="16557"/>
                  </a:cubicBezTo>
                  <a:cubicBezTo>
                    <a:pt x="5371" y="16554"/>
                    <a:pt x="5357" y="16549"/>
                    <a:pt x="5343" y="16537"/>
                  </a:cubicBezTo>
                  <a:cubicBezTo>
                    <a:pt x="5112" y="15598"/>
                    <a:pt x="5100" y="14664"/>
                    <a:pt x="5465" y="13750"/>
                  </a:cubicBezTo>
                  <a:cubicBezTo>
                    <a:pt x="5649" y="13290"/>
                    <a:pt x="5921" y="12826"/>
                    <a:pt x="6286" y="12485"/>
                  </a:cubicBezTo>
                  <a:cubicBezTo>
                    <a:pt x="6559" y="12229"/>
                    <a:pt x="6918" y="12086"/>
                    <a:pt x="7251" y="12086"/>
                  </a:cubicBezTo>
                  <a:cubicBezTo>
                    <a:pt x="7696" y="12086"/>
                    <a:pt x="8095" y="12341"/>
                    <a:pt x="8187" y="12926"/>
                  </a:cubicBezTo>
                  <a:cubicBezTo>
                    <a:pt x="8420" y="14401"/>
                    <a:pt x="6320" y="15468"/>
                    <a:pt x="6879" y="16961"/>
                  </a:cubicBezTo>
                  <a:cubicBezTo>
                    <a:pt x="6883" y="17006"/>
                    <a:pt x="6884" y="17054"/>
                    <a:pt x="6888" y="17099"/>
                  </a:cubicBezTo>
                  <a:cubicBezTo>
                    <a:pt x="6907" y="17103"/>
                    <a:pt x="6925" y="17105"/>
                    <a:pt x="6945" y="17106"/>
                  </a:cubicBezTo>
                  <a:cubicBezTo>
                    <a:pt x="6946" y="17112"/>
                    <a:pt x="6948" y="17116"/>
                    <a:pt x="6949" y="17120"/>
                  </a:cubicBezTo>
                  <a:cubicBezTo>
                    <a:pt x="6961" y="17142"/>
                    <a:pt x="6980" y="17151"/>
                    <a:pt x="6999" y="17151"/>
                  </a:cubicBezTo>
                  <a:cubicBezTo>
                    <a:pt x="7021" y="17151"/>
                    <a:pt x="7044" y="17139"/>
                    <a:pt x="7055" y="17119"/>
                  </a:cubicBezTo>
                  <a:cubicBezTo>
                    <a:pt x="7588" y="17183"/>
                    <a:pt x="8127" y="17210"/>
                    <a:pt x="8666" y="17210"/>
                  </a:cubicBezTo>
                  <a:cubicBezTo>
                    <a:pt x="9258" y="17210"/>
                    <a:pt x="9850" y="17177"/>
                    <a:pt x="10432" y="17125"/>
                  </a:cubicBezTo>
                  <a:cubicBezTo>
                    <a:pt x="10518" y="17117"/>
                    <a:pt x="10606" y="17109"/>
                    <a:pt x="10693" y="17099"/>
                  </a:cubicBezTo>
                  <a:cubicBezTo>
                    <a:pt x="10662" y="17026"/>
                    <a:pt x="10634" y="16949"/>
                    <a:pt x="10610" y="16873"/>
                  </a:cubicBezTo>
                  <a:cubicBezTo>
                    <a:pt x="10582" y="16877"/>
                    <a:pt x="10552" y="16879"/>
                    <a:pt x="10521" y="16883"/>
                  </a:cubicBezTo>
                  <a:cubicBezTo>
                    <a:pt x="10521" y="16880"/>
                    <a:pt x="10521" y="16879"/>
                    <a:pt x="10520" y="16877"/>
                  </a:cubicBezTo>
                  <a:cubicBezTo>
                    <a:pt x="10306" y="16558"/>
                    <a:pt x="10075" y="16251"/>
                    <a:pt x="9900" y="15905"/>
                  </a:cubicBezTo>
                  <a:cubicBezTo>
                    <a:pt x="9714" y="15536"/>
                    <a:pt x="9313" y="14727"/>
                    <a:pt x="10251" y="14620"/>
                  </a:cubicBezTo>
                  <a:cubicBezTo>
                    <a:pt x="10273" y="14618"/>
                    <a:pt x="10294" y="14617"/>
                    <a:pt x="10316" y="14617"/>
                  </a:cubicBezTo>
                  <a:cubicBezTo>
                    <a:pt x="10547" y="14617"/>
                    <a:pt x="10805" y="14741"/>
                    <a:pt x="10986" y="14861"/>
                  </a:cubicBezTo>
                  <a:cubicBezTo>
                    <a:pt x="11676" y="15327"/>
                    <a:pt x="11622" y="16222"/>
                    <a:pt x="12135" y="16810"/>
                  </a:cubicBezTo>
                  <a:cubicBezTo>
                    <a:pt x="12148" y="16825"/>
                    <a:pt x="12164" y="16832"/>
                    <a:pt x="12181" y="16832"/>
                  </a:cubicBezTo>
                  <a:cubicBezTo>
                    <a:pt x="12185" y="16832"/>
                    <a:pt x="12190" y="16832"/>
                    <a:pt x="12194" y="16831"/>
                  </a:cubicBezTo>
                  <a:cubicBezTo>
                    <a:pt x="12214" y="16865"/>
                    <a:pt x="12232" y="16900"/>
                    <a:pt x="12249" y="16934"/>
                  </a:cubicBezTo>
                  <a:cubicBezTo>
                    <a:pt x="13738" y="16763"/>
                    <a:pt x="15215" y="16586"/>
                    <a:pt x="16717" y="16586"/>
                  </a:cubicBezTo>
                  <a:cubicBezTo>
                    <a:pt x="17075" y="16586"/>
                    <a:pt x="17435" y="16597"/>
                    <a:pt x="17796" y="16619"/>
                  </a:cubicBezTo>
                  <a:cubicBezTo>
                    <a:pt x="17799" y="16619"/>
                    <a:pt x="17801" y="16619"/>
                    <a:pt x="17803" y="16619"/>
                  </a:cubicBezTo>
                  <a:cubicBezTo>
                    <a:pt x="17870" y="16619"/>
                    <a:pt x="17880" y="16539"/>
                    <a:pt x="17837" y="16502"/>
                  </a:cubicBezTo>
                  <a:cubicBezTo>
                    <a:pt x="17854" y="15612"/>
                    <a:pt x="17957" y="14730"/>
                    <a:pt x="18073" y="13849"/>
                  </a:cubicBezTo>
                  <a:cubicBezTo>
                    <a:pt x="18035" y="13845"/>
                    <a:pt x="17995" y="13845"/>
                    <a:pt x="17959" y="13843"/>
                  </a:cubicBezTo>
                  <a:cubicBezTo>
                    <a:pt x="17944" y="13838"/>
                    <a:pt x="17928" y="13834"/>
                    <a:pt x="17912" y="13834"/>
                  </a:cubicBezTo>
                  <a:cubicBezTo>
                    <a:pt x="17907" y="13834"/>
                    <a:pt x="17902" y="13834"/>
                    <a:pt x="17896" y="13835"/>
                  </a:cubicBezTo>
                  <a:cubicBezTo>
                    <a:pt x="17888" y="13836"/>
                    <a:pt x="17877" y="13838"/>
                    <a:pt x="17867" y="13841"/>
                  </a:cubicBezTo>
                  <a:cubicBezTo>
                    <a:pt x="17856" y="13841"/>
                    <a:pt x="17846" y="13838"/>
                    <a:pt x="17834" y="13838"/>
                  </a:cubicBezTo>
                  <a:cubicBezTo>
                    <a:pt x="17837" y="13841"/>
                    <a:pt x="17834" y="13842"/>
                    <a:pt x="17834" y="13843"/>
                  </a:cubicBezTo>
                  <a:cubicBezTo>
                    <a:pt x="17453" y="13900"/>
                    <a:pt x="17070" y="13934"/>
                    <a:pt x="16686" y="13934"/>
                  </a:cubicBezTo>
                  <a:cubicBezTo>
                    <a:pt x="16578" y="13934"/>
                    <a:pt x="16470" y="13931"/>
                    <a:pt x="16362" y="13925"/>
                  </a:cubicBezTo>
                  <a:cubicBezTo>
                    <a:pt x="15731" y="13891"/>
                    <a:pt x="14545" y="13562"/>
                    <a:pt x="15306" y="12742"/>
                  </a:cubicBezTo>
                  <a:cubicBezTo>
                    <a:pt x="15624" y="12399"/>
                    <a:pt x="16105" y="12287"/>
                    <a:pt x="16610" y="12287"/>
                  </a:cubicBezTo>
                  <a:cubicBezTo>
                    <a:pt x="17173" y="12287"/>
                    <a:pt x="17766" y="12426"/>
                    <a:pt x="18193" y="12542"/>
                  </a:cubicBezTo>
                  <a:cubicBezTo>
                    <a:pt x="18198" y="12543"/>
                    <a:pt x="18203" y="12544"/>
                    <a:pt x="18208" y="12544"/>
                  </a:cubicBezTo>
                  <a:cubicBezTo>
                    <a:pt x="18264" y="12544"/>
                    <a:pt x="18305" y="12459"/>
                    <a:pt x="18244" y="12429"/>
                  </a:cubicBezTo>
                  <a:cubicBezTo>
                    <a:pt x="18232" y="12422"/>
                    <a:pt x="18218" y="12416"/>
                    <a:pt x="18204" y="12409"/>
                  </a:cubicBezTo>
                  <a:lnTo>
                    <a:pt x="18264" y="12409"/>
                  </a:lnTo>
                  <a:cubicBezTo>
                    <a:pt x="18334" y="11851"/>
                    <a:pt x="18392" y="11294"/>
                    <a:pt x="18427" y="10732"/>
                  </a:cubicBezTo>
                  <a:cubicBezTo>
                    <a:pt x="18419" y="10730"/>
                    <a:pt x="18410" y="10730"/>
                    <a:pt x="18402" y="10729"/>
                  </a:cubicBezTo>
                  <a:cubicBezTo>
                    <a:pt x="18426" y="10708"/>
                    <a:pt x="18419" y="10667"/>
                    <a:pt x="18395" y="10646"/>
                  </a:cubicBezTo>
                  <a:cubicBezTo>
                    <a:pt x="18362" y="10619"/>
                    <a:pt x="18320" y="10595"/>
                    <a:pt x="18276" y="10575"/>
                  </a:cubicBezTo>
                  <a:lnTo>
                    <a:pt x="18265" y="10569"/>
                  </a:lnTo>
                  <a:cubicBezTo>
                    <a:pt x="18214" y="10550"/>
                    <a:pt x="18159" y="10535"/>
                    <a:pt x="18106" y="10535"/>
                  </a:cubicBezTo>
                  <a:cubicBezTo>
                    <a:pt x="18091" y="10535"/>
                    <a:pt x="18077" y="10536"/>
                    <a:pt x="18063" y="10538"/>
                  </a:cubicBezTo>
                  <a:cubicBezTo>
                    <a:pt x="17834" y="10507"/>
                    <a:pt x="17607" y="10494"/>
                    <a:pt x="17380" y="10494"/>
                  </a:cubicBezTo>
                  <a:cubicBezTo>
                    <a:pt x="16778" y="10494"/>
                    <a:pt x="16181" y="10588"/>
                    <a:pt x="15578" y="10692"/>
                  </a:cubicBezTo>
                  <a:cubicBezTo>
                    <a:pt x="15048" y="10783"/>
                    <a:pt x="14364" y="10925"/>
                    <a:pt x="13712" y="10925"/>
                  </a:cubicBezTo>
                  <a:cubicBezTo>
                    <a:pt x="13132" y="10925"/>
                    <a:pt x="12575" y="10813"/>
                    <a:pt x="12172" y="10455"/>
                  </a:cubicBezTo>
                  <a:cubicBezTo>
                    <a:pt x="11173" y="9570"/>
                    <a:pt x="12438" y="8985"/>
                    <a:pt x="13199" y="8815"/>
                  </a:cubicBezTo>
                  <a:cubicBezTo>
                    <a:pt x="13631" y="8717"/>
                    <a:pt x="14073" y="8676"/>
                    <a:pt x="14515" y="8676"/>
                  </a:cubicBezTo>
                  <a:cubicBezTo>
                    <a:pt x="14668" y="8676"/>
                    <a:pt x="14821" y="8681"/>
                    <a:pt x="14974" y="8690"/>
                  </a:cubicBezTo>
                  <a:cubicBezTo>
                    <a:pt x="16154" y="8762"/>
                    <a:pt x="17230" y="9148"/>
                    <a:pt x="18361" y="9440"/>
                  </a:cubicBezTo>
                  <a:cubicBezTo>
                    <a:pt x="18369" y="9442"/>
                    <a:pt x="18377" y="9443"/>
                    <a:pt x="18384" y="9443"/>
                  </a:cubicBezTo>
                  <a:cubicBezTo>
                    <a:pt x="18459" y="9443"/>
                    <a:pt x="18481" y="9342"/>
                    <a:pt x="18410" y="9303"/>
                  </a:cubicBezTo>
                  <a:cubicBezTo>
                    <a:pt x="18416" y="9303"/>
                    <a:pt x="18423" y="9304"/>
                    <a:pt x="18427" y="9304"/>
                  </a:cubicBezTo>
                  <a:cubicBezTo>
                    <a:pt x="18354" y="8220"/>
                    <a:pt x="18087" y="7187"/>
                    <a:pt x="17607" y="6224"/>
                  </a:cubicBezTo>
                  <a:cubicBezTo>
                    <a:pt x="17606" y="6198"/>
                    <a:pt x="17591" y="6176"/>
                    <a:pt x="17559" y="6174"/>
                  </a:cubicBezTo>
                  <a:cubicBezTo>
                    <a:pt x="17536" y="6172"/>
                    <a:pt x="17514" y="6172"/>
                    <a:pt x="17491" y="6170"/>
                  </a:cubicBezTo>
                  <a:cubicBezTo>
                    <a:pt x="17479" y="6141"/>
                    <a:pt x="17451" y="6119"/>
                    <a:pt x="17409" y="6119"/>
                  </a:cubicBezTo>
                  <a:cubicBezTo>
                    <a:pt x="17405" y="6119"/>
                    <a:pt x="17400" y="6119"/>
                    <a:pt x="17395" y="6119"/>
                  </a:cubicBezTo>
                  <a:cubicBezTo>
                    <a:pt x="15785" y="6295"/>
                    <a:pt x="14489" y="7681"/>
                    <a:pt x="12841" y="7681"/>
                  </a:cubicBezTo>
                  <a:cubicBezTo>
                    <a:pt x="12712" y="7681"/>
                    <a:pt x="12581" y="7672"/>
                    <a:pt x="12447" y="7654"/>
                  </a:cubicBezTo>
                  <a:cubicBezTo>
                    <a:pt x="11526" y="7527"/>
                    <a:pt x="11903" y="6584"/>
                    <a:pt x="12361" y="6142"/>
                  </a:cubicBezTo>
                  <a:cubicBezTo>
                    <a:pt x="12707" y="5809"/>
                    <a:pt x="13151" y="5583"/>
                    <a:pt x="13603" y="5422"/>
                  </a:cubicBezTo>
                  <a:cubicBezTo>
                    <a:pt x="14552" y="5083"/>
                    <a:pt x="15581" y="4984"/>
                    <a:pt x="16582" y="4956"/>
                  </a:cubicBezTo>
                  <a:cubicBezTo>
                    <a:pt x="16663" y="4953"/>
                    <a:pt x="16687" y="4861"/>
                    <a:pt x="16647" y="4813"/>
                  </a:cubicBezTo>
                  <a:cubicBezTo>
                    <a:pt x="16667" y="4811"/>
                    <a:pt x="16684" y="4808"/>
                    <a:pt x="16703" y="4806"/>
                  </a:cubicBezTo>
                  <a:cubicBezTo>
                    <a:pt x="15832" y="3688"/>
                    <a:pt x="14734" y="2724"/>
                    <a:pt x="13566" y="1899"/>
                  </a:cubicBezTo>
                  <a:lnTo>
                    <a:pt x="13470" y="1942"/>
                  </a:lnTo>
                  <a:cubicBezTo>
                    <a:pt x="13454" y="1931"/>
                    <a:pt x="13435" y="1924"/>
                    <a:pt x="13415" y="1924"/>
                  </a:cubicBezTo>
                  <a:cubicBezTo>
                    <a:pt x="13399" y="1924"/>
                    <a:pt x="13382" y="1928"/>
                    <a:pt x="13365" y="1938"/>
                  </a:cubicBezTo>
                  <a:cubicBezTo>
                    <a:pt x="12609" y="2331"/>
                    <a:pt x="12071" y="2896"/>
                    <a:pt x="11658" y="3636"/>
                  </a:cubicBezTo>
                  <a:cubicBezTo>
                    <a:pt x="11214" y="4433"/>
                    <a:pt x="10583" y="6514"/>
                    <a:pt x="9514" y="6514"/>
                  </a:cubicBezTo>
                  <a:cubicBezTo>
                    <a:pt x="9483" y="6514"/>
                    <a:pt x="9452" y="6513"/>
                    <a:pt x="9420" y="6509"/>
                  </a:cubicBezTo>
                  <a:cubicBezTo>
                    <a:pt x="7873" y="6333"/>
                    <a:pt x="9225" y="3897"/>
                    <a:pt x="9695" y="3267"/>
                  </a:cubicBezTo>
                  <a:cubicBezTo>
                    <a:pt x="10354" y="2388"/>
                    <a:pt x="11216" y="1714"/>
                    <a:pt x="12073" y="1044"/>
                  </a:cubicBezTo>
                  <a:cubicBezTo>
                    <a:pt x="12100" y="1021"/>
                    <a:pt x="12100" y="987"/>
                    <a:pt x="12081" y="961"/>
                  </a:cubicBezTo>
                  <a:cubicBezTo>
                    <a:pt x="12085" y="959"/>
                    <a:pt x="12088" y="955"/>
                    <a:pt x="12094" y="954"/>
                  </a:cubicBezTo>
                  <a:cubicBezTo>
                    <a:pt x="11134" y="409"/>
                    <a:pt x="10056" y="1"/>
                    <a:pt x="897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08" name="Google Shape;2908;p11"/>
          <p:cNvGrpSpPr/>
          <p:nvPr/>
        </p:nvGrpSpPr>
        <p:grpSpPr>
          <a:xfrm rot="10800000" flipH="1">
            <a:off x="6234588" y="-6"/>
            <a:ext cx="858613" cy="609593"/>
            <a:chOff x="4797000" y="1750925"/>
            <a:chExt cx="342550" cy="246400"/>
          </a:xfrm>
        </p:grpSpPr>
        <p:sp>
          <p:nvSpPr>
            <p:cNvPr id="2909" name="Google Shape;2909;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0" name="Google Shape;2910;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1" name="Google Shape;2911;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12" name="Google Shape;2912;p11"/>
          <p:cNvGrpSpPr/>
          <p:nvPr/>
        </p:nvGrpSpPr>
        <p:grpSpPr>
          <a:xfrm rot="10800000" flipH="1">
            <a:off x="-471012" y="2098194"/>
            <a:ext cx="858613" cy="609593"/>
            <a:chOff x="4797000" y="1750925"/>
            <a:chExt cx="342550" cy="246400"/>
          </a:xfrm>
        </p:grpSpPr>
        <p:sp>
          <p:nvSpPr>
            <p:cNvPr id="2913" name="Google Shape;2913;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4" name="Google Shape;2914;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5" name="Google Shape;2915;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16" name="Google Shape;2916;p11"/>
          <p:cNvGrpSpPr/>
          <p:nvPr/>
        </p:nvGrpSpPr>
        <p:grpSpPr>
          <a:xfrm>
            <a:off x="11873388" y="1625594"/>
            <a:ext cx="858613" cy="609593"/>
            <a:chOff x="4797000" y="1750925"/>
            <a:chExt cx="342550" cy="246400"/>
          </a:xfrm>
        </p:grpSpPr>
        <p:sp>
          <p:nvSpPr>
            <p:cNvPr id="2917" name="Google Shape;2917;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8" name="Google Shape;2918;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9" name="Google Shape;2919;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20" name="Google Shape;2920;p11"/>
          <p:cNvGrpSpPr/>
          <p:nvPr/>
        </p:nvGrpSpPr>
        <p:grpSpPr>
          <a:xfrm flipH="1">
            <a:off x="-471012" y="109728"/>
            <a:ext cx="858613" cy="609593"/>
            <a:chOff x="4797000" y="1750925"/>
            <a:chExt cx="342550" cy="246400"/>
          </a:xfrm>
        </p:grpSpPr>
        <p:sp>
          <p:nvSpPr>
            <p:cNvPr id="2921" name="Google Shape;2921;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2" name="Google Shape;2922;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3" name="Google Shape;2923;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097061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320450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90379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8"/>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3758092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959369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4"/>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7"/>
            <a:ext cx="515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4"/>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7"/>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919452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2379649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2416183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906014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90"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4174368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395544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2924"/>
        <p:cNvGrpSpPr/>
        <p:nvPr/>
      </p:nvGrpSpPr>
      <p:grpSpPr>
        <a:xfrm>
          <a:off x="0" y="0"/>
          <a:ext cx="0" cy="0"/>
          <a:chOff x="0" y="0"/>
          <a:chExt cx="0" cy="0"/>
        </a:xfrm>
      </p:grpSpPr>
    </p:spTree>
    <p:extLst>
      <p:ext uri="{BB962C8B-B14F-4D97-AF65-F5344CB8AC3E}">
        <p14:creationId xmlns:p14="http://schemas.microsoft.com/office/powerpoint/2010/main" val="1584216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37957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74762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4988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0464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74663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9751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6784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42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32375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80374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002"/>
        <p:cNvGrpSpPr/>
        <p:nvPr/>
      </p:nvGrpSpPr>
      <p:grpSpPr>
        <a:xfrm>
          <a:off x="0" y="0"/>
          <a:ext cx="0" cy="0"/>
          <a:chOff x="0" y="0"/>
          <a:chExt cx="0" cy="0"/>
        </a:xfrm>
      </p:grpSpPr>
      <p:sp>
        <p:nvSpPr>
          <p:cNvPr id="3003" name="Google Shape;3003;p14"/>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04" name="Google Shape;3004;p14"/>
          <p:cNvSpPr txBox="1">
            <a:spLocks noGrp="1"/>
          </p:cNvSpPr>
          <p:nvPr>
            <p:ph type="title"/>
          </p:nvPr>
        </p:nvSpPr>
        <p:spPr>
          <a:xfrm>
            <a:off x="1973000" y="2576500"/>
            <a:ext cx="8246000" cy="21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933">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005" name="Google Shape;3005;p14"/>
          <p:cNvSpPr txBox="1">
            <a:spLocks noGrp="1"/>
          </p:cNvSpPr>
          <p:nvPr>
            <p:ph type="title" idx="2" hasCustomPrompt="1"/>
          </p:nvPr>
        </p:nvSpPr>
        <p:spPr>
          <a:xfrm>
            <a:off x="5234400" y="1602300"/>
            <a:ext cx="1722400" cy="97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7333">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006" name="Google Shape;3006;p14"/>
          <p:cNvSpPr txBox="1">
            <a:spLocks noGrp="1"/>
          </p:cNvSpPr>
          <p:nvPr>
            <p:ph type="subTitle" idx="1"/>
          </p:nvPr>
        </p:nvSpPr>
        <p:spPr>
          <a:xfrm>
            <a:off x="2872600" y="4755700"/>
            <a:ext cx="6446800" cy="5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007" name="Google Shape;3007;p14"/>
          <p:cNvGrpSpPr/>
          <p:nvPr/>
        </p:nvGrpSpPr>
        <p:grpSpPr>
          <a:xfrm>
            <a:off x="5947493" y="6233132"/>
            <a:ext cx="8001116" cy="731576"/>
            <a:chOff x="-229753" y="4473097"/>
            <a:chExt cx="9605951" cy="875090"/>
          </a:xfrm>
        </p:grpSpPr>
        <p:grpSp>
          <p:nvGrpSpPr>
            <p:cNvPr id="3008" name="Google Shape;3008;p14"/>
            <p:cNvGrpSpPr/>
            <p:nvPr/>
          </p:nvGrpSpPr>
          <p:grpSpPr>
            <a:xfrm>
              <a:off x="7873659" y="4902960"/>
              <a:ext cx="1502539" cy="388102"/>
              <a:chOff x="5130459" y="3745735"/>
              <a:chExt cx="1502539" cy="388102"/>
            </a:xfrm>
          </p:grpSpPr>
          <p:sp>
            <p:nvSpPr>
              <p:cNvPr id="3009" name="Google Shape;3009;p14"/>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0" name="Google Shape;3010;p14"/>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1" name="Google Shape;3011;p14"/>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2" name="Google Shape;3012;p14"/>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3" name="Google Shape;3013;p14"/>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4" name="Google Shape;3014;p14"/>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5" name="Google Shape;3015;p14"/>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6" name="Google Shape;3016;p14"/>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7" name="Google Shape;3017;p14"/>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8" name="Google Shape;3018;p14"/>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9" name="Google Shape;3019;p14"/>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0" name="Google Shape;3020;p14"/>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1" name="Google Shape;3021;p14"/>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2" name="Google Shape;3022;p14"/>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3" name="Google Shape;3023;p14"/>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4" name="Google Shape;3024;p14"/>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5" name="Google Shape;3025;p14"/>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6" name="Google Shape;3026;p14"/>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7" name="Google Shape;3027;p14"/>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8" name="Google Shape;3028;p14"/>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029" name="Google Shape;3029;p14"/>
            <p:cNvGrpSpPr/>
            <p:nvPr/>
          </p:nvGrpSpPr>
          <p:grpSpPr>
            <a:xfrm>
              <a:off x="-229753" y="4473097"/>
              <a:ext cx="5029191" cy="875090"/>
              <a:chOff x="408363" y="275150"/>
              <a:chExt cx="2598125" cy="452875"/>
            </a:xfrm>
          </p:grpSpPr>
          <p:sp>
            <p:nvSpPr>
              <p:cNvPr id="3030" name="Google Shape;3030;p14"/>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1" name="Google Shape;3031;p14"/>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2" name="Google Shape;3032;p14"/>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3" name="Google Shape;3033;p14"/>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4" name="Google Shape;3034;p14"/>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5" name="Google Shape;3035;p14"/>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6" name="Google Shape;3036;p14"/>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7" name="Google Shape;3037;p14"/>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8" name="Google Shape;3038;p14"/>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9" name="Google Shape;3039;p14"/>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0" name="Google Shape;3040;p14"/>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1" name="Google Shape;3041;p14"/>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2" name="Google Shape;3042;p14"/>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3" name="Google Shape;3043;p14"/>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4" name="Google Shape;3044;p14"/>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5" name="Google Shape;3045;p14"/>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6" name="Google Shape;3046;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7" name="Google Shape;3047;p14"/>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8" name="Google Shape;3048;p14"/>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9" name="Google Shape;3049;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0" name="Google Shape;3050;p14"/>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1" name="Google Shape;3051;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2" name="Google Shape;3052;p14"/>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3" name="Google Shape;3053;p14"/>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4" name="Google Shape;3054;p14"/>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5" name="Google Shape;3055;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6" name="Google Shape;3056;p14"/>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7" name="Google Shape;3057;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8" name="Google Shape;3058;p14"/>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9" name="Google Shape;3059;p14"/>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0" name="Google Shape;3060;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1" name="Google Shape;3061;p14"/>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2" name="Google Shape;3062;p14"/>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3" name="Google Shape;3063;p14"/>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4" name="Google Shape;3064;p14"/>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5" name="Google Shape;3065;p14"/>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6" name="Google Shape;3066;p14"/>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7" name="Google Shape;3067;p14"/>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8" name="Google Shape;3068;p14"/>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9" name="Google Shape;3069;p14"/>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0" name="Google Shape;3070;p14"/>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1" name="Google Shape;3071;p14"/>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2" name="Google Shape;3072;p14"/>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3" name="Google Shape;3073;p14"/>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4" name="Google Shape;3074;p14"/>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5" name="Google Shape;3075;p14"/>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6" name="Google Shape;3076;p14"/>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7" name="Google Shape;3077;p14"/>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8" name="Google Shape;3078;p14"/>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9" name="Google Shape;3079;p14"/>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0" name="Google Shape;3080;p14"/>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1" name="Google Shape;3081;p14"/>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2" name="Google Shape;3082;p14"/>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3" name="Google Shape;3083;p14"/>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4" name="Google Shape;3084;p14"/>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5" name="Google Shape;3085;p14"/>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6" name="Google Shape;3086;p14"/>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7" name="Google Shape;3087;p14"/>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8" name="Google Shape;3088;p14"/>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9" name="Google Shape;3089;p14"/>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0" name="Google Shape;3090;p14"/>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1" name="Google Shape;3091;p14"/>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2" name="Google Shape;3092;p14"/>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3" name="Google Shape;3093;p14"/>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4" name="Google Shape;3094;p14"/>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5" name="Google Shape;3095;p14"/>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6" name="Google Shape;3096;p14"/>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7" name="Google Shape;3097;p14"/>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8" name="Google Shape;3098;p14"/>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9" name="Google Shape;3099;p14"/>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0" name="Google Shape;3100;p14"/>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1" name="Google Shape;3101;p14"/>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2" name="Google Shape;3102;p14"/>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3" name="Google Shape;3103;p14"/>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4" name="Google Shape;3104;p14"/>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5" name="Google Shape;3105;p14"/>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6" name="Google Shape;3106;p14"/>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7" name="Google Shape;3107;p14"/>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8" name="Google Shape;3108;p14"/>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9" name="Google Shape;3109;p14"/>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0" name="Google Shape;3110;p14"/>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1" name="Google Shape;3111;p14"/>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2" name="Google Shape;3112;p14"/>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3" name="Google Shape;3113;p14"/>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4" name="Google Shape;3114;p14"/>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5" name="Google Shape;3115;p14"/>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116" name="Google Shape;3116;p14"/>
            <p:cNvGrpSpPr/>
            <p:nvPr/>
          </p:nvGrpSpPr>
          <p:grpSpPr>
            <a:xfrm flipH="1">
              <a:off x="4567334" y="4473097"/>
              <a:ext cx="4013529" cy="859004"/>
              <a:chOff x="408363" y="283475"/>
              <a:chExt cx="2073425" cy="444550"/>
            </a:xfrm>
          </p:grpSpPr>
          <p:sp>
            <p:nvSpPr>
              <p:cNvPr id="3117" name="Google Shape;3117;p14"/>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8" name="Google Shape;3118;p14"/>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9" name="Google Shape;3119;p14"/>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0" name="Google Shape;3120;p14"/>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1" name="Google Shape;3121;p14"/>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2" name="Google Shape;3122;p14"/>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3" name="Google Shape;3123;p14"/>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4" name="Google Shape;3124;p14"/>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5" name="Google Shape;3125;p14"/>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6" name="Google Shape;3126;p14"/>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7" name="Google Shape;3127;p14"/>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8" name="Google Shape;3128;p14"/>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9" name="Google Shape;3129;p14"/>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0" name="Google Shape;3130;p14"/>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1" name="Google Shape;3131;p14"/>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2" name="Google Shape;3132;p14"/>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3" name="Google Shape;3133;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4" name="Google Shape;3134;p14"/>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5" name="Google Shape;3135;p14"/>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6" name="Google Shape;3136;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7" name="Google Shape;3137;p14"/>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8" name="Google Shape;3138;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9" name="Google Shape;3139;p14"/>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0" name="Google Shape;3140;p14"/>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1" name="Google Shape;3141;p14"/>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2" name="Google Shape;3142;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3" name="Google Shape;3143;p14"/>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4" name="Google Shape;3144;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5" name="Google Shape;3145;p14"/>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6" name="Google Shape;3146;p14"/>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7" name="Google Shape;3147;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8" name="Google Shape;3148;p14"/>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9" name="Google Shape;3149;p14"/>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0" name="Google Shape;3150;p14"/>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1" name="Google Shape;3151;p14"/>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2" name="Google Shape;3152;p14"/>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3" name="Google Shape;3153;p14"/>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4" name="Google Shape;3154;p14"/>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5" name="Google Shape;3155;p14"/>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6" name="Google Shape;3156;p14"/>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7" name="Google Shape;3157;p14"/>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8" name="Google Shape;3158;p14"/>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9" name="Google Shape;3159;p14"/>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0" name="Google Shape;3160;p14"/>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1" name="Google Shape;3161;p14"/>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2" name="Google Shape;3162;p14"/>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3" name="Google Shape;3163;p14"/>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4" name="Google Shape;3164;p14"/>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5" name="Google Shape;3165;p14"/>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6" name="Google Shape;3166;p14"/>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7" name="Google Shape;3167;p14"/>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8" name="Google Shape;3168;p14"/>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9" name="Google Shape;3169;p14"/>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0" name="Google Shape;3170;p14"/>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1" name="Google Shape;3171;p14"/>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2" name="Google Shape;3172;p14"/>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3" name="Google Shape;3173;p14"/>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4" name="Google Shape;3174;p14"/>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5" name="Google Shape;3175;p14"/>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6" name="Google Shape;3176;p14"/>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7" name="Google Shape;3177;p14"/>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8" name="Google Shape;3178;p14"/>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9" name="Google Shape;3179;p14"/>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0" name="Google Shape;3180;p14"/>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1" name="Google Shape;3181;p14"/>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2" name="Google Shape;3182;p14"/>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3" name="Google Shape;3183;p14"/>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4" name="Google Shape;3184;p14"/>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5" name="Google Shape;3185;p14"/>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6" name="Google Shape;3186;p14"/>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3187" name="Google Shape;3187;p14"/>
          <p:cNvGrpSpPr/>
          <p:nvPr/>
        </p:nvGrpSpPr>
        <p:grpSpPr>
          <a:xfrm>
            <a:off x="-1756607" y="6233132"/>
            <a:ext cx="8001116" cy="731576"/>
            <a:chOff x="-229753" y="4473097"/>
            <a:chExt cx="9605951" cy="875090"/>
          </a:xfrm>
        </p:grpSpPr>
        <p:grpSp>
          <p:nvGrpSpPr>
            <p:cNvPr id="3188" name="Google Shape;3188;p14"/>
            <p:cNvGrpSpPr/>
            <p:nvPr/>
          </p:nvGrpSpPr>
          <p:grpSpPr>
            <a:xfrm>
              <a:off x="7873659" y="4902960"/>
              <a:ext cx="1502539" cy="388102"/>
              <a:chOff x="5130459" y="3745735"/>
              <a:chExt cx="1502539" cy="388102"/>
            </a:xfrm>
          </p:grpSpPr>
          <p:sp>
            <p:nvSpPr>
              <p:cNvPr id="3189" name="Google Shape;3189;p14"/>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0" name="Google Shape;3190;p14"/>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1" name="Google Shape;3191;p14"/>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2" name="Google Shape;3192;p14"/>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3" name="Google Shape;3193;p14"/>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4" name="Google Shape;3194;p14"/>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5" name="Google Shape;3195;p14"/>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6" name="Google Shape;3196;p14"/>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7" name="Google Shape;3197;p14"/>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8" name="Google Shape;3198;p14"/>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9" name="Google Shape;3199;p14"/>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0" name="Google Shape;3200;p14"/>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1" name="Google Shape;3201;p14"/>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2" name="Google Shape;3202;p14"/>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3" name="Google Shape;3203;p14"/>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4" name="Google Shape;3204;p14"/>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5" name="Google Shape;3205;p14"/>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6" name="Google Shape;3206;p14"/>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7" name="Google Shape;3207;p14"/>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8" name="Google Shape;3208;p14"/>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209" name="Google Shape;3209;p14"/>
            <p:cNvGrpSpPr/>
            <p:nvPr/>
          </p:nvGrpSpPr>
          <p:grpSpPr>
            <a:xfrm>
              <a:off x="-229753" y="4473097"/>
              <a:ext cx="5029191" cy="875090"/>
              <a:chOff x="408363" y="275150"/>
              <a:chExt cx="2598125" cy="452875"/>
            </a:xfrm>
          </p:grpSpPr>
          <p:sp>
            <p:nvSpPr>
              <p:cNvPr id="3210" name="Google Shape;3210;p14"/>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1" name="Google Shape;3211;p14"/>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2" name="Google Shape;3212;p14"/>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3" name="Google Shape;3213;p14"/>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4" name="Google Shape;3214;p14"/>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5" name="Google Shape;3215;p14"/>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6" name="Google Shape;3216;p14"/>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7" name="Google Shape;3217;p14"/>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8" name="Google Shape;3218;p14"/>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9" name="Google Shape;3219;p14"/>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0" name="Google Shape;3220;p14"/>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1" name="Google Shape;3221;p14"/>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2" name="Google Shape;3222;p14"/>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3" name="Google Shape;3223;p14"/>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4" name="Google Shape;3224;p14"/>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5" name="Google Shape;3225;p14"/>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6" name="Google Shape;3226;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7" name="Google Shape;3227;p14"/>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8" name="Google Shape;3228;p14"/>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9" name="Google Shape;3229;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0" name="Google Shape;3230;p14"/>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1" name="Google Shape;3231;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2" name="Google Shape;3232;p14"/>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3" name="Google Shape;3233;p14"/>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4" name="Google Shape;3234;p14"/>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5" name="Google Shape;3235;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6" name="Google Shape;3236;p14"/>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7" name="Google Shape;3237;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8" name="Google Shape;3238;p14"/>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9" name="Google Shape;3239;p14"/>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0" name="Google Shape;3240;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1" name="Google Shape;3241;p14"/>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2" name="Google Shape;3242;p14"/>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3" name="Google Shape;3243;p14"/>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4" name="Google Shape;3244;p14"/>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5" name="Google Shape;3245;p14"/>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6" name="Google Shape;3246;p14"/>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7" name="Google Shape;3247;p14"/>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8" name="Google Shape;3248;p14"/>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9" name="Google Shape;3249;p14"/>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0" name="Google Shape;3250;p14"/>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1" name="Google Shape;3251;p14"/>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2" name="Google Shape;3252;p14"/>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3" name="Google Shape;3253;p14"/>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4" name="Google Shape;3254;p14"/>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5" name="Google Shape;3255;p14"/>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6" name="Google Shape;3256;p14"/>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7" name="Google Shape;3257;p14"/>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8" name="Google Shape;3258;p14"/>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9" name="Google Shape;3259;p14"/>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0" name="Google Shape;3260;p14"/>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1" name="Google Shape;3261;p14"/>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2" name="Google Shape;3262;p14"/>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3" name="Google Shape;3263;p14"/>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4" name="Google Shape;3264;p14"/>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5" name="Google Shape;3265;p14"/>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6" name="Google Shape;3266;p14"/>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7" name="Google Shape;3267;p14"/>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8" name="Google Shape;3268;p14"/>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9" name="Google Shape;3269;p14"/>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0" name="Google Shape;3270;p14"/>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1" name="Google Shape;3271;p14"/>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2" name="Google Shape;3272;p14"/>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3" name="Google Shape;3273;p14"/>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4" name="Google Shape;3274;p14"/>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5" name="Google Shape;3275;p14"/>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6" name="Google Shape;3276;p14"/>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7" name="Google Shape;3277;p14"/>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8" name="Google Shape;3278;p14"/>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9" name="Google Shape;3279;p14"/>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0" name="Google Shape;3280;p14"/>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1" name="Google Shape;3281;p14"/>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2" name="Google Shape;3282;p14"/>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3" name="Google Shape;3283;p14"/>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4" name="Google Shape;3284;p14"/>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5" name="Google Shape;3285;p14"/>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6" name="Google Shape;3286;p14"/>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7" name="Google Shape;3287;p14"/>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8" name="Google Shape;3288;p14"/>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9" name="Google Shape;3289;p14"/>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0" name="Google Shape;3290;p14"/>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1" name="Google Shape;3291;p14"/>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2" name="Google Shape;3292;p14"/>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3" name="Google Shape;3293;p14"/>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4" name="Google Shape;3294;p14"/>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5" name="Google Shape;3295;p14"/>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296" name="Google Shape;3296;p14"/>
            <p:cNvGrpSpPr/>
            <p:nvPr/>
          </p:nvGrpSpPr>
          <p:grpSpPr>
            <a:xfrm flipH="1">
              <a:off x="4567334" y="4473097"/>
              <a:ext cx="4013529" cy="859004"/>
              <a:chOff x="408363" y="283475"/>
              <a:chExt cx="2073425" cy="444550"/>
            </a:xfrm>
          </p:grpSpPr>
          <p:sp>
            <p:nvSpPr>
              <p:cNvPr id="3297" name="Google Shape;3297;p14"/>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8" name="Google Shape;3298;p14"/>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9" name="Google Shape;3299;p14"/>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0" name="Google Shape;3300;p14"/>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1" name="Google Shape;3301;p14"/>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2" name="Google Shape;3302;p14"/>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3" name="Google Shape;3303;p14"/>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4" name="Google Shape;3304;p14"/>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5" name="Google Shape;3305;p14"/>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6" name="Google Shape;3306;p14"/>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7" name="Google Shape;3307;p14"/>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8" name="Google Shape;3308;p14"/>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9" name="Google Shape;3309;p14"/>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0" name="Google Shape;3310;p14"/>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1" name="Google Shape;3311;p14"/>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2" name="Google Shape;3312;p14"/>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3" name="Google Shape;3313;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4" name="Google Shape;3314;p14"/>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5" name="Google Shape;3315;p14"/>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6" name="Google Shape;3316;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7" name="Google Shape;3317;p14"/>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8" name="Google Shape;3318;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9" name="Google Shape;3319;p14"/>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0" name="Google Shape;3320;p14"/>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1" name="Google Shape;3321;p14"/>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2" name="Google Shape;3322;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3" name="Google Shape;3323;p14"/>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4" name="Google Shape;3324;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5" name="Google Shape;3325;p14"/>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6" name="Google Shape;3326;p14"/>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7" name="Google Shape;3327;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8" name="Google Shape;3328;p14"/>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9" name="Google Shape;3329;p14"/>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0" name="Google Shape;3330;p14"/>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1" name="Google Shape;3331;p14"/>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2" name="Google Shape;3332;p14"/>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3" name="Google Shape;3333;p14"/>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4" name="Google Shape;3334;p14"/>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5" name="Google Shape;3335;p14"/>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6" name="Google Shape;3336;p14"/>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7" name="Google Shape;3337;p14"/>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8" name="Google Shape;3338;p14"/>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9" name="Google Shape;3339;p14"/>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0" name="Google Shape;3340;p14"/>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1" name="Google Shape;3341;p14"/>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2" name="Google Shape;3342;p14"/>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3" name="Google Shape;3343;p14"/>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4" name="Google Shape;3344;p14"/>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5" name="Google Shape;3345;p14"/>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6" name="Google Shape;3346;p14"/>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7" name="Google Shape;3347;p14"/>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8" name="Google Shape;3348;p14"/>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9" name="Google Shape;3349;p14"/>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0" name="Google Shape;3350;p14"/>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1" name="Google Shape;3351;p14"/>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2" name="Google Shape;3352;p14"/>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3" name="Google Shape;3353;p14"/>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4" name="Google Shape;3354;p14"/>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5" name="Google Shape;3355;p14"/>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6" name="Google Shape;3356;p14"/>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7" name="Google Shape;3357;p14"/>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8" name="Google Shape;3358;p14"/>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9" name="Google Shape;3359;p14"/>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0" name="Google Shape;3360;p14"/>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1" name="Google Shape;3361;p14"/>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2" name="Google Shape;3362;p14"/>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3" name="Google Shape;3363;p14"/>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4" name="Google Shape;3364;p14"/>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5" name="Google Shape;3365;p14"/>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6" name="Google Shape;3366;p14"/>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3367" name="Google Shape;3367;p14"/>
          <p:cNvGrpSpPr/>
          <p:nvPr/>
        </p:nvGrpSpPr>
        <p:grpSpPr>
          <a:xfrm>
            <a:off x="9132847" y="189110"/>
            <a:ext cx="719100" cy="530239"/>
            <a:chOff x="5165350" y="2018400"/>
            <a:chExt cx="244825" cy="180525"/>
          </a:xfrm>
        </p:grpSpPr>
        <p:sp>
          <p:nvSpPr>
            <p:cNvPr id="3368" name="Google Shape;3368;p1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9" name="Google Shape;3369;p1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0" name="Google Shape;3370;p1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1" name="Google Shape;3371;p1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2" name="Google Shape;3372;p1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73" name="Google Shape;3373;p14"/>
          <p:cNvGrpSpPr/>
          <p:nvPr/>
        </p:nvGrpSpPr>
        <p:grpSpPr>
          <a:xfrm rot="10800000" flipH="1">
            <a:off x="11653147" y="189110"/>
            <a:ext cx="719100" cy="530239"/>
            <a:chOff x="5165350" y="2018400"/>
            <a:chExt cx="244825" cy="180525"/>
          </a:xfrm>
        </p:grpSpPr>
        <p:sp>
          <p:nvSpPr>
            <p:cNvPr id="3374" name="Google Shape;3374;p1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5" name="Google Shape;3375;p1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6" name="Google Shape;3376;p1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7" name="Google Shape;3377;p1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8" name="Google Shape;3378;p1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79" name="Google Shape;3379;p14"/>
          <p:cNvGrpSpPr/>
          <p:nvPr/>
        </p:nvGrpSpPr>
        <p:grpSpPr>
          <a:xfrm flipH="1">
            <a:off x="2339257" y="184204"/>
            <a:ext cx="719100" cy="530239"/>
            <a:chOff x="5165350" y="2018400"/>
            <a:chExt cx="244825" cy="180525"/>
          </a:xfrm>
        </p:grpSpPr>
        <p:sp>
          <p:nvSpPr>
            <p:cNvPr id="3380" name="Google Shape;3380;p1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1" name="Google Shape;3381;p1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2" name="Google Shape;3382;p1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3" name="Google Shape;3383;p1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4" name="Google Shape;3384;p1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85" name="Google Shape;3385;p14"/>
          <p:cNvGrpSpPr/>
          <p:nvPr/>
        </p:nvGrpSpPr>
        <p:grpSpPr>
          <a:xfrm rot="10800000">
            <a:off x="-181043" y="184204"/>
            <a:ext cx="719100" cy="530239"/>
            <a:chOff x="5165350" y="2018400"/>
            <a:chExt cx="244825" cy="180525"/>
          </a:xfrm>
        </p:grpSpPr>
        <p:sp>
          <p:nvSpPr>
            <p:cNvPr id="3386" name="Google Shape;3386;p1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7" name="Google Shape;3387;p1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8" name="Google Shape;3388;p1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9" name="Google Shape;3389;p1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0" name="Google Shape;3390;p1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495017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68884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50653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87938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59668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4018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41555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30894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8007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2418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8318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878"/>
        <p:cNvGrpSpPr/>
        <p:nvPr/>
      </p:nvGrpSpPr>
      <p:grpSpPr>
        <a:xfrm>
          <a:off x="0" y="0"/>
          <a:ext cx="0" cy="0"/>
          <a:chOff x="0" y="0"/>
          <a:chExt cx="0" cy="0"/>
        </a:xfrm>
      </p:grpSpPr>
      <p:grpSp>
        <p:nvGrpSpPr>
          <p:cNvPr id="3879" name="Google Shape;3879;p16"/>
          <p:cNvGrpSpPr/>
          <p:nvPr/>
        </p:nvGrpSpPr>
        <p:grpSpPr>
          <a:xfrm rot="10800000" flipH="1">
            <a:off x="10596134" y="4971467"/>
            <a:ext cx="2289524" cy="2791611"/>
            <a:chOff x="8006881" y="-628755"/>
            <a:chExt cx="1717143" cy="2093708"/>
          </a:xfrm>
        </p:grpSpPr>
        <p:sp>
          <p:nvSpPr>
            <p:cNvPr id="3880" name="Google Shape;3880;p16"/>
            <p:cNvSpPr/>
            <p:nvPr/>
          </p:nvSpPr>
          <p:spPr>
            <a:xfrm rot="-3947559">
              <a:off x="8603830" y="531806"/>
              <a:ext cx="1157028" cy="531755"/>
            </a:xfrm>
            <a:custGeom>
              <a:avLst/>
              <a:gdLst/>
              <a:ahLst/>
              <a:cxnLst/>
              <a:rect l="l" t="t" r="r" b="b"/>
              <a:pathLst>
                <a:path w="11432" h="5254" extrusionOk="0">
                  <a:moveTo>
                    <a:pt x="9860" y="0"/>
                  </a:moveTo>
                  <a:cubicBezTo>
                    <a:pt x="9735" y="0"/>
                    <a:pt x="9606" y="17"/>
                    <a:pt x="9474" y="53"/>
                  </a:cubicBezTo>
                  <a:cubicBezTo>
                    <a:pt x="9465" y="55"/>
                    <a:pt x="9457" y="56"/>
                    <a:pt x="9449" y="56"/>
                  </a:cubicBezTo>
                  <a:cubicBezTo>
                    <a:pt x="9431" y="56"/>
                    <a:pt x="9415" y="50"/>
                    <a:pt x="9400" y="41"/>
                  </a:cubicBezTo>
                  <a:cubicBezTo>
                    <a:pt x="9331" y="47"/>
                    <a:pt x="9259" y="53"/>
                    <a:pt x="9190" y="60"/>
                  </a:cubicBezTo>
                  <a:cubicBezTo>
                    <a:pt x="9046" y="74"/>
                    <a:pt x="8900" y="88"/>
                    <a:pt x="8754" y="91"/>
                  </a:cubicBezTo>
                  <a:cubicBezTo>
                    <a:pt x="7799" y="486"/>
                    <a:pt x="6852" y="898"/>
                    <a:pt x="5913" y="1332"/>
                  </a:cubicBezTo>
                  <a:cubicBezTo>
                    <a:pt x="3907" y="2256"/>
                    <a:pt x="1975" y="3320"/>
                    <a:pt x="7" y="4315"/>
                  </a:cubicBezTo>
                  <a:cubicBezTo>
                    <a:pt x="4" y="4346"/>
                    <a:pt x="3" y="4378"/>
                    <a:pt x="0" y="4408"/>
                  </a:cubicBezTo>
                  <a:cubicBezTo>
                    <a:pt x="166" y="4360"/>
                    <a:pt x="331" y="4339"/>
                    <a:pt x="493" y="4339"/>
                  </a:cubicBezTo>
                  <a:cubicBezTo>
                    <a:pt x="1243" y="4339"/>
                    <a:pt x="1959" y="4780"/>
                    <a:pt x="2659" y="5050"/>
                  </a:cubicBezTo>
                  <a:cubicBezTo>
                    <a:pt x="3009" y="5186"/>
                    <a:pt x="3330" y="5254"/>
                    <a:pt x="3647" y="5254"/>
                  </a:cubicBezTo>
                  <a:cubicBezTo>
                    <a:pt x="4016" y="5254"/>
                    <a:pt x="4379" y="5162"/>
                    <a:pt x="4776" y="4976"/>
                  </a:cubicBezTo>
                  <a:cubicBezTo>
                    <a:pt x="5290" y="4737"/>
                    <a:pt x="5745" y="4573"/>
                    <a:pt x="6300" y="4573"/>
                  </a:cubicBezTo>
                  <a:cubicBezTo>
                    <a:pt x="6342" y="4573"/>
                    <a:pt x="6384" y="4574"/>
                    <a:pt x="6427" y="4576"/>
                  </a:cubicBezTo>
                  <a:cubicBezTo>
                    <a:pt x="6993" y="4601"/>
                    <a:pt x="7546" y="4735"/>
                    <a:pt x="8108" y="4735"/>
                  </a:cubicBezTo>
                  <a:cubicBezTo>
                    <a:pt x="8249" y="4735"/>
                    <a:pt x="8391" y="4727"/>
                    <a:pt x="8533" y="4706"/>
                  </a:cubicBezTo>
                  <a:cubicBezTo>
                    <a:pt x="9222" y="4606"/>
                    <a:pt x="9882" y="4291"/>
                    <a:pt x="10398" y="3825"/>
                  </a:cubicBezTo>
                  <a:cubicBezTo>
                    <a:pt x="11003" y="3279"/>
                    <a:pt x="11432" y="2491"/>
                    <a:pt x="11408" y="1662"/>
                  </a:cubicBezTo>
                  <a:cubicBezTo>
                    <a:pt x="11383" y="793"/>
                    <a:pt x="10720" y="0"/>
                    <a:pt x="986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1" name="Google Shape;3881;p16"/>
            <p:cNvSpPr/>
            <p:nvPr/>
          </p:nvSpPr>
          <p:spPr>
            <a:xfrm rot="-3947559">
              <a:off x="8534130" y="327341"/>
              <a:ext cx="1035374" cy="502405"/>
            </a:xfrm>
            <a:custGeom>
              <a:avLst/>
              <a:gdLst/>
              <a:ahLst/>
              <a:cxnLst/>
              <a:rect l="l" t="t" r="r" b="b"/>
              <a:pathLst>
                <a:path w="10230" h="4964" extrusionOk="0">
                  <a:moveTo>
                    <a:pt x="10074" y="1"/>
                  </a:moveTo>
                  <a:cubicBezTo>
                    <a:pt x="9118" y="460"/>
                    <a:pt x="8110" y="820"/>
                    <a:pt x="7136" y="1244"/>
                  </a:cubicBezTo>
                  <a:cubicBezTo>
                    <a:pt x="7124" y="1252"/>
                    <a:pt x="7113" y="1259"/>
                    <a:pt x="7100" y="1260"/>
                  </a:cubicBezTo>
                  <a:cubicBezTo>
                    <a:pt x="7052" y="1281"/>
                    <a:pt x="7003" y="1302"/>
                    <a:pt x="6955" y="1322"/>
                  </a:cubicBezTo>
                  <a:cubicBezTo>
                    <a:pt x="5923" y="1784"/>
                    <a:pt x="4901" y="2271"/>
                    <a:pt x="3891" y="2783"/>
                  </a:cubicBezTo>
                  <a:cubicBezTo>
                    <a:pt x="2561" y="3460"/>
                    <a:pt x="1280" y="4208"/>
                    <a:pt x="0" y="4963"/>
                  </a:cubicBezTo>
                  <a:cubicBezTo>
                    <a:pt x="1215" y="4315"/>
                    <a:pt x="2461" y="3724"/>
                    <a:pt x="3699" y="3149"/>
                  </a:cubicBezTo>
                  <a:cubicBezTo>
                    <a:pt x="5800" y="2178"/>
                    <a:pt x="7940" y="1301"/>
                    <a:pt x="10115" y="509"/>
                  </a:cubicBezTo>
                  <a:cubicBezTo>
                    <a:pt x="10125" y="506"/>
                    <a:pt x="10133" y="505"/>
                    <a:pt x="10142" y="505"/>
                  </a:cubicBezTo>
                  <a:cubicBezTo>
                    <a:pt x="10150" y="505"/>
                    <a:pt x="10157" y="506"/>
                    <a:pt x="10164" y="509"/>
                  </a:cubicBezTo>
                  <a:cubicBezTo>
                    <a:pt x="10229" y="349"/>
                    <a:pt x="10198" y="174"/>
                    <a:pt x="10086" y="39"/>
                  </a:cubicBezTo>
                  <a:cubicBezTo>
                    <a:pt x="10077" y="26"/>
                    <a:pt x="10074" y="12"/>
                    <a:pt x="1007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2" name="Google Shape;3882;p16"/>
            <p:cNvSpPr/>
            <p:nvPr/>
          </p:nvSpPr>
          <p:spPr>
            <a:xfrm rot="-3947559">
              <a:off x="8377375" y="290142"/>
              <a:ext cx="953597" cy="936189"/>
            </a:xfrm>
            <a:custGeom>
              <a:avLst/>
              <a:gdLst/>
              <a:ahLst/>
              <a:cxnLst/>
              <a:rect l="l" t="t" r="r" b="b"/>
              <a:pathLst>
                <a:path w="9422" h="9250" extrusionOk="0">
                  <a:moveTo>
                    <a:pt x="6770" y="0"/>
                  </a:moveTo>
                  <a:cubicBezTo>
                    <a:pt x="6515" y="0"/>
                    <a:pt x="6262" y="44"/>
                    <a:pt x="6026" y="140"/>
                  </a:cubicBezTo>
                  <a:cubicBezTo>
                    <a:pt x="5134" y="502"/>
                    <a:pt x="4921" y="1483"/>
                    <a:pt x="4494" y="2247"/>
                  </a:cubicBezTo>
                  <a:cubicBezTo>
                    <a:pt x="4203" y="2767"/>
                    <a:pt x="3801" y="3106"/>
                    <a:pt x="3328" y="3454"/>
                  </a:cubicBezTo>
                  <a:cubicBezTo>
                    <a:pt x="3015" y="3684"/>
                    <a:pt x="2691" y="3907"/>
                    <a:pt x="2458" y="4223"/>
                  </a:cubicBezTo>
                  <a:cubicBezTo>
                    <a:pt x="2129" y="4666"/>
                    <a:pt x="2036" y="5204"/>
                    <a:pt x="1899" y="5724"/>
                  </a:cubicBezTo>
                  <a:cubicBezTo>
                    <a:pt x="1727" y="6369"/>
                    <a:pt x="1433" y="6886"/>
                    <a:pt x="1032" y="7415"/>
                  </a:cubicBezTo>
                  <a:cubicBezTo>
                    <a:pt x="593" y="7997"/>
                    <a:pt x="129" y="8540"/>
                    <a:pt x="0" y="9249"/>
                  </a:cubicBezTo>
                  <a:cubicBezTo>
                    <a:pt x="1772" y="7994"/>
                    <a:pt x="3730" y="6949"/>
                    <a:pt x="5656" y="5957"/>
                  </a:cubicBezTo>
                  <a:cubicBezTo>
                    <a:pt x="6660" y="5439"/>
                    <a:pt x="7678" y="4943"/>
                    <a:pt x="8711" y="4477"/>
                  </a:cubicBezTo>
                  <a:cubicBezTo>
                    <a:pt x="8813" y="4429"/>
                    <a:pt x="8919" y="4384"/>
                    <a:pt x="9022" y="4335"/>
                  </a:cubicBezTo>
                  <a:cubicBezTo>
                    <a:pt x="9389" y="2971"/>
                    <a:pt x="9421" y="1241"/>
                    <a:pt x="8070" y="383"/>
                  </a:cubicBezTo>
                  <a:cubicBezTo>
                    <a:pt x="7690" y="143"/>
                    <a:pt x="7227" y="0"/>
                    <a:pt x="677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3" name="Google Shape;3883;p16"/>
            <p:cNvSpPr/>
            <p:nvPr/>
          </p:nvSpPr>
          <p:spPr>
            <a:xfrm rot="-3947559">
              <a:off x="8472569" y="344462"/>
              <a:ext cx="1283540" cy="758971"/>
            </a:xfrm>
            <a:custGeom>
              <a:avLst/>
              <a:gdLst/>
              <a:ahLst/>
              <a:cxnLst/>
              <a:rect l="l" t="t" r="r" b="b"/>
              <a:pathLst>
                <a:path w="12682" h="7499" extrusionOk="0">
                  <a:moveTo>
                    <a:pt x="12357" y="117"/>
                  </a:moveTo>
                  <a:cubicBezTo>
                    <a:pt x="12357" y="131"/>
                    <a:pt x="12360" y="144"/>
                    <a:pt x="12369" y="155"/>
                  </a:cubicBezTo>
                  <a:cubicBezTo>
                    <a:pt x="12481" y="294"/>
                    <a:pt x="12515" y="467"/>
                    <a:pt x="12447" y="625"/>
                  </a:cubicBezTo>
                  <a:cubicBezTo>
                    <a:pt x="12440" y="623"/>
                    <a:pt x="12433" y="621"/>
                    <a:pt x="12425" y="621"/>
                  </a:cubicBezTo>
                  <a:cubicBezTo>
                    <a:pt x="12416" y="621"/>
                    <a:pt x="12408" y="623"/>
                    <a:pt x="12398" y="625"/>
                  </a:cubicBezTo>
                  <a:cubicBezTo>
                    <a:pt x="10223" y="1416"/>
                    <a:pt x="8083" y="2293"/>
                    <a:pt x="5982" y="3265"/>
                  </a:cubicBezTo>
                  <a:cubicBezTo>
                    <a:pt x="4744" y="3840"/>
                    <a:pt x="3498" y="4432"/>
                    <a:pt x="2283" y="5080"/>
                  </a:cubicBezTo>
                  <a:cubicBezTo>
                    <a:pt x="3564" y="4324"/>
                    <a:pt x="4844" y="3575"/>
                    <a:pt x="6176" y="2900"/>
                  </a:cubicBezTo>
                  <a:cubicBezTo>
                    <a:pt x="7182" y="2389"/>
                    <a:pt x="8206" y="1902"/>
                    <a:pt x="9239" y="1439"/>
                  </a:cubicBezTo>
                  <a:cubicBezTo>
                    <a:pt x="9286" y="1417"/>
                    <a:pt x="9335" y="1396"/>
                    <a:pt x="9383" y="1376"/>
                  </a:cubicBezTo>
                  <a:cubicBezTo>
                    <a:pt x="9398" y="1375"/>
                    <a:pt x="9409" y="1368"/>
                    <a:pt x="9419" y="1361"/>
                  </a:cubicBezTo>
                  <a:cubicBezTo>
                    <a:pt x="10393" y="936"/>
                    <a:pt x="11401" y="576"/>
                    <a:pt x="12357" y="117"/>
                  </a:cubicBezTo>
                  <a:close/>
                  <a:moveTo>
                    <a:pt x="10095" y="2032"/>
                  </a:moveTo>
                  <a:cubicBezTo>
                    <a:pt x="10957" y="2032"/>
                    <a:pt x="11622" y="2825"/>
                    <a:pt x="11644" y="3693"/>
                  </a:cubicBezTo>
                  <a:cubicBezTo>
                    <a:pt x="11668" y="4525"/>
                    <a:pt x="11239" y="5313"/>
                    <a:pt x="10634" y="5859"/>
                  </a:cubicBezTo>
                  <a:cubicBezTo>
                    <a:pt x="10118" y="6326"/>
                    <a:pt x="9458" y="6640"/>
                    <a:pt x="8769" y="6739"/>
                  </a:cubicBezTo>
                  <a:cubicBezTo>
                    <a:pt x="8628" y="6759"/>
                    <a:pt x="8488" y="6767"/>
                    <a:pt x="8349" y="6767"/>
                  </a:cubicBezTo>
                  <a:cubicBezTo>
                    <a:pt x="7785" y="6767"/>
                    <a:pt x="7230" y="6632"/>
                    <a:pt x="6663" y="6607"/>
                  </a:cubicBezTo>
                  <a:cubicBezTo>
                    <a:pt x="6622" y="6606"/>
                    <a:pt x="6582" y="6605"/>
                    <a:pt x="6542" y="6605"/>
                  </a:cubicBezTo>
                  <a:cubicBezTo>
                    <a:pt x="5984" y="6605"/>
                    <a:pt x="5528" y="6768"/>
                    <a:pt x="5012" y="7008"/>
                  </a:cubicBezTo>
                  <a:cubicBezTo>
                    <a:pt x="4615" y="7194"/>
                    <a:pt x="4251" y="7286"/>
                    <a:pt x="3882" y="7286"/>
                  </a:cubicBezTo>
                  <a:cubicBezTo>
                    <a:pt x="3565" y="7286"/>
                    <a:pt x="3244" y="7218"/>
                    <a:pt x="2895" y="7083"/>
                  </a:cubicBezTo>
                  <a:cubicBezTo>
                    <a:pt x="2196" y="6813"/>
                    <a:pt x="1480" y="6371"/>
                    <a:pt x="731" y="6371"/>
                  </a:cubicBezTo>
                  <a:cubicBezTo>
                    <a:pt x="567" y="6371"/>
                    <a:pt x="403" y="6392"/>
                    <a:pt x="236" y="6441"/>
                  </a:cubicBezTo>
                  <a:cubicBezTo>
                    <a:pt x="239" y="6410"/>
                    <a:pt x="240" y="6379"/>
                    <a:pt x="243" y="6346"/>
                  </a:cubicBezTo>
                  <a:cubicBezTo>
                    <a:pt x="2213" y="5351"/>
                    <a:pt x="4143" y="4289"/>
                    <a:pt x="6149" y="3364"/>
                  </a:cubicBezTo>
                  <a:cubicBezTo>
                    <a:pt x="7088" y="2932"/>
                    <a:pt x="8035" y="2519"/>
                    <a:pt x="8990" y="2123"/>
                  </a:cubicBezTo>
                  <a:cubicBezTo>
                    <a:pt x="9136" y="2120"/>
                    <a:pt x="9282" y="2106"/>
                    <a:pt x="9426" y="2091"/>
                  </a:cubicBezTo>
                  <a:cubicBezTo>
                    <a:pt x="9496" y="2084"/>
                    <a:pt x="9567" y="2081"/>
                    <a:pt x="9636" y="2074"/>
                  </a:cubicBezTo>
                  <a:cubicBezTo>
                    <a:pt x="9650" y="2082"/>
                    <a:pt x="9666" y="2087"/>
                    <a:pt x="9683" y="2087"/>
                  </a:cubicBezTo>
                  <a:cubicBezTo>
                    <a:pt x="9692" y="2087"/>
                    <a:pt x="9700" y="2086"/>
                    <a:pt x="9710" y="2084"/>
                  </a:cubicBezTo>
                  <a:cubicBezTo>
                    <a:pt x="9841" y="2048"/>
                    <a:pt x="9970" y="2032"/>
                    <a:pt x="10095" y="2032"/>
                  </a:cubicBezTo>
                  <a:close/>
                  <a:moveTo>
                    <a:pt x="12341" y="1"/>
                  </a:moveTo>
                  <a:cubicBezTo>
                    <a:pt x="12334" y="1"/>
                    <a:pt x="12327" y="2"/>
                    <a:pt x="12320" y="4"/>
                  </a:cubicBezTo>
                  <a:cubicBezTo>
                    <a:pt x="11987" y="106"/>
                    <a:pt x="11656" y="229"/>
                    <a:pt x="11326" y="357"/>
                  </a:cubicBezTo>
                  <a:cubicBezTo>
                    <a:pt x="11272" y="429"/>
                    <a:pt x="11199" y="490"/>
                    <a:pt x="11104" y="528"/>
                  </a:cubicBezTo>
                  <a:cubicBezTo>
                    <a:pt x="7411" y="2033"/>
                    <a:pt x="3989" y="4083"/>
                    <a:pt x="505" y="6003"/>
                  </a:cubicBezTo>
                  <a:cubicBezTo>
                    <a:pt x="425" y="6057"/>
                    <a:pt x="345" y="6110"/>
                    <a:pt x="267" y="6167"/>
                  </a:cubicBezTo>
                  <a:cubicBezTo>
                    <a:pt x="269" y="6154"/>
                    <a:pt x="272" y="6141"/>
                    <a:pt x="274" y="6130"/>
                  </a:cubicBezTo>
                  <a:lnTo>
                    <a:pt x="274" y="6130"/>
                  </a:lnTo>
                  <a:cubicBezTo>
                    <a:pt x="214" y="6163"/>
                    <a:pt x="154" y="6196"/>
                    <a:pt x="92" y="6229"/>
                  </a:cubicBezTo>
                  <a:cubicBezTo>
                    <a:pt x="91" y="6250"/>
                    <a:pt x="87" y="6268"/>
                    <a:pt x="85" y="6290"/>
                  </a:cubicBezTo>
                  <a:cubicBezTo>
                    <a:pt x="77" y="6297"/>
                    <a:pt x="64" y="6304"/>
                    <a:pt x="56" y="6311"/>
                  </a:cubicBezTo>
                  <a:cubicBezTo>
                    <a:pt x="34" y="6326"/>
                    <a:pt x="44" y="6350"/>
                    <a:pt x="63" y="6359"/>
                  </a:cubicBezTo>
                  <a:cubicBezTo>
                    <a:pt x="51" y="6366"/>
                    <a:pt x="41" y="6371"/>
                    <a:pt x="29" y="6379"/>
                  </a:cubicBezTo>
                  <a:cubicBezTo>
                    <a:pt x="1" y="6396"/>
                    <a:pt x="21" y="6437"/>
                    <a:pt x="47" y="6437"/>
                  </a:cubicBezTo>
                  <a:cubicBezTo>
                    <a:pt x="51" y="6437"/>
                    <a:pt x="56" y="6436"/>
                    <a:pt x="60" y="6434"/>
                  </a:cubicBezTo>
                  <a:lnTo>
                    <a:pt x="81" y="6422"/>
                  </a:lnTo>
                  <a:lnTo>
                    <a:pt x="81" y="6422"/>
                  </a:lnTo>
                  <a:cubicBezTo>
                    <a:pt x="81" y="6442"/>
                    <a:pt x="80" y="6465"/>
                    <a:pt x="81" y="6484"/>
                  </a:cubicBezTo>
                  <a:cubicBezTo>
                    <a:pt x="81" y="6487"/>
                    <a:pt x="84" y="6487"/>
                    <a:pt x="84" y="6490"/>
                  </a:cubicBezTo>
                  <a:cubicBezTo>
                    <a:pt x="61" y="6517"/>
                    <a:pt x="76" y="6571"/>
                    <a:pt x="114" y="6571"/>
                  </a:cubicBezTo>
                  <a:cubicBezTo>
                    <a:pt x="118" y="6571"/>
                    <a:pt x="122" y="6570"/>
                    <a:pt x="126" y="6569"/>
                  </a:cubicBezTo>
                  <a:cubicBezTo>
                    <a:pt x="290" y="6528"/>
                    <a:pt x="450" y="6509"/>
                    <a:pt x="607" y="6509"/>
                  </a:cubicBezTo>
                  <a:cubicBezTo>
                    <a:pt x="1767" y="6509"/>
                    <a:pt x="2774" y="7499"/>
                    <a:pt x="3938" y="7499"/>
                  </a:cubicBezTo>
                  <a:cubicBezTo>
                    <a:pt x="4098" y="7499"/>
                    <a:pt x="4261" y="7480"/>
                    <a:pt x="4428" y="7437"/>
                  </a:cubicBezTo>
                  <a:cubicBezTo>
                    <a:pt x="4818" y="7339"/>
                    <a:pt x="5159" y="7120"/>
                    <a:pt x="5531" y="6977"/>
                  </a:cubicBezTo>
                  <a:cubicBezTo>
                    <a:pt x="5864" y="6847"/>
                    <a:pt x="6190" y="6799"/>
                    <a:pt x="6526" y="6799"/>
                  </a:cubicBezTo>
                  <a:cubicBezTo>
                    <a:pt x="6692" y="6799"/>
                    <a:pt x="6860" y="6811"/>
                    <a:pt x="7033" y="6830"/>
                  </a:cubicBezTo>
                  <a:cubicBezTo>
                    <a:pt x="7483" y="6880"/>
                    <a:pt x="7913" y="6943"/>
                    <a:pt x="8346" y="6943"/>
                  </a:cubicBezTo>
                  <a:cubicBezTo>
                    <a:pt x="8645" y="6943"/>
                    <a:pt x="8946" y="6913"/>
                    <a:pt x="9255" y="6827"/>
                  </a:cubicBezTo>
                  <a:cubicBezTo>
                    <a:pt x="10576" y="6466"/>
                    <a:pt x="11760" y="5311"/>
                    <a:pt x="11844" y="3889"/>
                  </a:cubicBezTo>
                  <a:cubicBezTo>
                    <a:pt x="11907" y="2845"/>
                    <a:pt x="11141" y="1850"/>
                    <a:pt x="10123" y="1850"/>
                  </a:cubicBezTo>
                  <a:cubicBezTo>
                    <a:pt x="9968" y="1850"/>
                    <a:pt x="9808" y="1873"/>
                    <a:pt x="9643" y="1923"/>
                  </a:cubicBezTo>
                  <a:cubicBezTo>
                    <a:pt x="9615" y="1931"/>
                    <a:pt x="9599" y="1947"/>
                    <a:pt x="9592" y="1967"/>
                  </a:cubicBezTo>
                  <a:cubicBezTo>
                    <a:pt x="9532" y="1974"/>
                    <a:pt x="9472" y="1984"/>
                    <a:pt x="9412" y="1989"/>
                  </a:cubicBezTo>
                  <a:cubicBezTo>
                    <a:pt x="9362" y="1995"/>
                    <a:pt x="9310" y="2000"/>
                    <a:pt x="9261" y="2008"/>
                  </a:cubicBezTo>
                  <a:cubicBezTo>
                    <a:pt x="10317" y="1573"/>
                    <a:pt x="11383" y="1162"/>
                    <a:pt x="12458" y="769"/>
                  </a:cubicBezTo>
                  <a:cubicBezTo>
                    <a:pt x="12460" y="769"/>
                    <a:pt x="12460" y="769"/>
                    <a:pt x="12461" y="768"/>
                  </a:cubicBezTo>
                  <a:cubicBezTo>
                    <a:pt x="12470" y="771"/>
                    <a:pt x="12480" y="773"/>
                    <a:pt x="12490" y="773"/>
                  </a:cubicBezTo>
                  <a:cubicBezTo>
                    <a:pt x="12516" y="773"/>
                    <a:pt x="12542" y="761"/>
                    <a:pt x="12557" y="733"/>
                  </a:cubicBezTo>
                  <a:cubicBezTo>
                    <a:pt x="12681" y="515"/>
                    <a:pt x="12645" y="233"/>
                    <a:pt x="12460" y="62"/>
                  </a:cubicBezTo>
                  <a:cubicBezTo>
                    <a:pt x="12448" y="52"/>
                    <a:pt x="12436" y="48"/>
                    <a:pt x="12423" y="48"/>
                  </a:cubicBezTo>
                  <a:cubicBezTo>
                    <a:pt x="12414" y="48"/>
                    <a:pt x="12405" y="50"/>
                    <a:pt x="12396" y="54"/>
                  </a:cubicBezTo>
                  <a:cubicBezTo>
                    <a:pt x="12395" y="27"/>
                    <a:pt x="12373" y="1"/>
                    <a:pt x="1234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4" name="Google Shape;3884;p16"/>
            <p:cNvSpPr/>
            <p:nvPr/>
          </p:nvSpPr>
          <p:spPr>
            <a:xfrm rot="-3947559">
              <a:off x="8603830" y="531806"/>
              <a:ext cx="1157028" cy="531755"/>
            </a:xfrm>
            <a:custGeom>
              <a:avLst/>
              <a:gdLst/>
              <a:ahLst/>
              <a:cxnLst/>
              <a:rect l="l" t="t" r="r" b="b"/>
              <a:pathLst>
                <a:path w="11432" h="5254" extrusionOk="0">
                  <a:moveTo>
                    <a:pt x="9860" y="0"/>
                  </a:moveTo>
                  <a:cubicBezTo>
                    <a:pt x="9735" y="0"/>
                    <a:pt x="9606" y="17"/>
                    <a:pt x="9474" y="53"/>
                  </a:cubicBezTo>
                  <a:cubicBezTo>
                    <a:pt x="9465" y="55"/>
                    <a:pt x="9457" y="56"/>
                    <a:pt x="9449" y="56"/>
                  </a:cubicBezTo>
                  <a:cubicBezTo>
                    <a:pt x="9431" y="56"/>
                    <a:pt x="9415" y="50"/>
                    <a:pt x="9400" y="41"/>
                  </a:cubicBezTo>
                  <a:cubicBezTo>
                    <a:pt x="9331" y="47"/>
                    <a:pt x="9259" y="53"/>
                    <a:pt x="9190" y="60"/>
                  </a:cubicBezTo>
                  <a:cubicBezTo>
                    <a:pt x="9046" y="74"/>
                    <a:pt x="8900" y="88"/>
                    <a:pt x="8754" y="91"/>
                  </a:cubicBezTo>
                  <a:cubicBezTo>
                    <a:pt x="7799" y="486"/>
                    <a:pt x="6852" y="898"/>
                    <a:pt x="5913" y="1332"/>
                  </a:cubicBezTo>
                  <a:cubicBezTo>
                    <a:pt x="3907" y="2256"/>
                    <a:pt x="1975" y="3320"/>
                    <a:pt x="7" y="4315"/>
                  </a:cubicBezTo>
                  <a:cubicBezTo>
                    <a:pt x="4" y="4346"/>
                    <a:pt x="3" y="4378"/>
                    <a:pt x="0" y="4408"/>
                  </a:cubicBezTo>
                  <a:cubicBezTo>
                    <a:pt x="166" y="4360"/>
                    <a:pt x="331" y="4339"/>
                    <a:pt x="493" y="4339"/>
                  </a:cubicBezTo>
                  <a:cubicBezTo>
                    <a:pt x="1243" y="4339"/>
                    <a:pt x="1959" y="4780"/>
                    <a:pt x="2659" y="5050"/>
                  </a:cubicBezTo>
                  <a:cubicBezTo>
                    <a:pt x="3009" y="5186"/>
                    <a:pt x="3330" y="5254"/>
                    <a:pt x="3647" y="5254"/>
                  </a:cubicBezTo>
                  <a:cubicBezTo>
                    <a:pt x="4016" y="5254"/>
                    <a:pt x="4379" y="5162"/>
                    <a:pt x="4776" y="4976"/>
                  </a:cubicBezTo>
                  <a:cubicBezTo>
                    <a:pt x="5290" y="4737"/>
                    <a:pt x="5745" y="4573"/>
                    <a:pt x="6300" y="4573"/>
                  </a:cubicBezTo>
                  <a:cubicBezTo>
                    <a:pt x="6342" y="4573"/>
                    <a:pt x="6384" y="4574"/>
                    <a:pt x="6427" y="4576"/>
                  </a:cubicBezTo>
                  <a:cubicBezTo>
                    <a:pt x="6993" y="4601"/>
                    <a:pt x="7546" y="4735"/>
                    <a:pt x="8108" y="4735"/>
                  </a:cubicBezTo>
                  <a:cubicBezTo>
                    <a:pt x="8249" y="4735"/>
                    <a:pt x="8391" y="4727"/>
                    <a:pt x="8533" y="4706"/>
                  </a:cubicBezTo>
                  <a:cubicBezTo>
                    <a:pt x="9222" y="4606"/>
                    <a:pt x="9882" y="4291"/>
                    <a:pt x="10398" y="3825"/>
                  </a:cubicBezTo>
                  <a:cubicBezTo>
                    <a:pt x="11003" y="3279"/>
                    <a:pt x="11432" y="2491"/>
                    <a:pt x="11408" y="1662"/>
                  </a:cubicBezTo>
                  <a:cubicBezTo>
                    <a:pt x="11383" y="793"/>
                    <a:pt x="10720" y="0"/>
                    <a:pt x="986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5" name="Google Shape;3885;p16"/>
            <p:cNvSpPr/>
            <p:nvPr/>
          </p:nvSpPr>
          <p:spPr>
            <a:xfrm rot="-3947559">
              <a:off x="8534130" y="327341"/>
              <a:ext cx="1035374" cy="502405"/>
            </a:xfrm>
            <a:custGeom>
              <a:avLst/>
              <a:gdLst/>
              <a:ahLst/>
              <a:cxnLst/>
              <a:rect l="l" t="t" r="r" b="b"/>
              <a:pathLst>
                <a:path w="10230" h="4964" extrusionOk="0">
                  <a:moveTo>
                    <a:pt x="10074" y="1"/>
                  </a:moveTo>
                  <a:cubicBezTo>
                    <a:pt x="9118" y="460"/>
                    <a:pt x="8110" y="820"/>
                    <a:pt x="7136" y="1244"/>
                  </a:cubicBezTo>
                  <a:cubicBezTo>
                    <a:pt x="7124" y="1252"/>
                    <a:pt x="7113" y="1259"/>
                    <a:pt x="7100" y="1260"/>
                  </a:cubicBezTo>
                  <a:cubicBezTo>
                    <a:pt x="7052" y="1281"/>
                    <a:pt x="7003" y="1302"/>
                    <a:pt x="6955" y="1322"/>
                  </a:cubicBezTo>
                  <a:cubicBezTo>
                    <a:pt x="5923" y="1784"/>
                    <a:pt x="4901" y="2271"/>
                    <a:pt x="3891" y="2783"/>
                  </a:cubicBezTo>
                  <a:cubicBezTo>
                    <a:pt x="2561" y="3460"/>
                    <a:pt x="1280" y="4208"/>
                    <a:pt x="0" y="4963"/>
                  </a:cubicBezTo>
                  <a:cubicBezTo>
                    <a:pt x="1215" y="4315"/>
                    <a:pt x="2461" y="3724"/>
                    <a:pt x="3699" y="3149"/>
                  </a:cubicBezTo>
                  <a:cubicBezTo>
                    <a:pt x="5800" y="2178"/>
                    <a:pt x="7940" y="1301"/>
                    <a:pt x="10115" y="509"/>
                  </a:cubicBezTo>
                  <a:cubicBezTo>
                    <a:pt x="10125" y="506"/>
                    <a:pt x="10133" y="505"/>
                    <a:pt x="10142" y="505"/>
                  </a:cubicBezTo>
                  <a:cubicBezTo>
                    <a:pt x="10150" y="505"/>
                    <a:pt x="10157" y="506"/>
                    <a:pt x="10164" y="509"/>
                  </a:cubicBezTo>
                  <a:cubicBezTo>
                    <a:pt x="10229" y="349"/>
                    <a:pt x="10198" y="174"/>
                    <a:pt x="10086" y="39"/>
                  </a:cubicBezTo>
                  <a:cubicBezTo>
                    <a:pt x="10077" y="26"/>
                    <a:pt x="10074" y="12"/>
                    <a:pt x="1007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6" name="Google Shape;3886;p16"/>
            <p:cNvSpPr/>
            <p:nvPr/>
          </p:nvSpPr>
          <p:spPr>
            <a:xfrm rot="-3947559">
              <a:off x="8614096" y="550016"/>
              <a:ext cx="1112901" cy="538435"/>
            </a:xfrm>
            <a:custGeom>
              <a:avLst/>
              <a:gdLst/>
              <a:ahLst/>
              <a:cxnLst/>
              <a:rect l="l" t="t" r="r" b="b"/>
              <a:pathLst>
                <a:path w="10996" h="5320" extrusionOk="0">
                  <a:moveTo>
                    <a:pt x="9501" y="0"/>
                  </a:moveTo>
                  <a:cubicBezTo>
                    <a:pt x="9493" y="0"/>
                    <a:pt x="9483" y="3"/>
                    <a:pt x="9474" y="9"/>
                  </a:cubicBezTo>
                  <a:cubicBezTo>
                    <a:pt x="9371" y="75"/>
                    <a:pt x="9272" y="134"/>
                    <a:pt x="9162" y="175"/>
                  </a:cubicBezTo>
                  <a:cubicBezTo>
                    <a:pt x="9147" y="148"/>
                    <a:pt x="9120" y="128"/>
                    <a:pt x="9084" y="128"/>
                  </a:cubicBezTo>
                  <a:cubicBezTo>
                    <a:pt x="9075" y="128"/>
                    <a:pt x="9066" y="129"/>
                    <a:pt x="9057" y="131"/>
                  </a:cubicBezTo>
                  <a:cubicBezTo>
                    <a:pt x="8840" y="181"/>
                    <a:pt x="8628" y="240"/>
                    <a:pt x="8418" y="304"/>
                  </a:cubicBezTo>
                  <a:cubicBezTo>
                    <a:pt x="8405" y="288"/>
                    <a:pt x="8385" y="280"/>
                    <a:pt x="8365" y="280"/>
                  </a:cubicBezTo>
                  <a:cubicBezTo>
                    <a:pt x="8332" y="280"/>
                    <a:pt x="8300" y="299"/>
                    <a:pt x="8300" y="336"/>
                  </a:cubicBezTo>
                  <a:lnTo>
                    <a:pt x="8300" y="343"/>
                  </a:lnTo>
                  <a:cubicBezTo>
                    <a:pt x="7860" y="482"/>
                    <a:pt x="7432" y="650"/>
                    <a:pt x="7010" y="837"/>
                  </a:cubicBezTo>
                  <a:cubicBezTo>
                    <a:pt x="6993" y="824"/>
                    <a:pt x="6970" y="817"/>
                    <a:pt x="6948" y="817"/>
                  </a:cubicBezTo>
                  <a:cubicBezTo>
                    <a:pt x="6918" y="817"/>
                    <a:pt x="6889" y="831"/>
                    <a:pt x="6877" y="866"/>
                  </a:cubicBezTo>
                  <a:lnTo>
                    <a:pt x="6867" y="902"/>
                  </a:lnTo>
                  <a:cubicBezTo>
                    <a:pt x="6137" y="1234"/>
                    <a:pt x="5427" y="1614"/>
                    <a:pt x="4714" y="1977"/>
                  </a:cubicBezTo>
                  <a:cubicBezTo>
                    <a:pt x="3829" y="2427"/>
                    <a:pt x="2928" y="2860"/>
                    <a:pt x="2040" y="3316"/>
                  </a:cubicBezTo>
                  <a:cubicBezTo>
                    <a:pt x="2054" y="3287"/>
                    <a:pt x="2069" y="3256"/>
                    <a:pt x="2081" y="3226"/>
                  </a:cubicBezTo>
                  <a:cubicBezTo>
                    <a:pt x="2090" y="3202"/>
                    <a:pt x="2069" y="3176"/>
                    <a:pt x="2046" y="3176"/>
                  </a:cubicBezTo>
                  <a:cubicBezTo>
                    <a:pt x="2040" y="3176"/>
                    <a:pt x="2033" y="3179"/>
                    <a:pt x="2026" y="3184"/>
                  </a:cubicBezTo>
                  <a:cubicBezTo>
                    <a:pt x="1949" y="3249"/>
                    <a:pt x="1884" y="3332"/>
                    <a:pt x="1829" y="3424"/>
                  </a:cubicBezTo>
                  <a:cubicBezTo>
                    <a:pt x="1223" y="3740"/>
                    <a:pt x="623" y="4066"/>
                    <a:pt x="41" y="4418"/>
                  </a:cubicBezTo>
                  <a:cubicBezTo>
                    <a:pt x="0" y="4441"/>
                    <a:pt x="29" y="4499"/>
                    <a:pt x="68" y="4499"/>
                  </a:cubicBezTo>
                  <a:cubicBezTo>
                    <a:pt x="74" y="4499"/>
                    <a:pt x="79" y="4498"/>
                    <a:pt x="85" y="4495"/>
                  </a:cubicBezTo>
                  <a:cubicBezTo>
                    <a:pt x="627" y="4269"/>
                    <a:pt x="1159" y="4021"/>
                    <a:pt x="1689" y="3761"/>
                  </a:cubicBezTo>
                  <a:lnTo>
                    <a:pt x="1689" y="3761"/>
                  </a:lnTo>
                  <a:cubicBezTo>
                    <a:pt x="1606" y="4072"/>
                    <a:pt x="1611" y="4418"/>
                    <a:pt x="1707" y="4680"/>
                  </a:cubicBezTo>
                  <a:cubicBezTo>
                    <a:pt x="1713" y="4696"/>
                    <a:pt x="1725" y="4703"/>
                    <a:pt x="1737" y="4703"/>
                  </a:cubicBezTo>
                  <a:cubicBezTo>
                    <a:pt x="1757" y="4703"/>
                    <a:pt x="1778" y="4687"/>
                    <a:pt x="1775" y="4663"/>
                  </a:cubicBezTo>
                  <a:cubicBezTo>
                    <a:pt x="1752" y="4411"/>
                    <a:pt x="1735" y="4164"/>
                    <a:pt x="1789" y="3912"/>
                  </a:cubicBezTo>
                  <a:cubicBezTo>
                    <a:pt x="1807" y="3828"/>
                    <a:pt x="1836" y="3750"/>
                    <a:pt x="1867" y="3675"/>
                  </a:cubicBezTo>
                  <a:cubicBezTo>
                    <a:pt x="2488" y="3366"/>
                    <a:pt x="3105" y="3044"/>
                    <a:pt x="3720" y="2725"/>
                  </a:cubicBezTo>
                  <a:lnTo>
                    <a:pt x="3720" y="2725"/>
                  </a:lnTo>
                  <a:cubicBezTo>
                    <a:pt x="3353" y="3521"/>
                    <a:pt x="3218" y="4425"/>
                    <a:pt x="3438" y="5282"/>
                  </a:cubicBezTo>
                  <a:cubicBezTo>
                    <a:pt x="3445" y="5307"/>
                    <a:pt x="3466" y="5319"/>
                    <a:pt x="3486" y="5319"/>
                  </a:cubicBezTo>
                  <a:cubicBezTo>
                    <a:pt x="3510" y="5319"/>
                    <a:pt x="3532" y="5302"/>
                    <a:pt x="3528" y="5270"/>
                  </a:cubicBezTo>
                  <a:cubicBezTo>
                    <a:pt x="3423" y="4326"/>
                    <a:pt x="3509" y="3468"/>
                    <a:pt x="3927" y="2618"/>
                  </a:cubicBezTo>
                  <a:cubicBezTo>
                    <a:pt x="4179" y="2486"/>
                    <a:pt x="4432" y="2356"/>
                    <a:pt x="4683" y="2229"/>
                  </a:cubicBezTo>
                  <a:cubicBezTo>
                    <a:pt x="5001" y="2067"/>
                    <a:pt x="5319" y="1903"/>
                    <a:pt x="5639" y="1741"/>
                  </a:cubicBezTo>
                  <a:lnTo>
                    <a:pt x="5639" y="1741"/>
                  </a:lnTo>
                  <a:cubicBezTo>
                    <a:pt x="5218" y="2680"/>
                    <a:pt x="5012" y="3754"/>
                    <a:pt x="5230" y="4771"/>
                  </a:cubicBezTo>
                  <a:cubicBezTo>
                    <a:pt x="5235" y="4793"/>
                    <a:pt x="5252" y="4803"/>
                    <a:pt x="5269" y="4803"/>
                  </a:cubicBezTo>
                  <a:cubicBezTo>
                    <a:pt x="5289" y="4803"/>
                    <a:pt x="5309" y="4788"/>
                    <a:pt x="5309" y="4759"/>
                  </a:cubicBezTo>
                  <a:cubicBezTo>
                    <a:pt x="5272" y="3647"/>
                    <a:pt x="5368" y="2656"/>
                    <a:pt x="5840" y="1638"/>
                  </a:cubicBezTo>
                  <a:cubicBezTo>
                    <a:pt x="6156" y="1477"/>
                    <a:pt x="6475" y="1320"/>
                    <a:pt x="6797" y="1172"/>
                  </a:cubicBezTo>
                  <a:lnTo>
                    <a:pt x="6797" y="1172"/>
                  </a:lnTo>
                  <a:cubicBezTo>
                    <a:pt x="6510" y="2553"/>
                    <a:pt x="7369" y="3981"/>
                    <a:pt x="8346" y="4908"/>
                  </a:cubicBezTo>
                  <a:cubicBezTo>
                    <a:pt x="8352" y="4914"/>
                    <a:pt x="8358" y="4916"/>
                    <a:pt x="8365" y="4916"/>
                  </a:cubicBezTo>
                  <a:cubicBezTo>
                    <a:pt x="8386" y="4916"/>
                    <a:pt x="8403" y="4887"/>
                    <a:pt x="8389" y="4865"/>
                  </a:cubicBezTo>
                  <a:cubicBezTo>
                    <a:pt x="7626" y="3650"/>
                    <a:pt x="6678" y="2589"/>
                    <a:pt x="6999" y="1079"/>
                  </a:cubicBezTo>
                  <a:cubicBezTo>
                    <a:pt x="7428" y="887"/>
                    <a:pt x="7866" y="713"/>
                    <a:pt x="8314" y="569"/>
                  </a:cubicBezTo>
                  <a:cubicBezTo>
                    <a:pt x="8444" y="1861"/>
                    <a:pt x="9733" y="3006"/>
                    <a:pt x="10955" y="3202"/>
                  </a:cubicBezTo>
                  <a:cubicBezTo>
                    <a:pt x="10956" y="3202"/>
                    <a:pt x="10957" y="3202"/>
                    <a:pt x="10959" y="3202"/>
                  </a:cubicBezTo>
                  <a:cubicBezTo>
                    <a:pt x="10987" y="3202"/>
                    <a:pt x="10996" y="3162"/>
                    <a:pt x="10969" y="3156"/>
                  </a:cubicBezTo>
                  <a:cubicBezTo>
                    <a:pt x="10295" y="2849"/>
                    <a:pt x="9701" y="2571"/>
                    <a:pt x="9212" y="1995"/>
                  </a:cubicBezTo>
                  <a:cubicBezTo>
                    <a:pt x="8827" y="1540"/>
                    <a:pt x="8674" y="1046"/>
                    <a:pt x="8495" y="514"/>
                  </a:cubicBezTo>
                  <a:cubicBezTo>
                    <a:pt x="8690" y="453"/>
                    <a:pt x="8888" y="400"/>
                    <a:pt x="9087" y="353"/>
                  </a:cubicBezTo>
                  <a:cubicBezTo>
                    <a:pt x="9140" y="340"/>
                    <a:pt x="9169" y="301"/>
                    <a:pt x="9176" y="256"/>
                  </a:cubicBezTo>
                  <a:cubicBezTo>
                    <a:pt x="9306" y="227"/>
                    <a:pt x="9437" y="175"/>
                    <a:pt x="9531" y="86"/>
                  </a:cubicBezTo>
                  <a:cubicBezTo>
                    <a:pt x="9567" y="52"/>
                    <a:pt x="9541" y="0"/>
                    <a:pt x="950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7" name="Google Shape;3887;p16"/>
            <p:cNvSpPr/>
            <p:nvPr/>
          </p:nvSpPr>
          <p:spPr>
            <a:xfrm rot="-3947559">
              <a:off x="8937120" y="1178253"/>
              <a:ext cx="138758" cy="32286"/>
            </a:xfrm>
            <a:custGeom>
              <a:avLst/>
              <a:gdLst/>
              <a:ahLst/>
              <a:cxnLst/>
              <a:rect l="l" t="t" r="r" b="b"/>
              <a:pathLst>
                <a:path w="1371" h="319" extrusionOk="0">
                  <a:moveTo>
                    <a:pt x="64" y="0"/>
                  </a:moveTo>
                  <a:cubicBezTo>
                    <a:pt x="21" y="0"/>
                    <a:pt x="0" y="64"/>
                    <a:pt x="46" y="85"/>
                  </a:cubicBezTo>
                  <a:cubicBezTo>
                    <a:pt x="357" y="227"/>
                    <a:pt x="717" y="318"/>
                    <a:pt x="1067" y="318"/>
                  </a:cubicBezTo>
                  <a:cubicBezTo>
                    <a:pt x="1148" y="318"/>
                    <a:pt x="1228" y="313"/>
                    <a:pt x="1307" y="303"/>
                  </a:cubicBezTo>
                  <a:cubicBezTo>
                    <a:pt x="1367" y="296"/>
                    <a:pt x="1371" y="194"/>
                    <a:pt x="1307" y="191"/>
                  </a:cubicBezTo>
                  <a:cubicBezTo>
                    <a:pt x="874" y="180"/>
                    <a:pt x="497" y="145"/>
                    <a:pt x="82" y="4"/>
                  </a:cubicBezTo>
                  <a:cubicBezTo>
                    <a:pt x="76" y="1"/>
                    <a:pt x="70" y="0"/>
                    <a:pt x="6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8" name="Google Shape;3888;p16"/>
            <p:cNvSpPr/>
            <p:nvPr/>
          </p:nvSpPr>
          <p:spPr>
            <a:xfrm rot="-3947559">
              <a:off x="8828886" y="944220"/>
              <a:ext cx="215678" cy="130459"/>
            </a:xfrm>
            <a:custGeom>
              <a:avLst/>
              <a:gdLst/>
              <a:ahLst/>
              <a:cxnLst/>
              <a:rect l="l" t="t" r="r" b="b"/>
              <a:pathLst>
                <a:path w="2131" h="1289" extrusionOk="0">
                  <a:moveTo>
                    <a:pt x="39" y="1"/>
                  </a:moveTo>
                  <a:cubicBezTo>
                    <a:pt x="19" y="1"/>
                    <a:pt x="1" y="24"/>
                    <a:pt x="17" y="41"/>
                  </a:cubicBezTo>
                  <a:cubicBezTo>
                    <a:pt x="555" y="631"/>
                    <a:pt x="1224" y="1029"/>
                    <a:pt x="1978" y="1284"/>
                  </a:cubicBezTo>
                  <a:cubicBezTo>
                    <a:pt x="1987" y="1287"/>
                    <a:pt x="1997" y="1288"/>
                    <a:pt x="2006" y="1288"/>
                  </a:cubicBezTo>
                  <a:cubicBezTo>
                    <a:pt x="2086" y="1288"/>
                    <a:pt x="2130" y="1164"/>
                    <a:pt x="2041" y="1135"/>
                  </a:cubicBezTo>
                  <a:cubicBezTo>
                    <a:pt x="1301" y="887"/>
                    <a:pt x="658" y="494"/>
                    <a:pt x="53" y="6"/>
                  </a:cubicBezTo>
                  <a:cubicBezTo>
                    <a:pt x="49" y="2"/>
                    <a:pt x="44" y="1"/>
                    <a:pt x="3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9" name="Google Shape;3889;p16"/>
            <p:cNvSpPr/>
            <p:nvPr/>
          </p:nvSpPr>
          <p:spPr>
            <a:xfrm rot="-3947559">
              <a:off x="8753720" y="654097"/>
              <a:ext cx="198270" cy="289966"/>
            </a:xfrm>
            <a:custGeom>
              <a:avLst/>
              <a:gdLst/>
              <a:ahLst/>
              <a:cxnLst/>
              <a:rect l="l" t="t" r="r" b="b"/>
              <a:pathLst>
                <a:path w="1959" h="2865" extrusionOk="0">
                  <a:moveTo>
                    <a:pt x="62" y="1"/>
                  </a:moveTo>
                  <a:cubicBezTo>
                    <a:pt x="32" y="1"/>
                    <a:pt x="1" y="23"/>
                    <a:pt x="10" y="58"/>
                  </a:cubicBezTo>
                  <a:cubicBezTo>
                    <a:pt x="259" y="1133"/>
                    <a:pt x="916" y="2177"/>
                    <a:pt x="1798" y="2847"/>
                  </a:cubicBezTo>
                  <a:cubicBezTo>
                    <a:pt x="1815" y="2859"/>
                    <a:pt x="1832" y="2865"/>
                    <a:pt x="1847" y="2865"/>
                  </a:cubicBezTo>
                  <a:cubicBezTo>
                    <a:pt x="1911" y="2865"/>
                    <a:pt x="1959" y="2776"/>
                    <a:pt x="1899" y="2719"/>
                  </a:cubicBezTo>
                  <a:cubicBezTo>
                    <a:pt x="1064" y="1942"/>
                    <a:pt x="498" y="1109"/>
                    <a:pt x="110" y="31"/>
                  </a:cubicBezTo>
                  <a:cubicBezTo>
                    <a:pt x="101" y="10"/>
                    <a:pt x="82" y="1"/>
                    <a:pt x="6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0" name="Google Shape;3890;p16"/>
            <p:cNvSpPr/>
            <p:nvPr/>
          </p:nvSpPr>
          <p:spPr>
            <a:xfrm rot="-3947559">
              <a:off x="8669768" y="326067"/>
              <a:ext cx="181064" cy="484187"/>
            </a:xfrm>
            <a:custGeom>
              <a:avLst/>
              <a:gdLst/>
              <a:ahLst/>
              <a:cxnLst/>
              <a:rect l="l" t="t" r="r" b="b"/>
              <a:pathLst>
                <a:path w="1789" h="4784" extrusionOk="0">
                  <a:moveTo>
                    <a:pt x="58" y="0"/>
                  </a:moveTo>
                  <a:cubicBezTo>
                    <a:pt x="43" y="0"/>
                    <a:pt x="28" y="9"/>
                    <a:pt x="28" y="27"/>
                  </a:cubicBezTo>
                  <a:cubicBezTo>
                    <a:pt x="0" y="1702"/>
                    <a:pt x="643" y="3377"/>
                    <a:pt x="1581" y="4743"/>
                  </a:cubicBezTo>
                  <a:cubicBezTo>
                    <a:pt x="1601" y="4771"/>
                    <a:pt x="1627" y="4783"/>
                    <a:pt x="1653" y="4783"/>
                  </a:cubicBezTo>
                  <a:cubicBezTo>
                    <a:pt x="1722" y="4783"/>
                    <a:pt x="1789" y="4701"/>
                    <a:pt x="1737" y="4627"/>
                  </a:cubicBezTo>
                  <a:cubicBezTo>
                    <a:pt x="761" y="3222"/>
                    <a:pt x="315" y="1706"/>
                    <a:pt x="92" y="27"/>
                  </a:cubicBezTo>
                  <a:cubicBezTo>
                    <a:pt x="89" y="9"/>
                    <a:pt x="73" y="0"/>
                    <a:pt x="5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1" name="Google Shape;3891;p16"/>
            <p:cNvSpPr/>
            <p:nvPr/>
          </p:nvSpPr>
          <p:spPr>
            <a:xfrm rot="-3947559">
              <a:off x="8765431" y="167519"/>
              <a:ext cx="63458" cy="452913"/>
            </a:xfrm>
            <a:custGeom>
              <a:avLst/>
              <a:gdLst/>
              <a:ahLst/>
              <a:cxnLst/>
              <a:rect l="l" t="t" r="r" b="b"/>
              <a:pathLst>
                <a:path w="627" h="4475" extrusionOk="0">
                  <a:moveTo>
                    <a:pt x="512" y="0"/>
                  </a:moveTo>
                  <a:cubicBezTo>
                    <a:pt x="504" y="0"/>
                    <a:pt x="496" y="4"/>
                    <a:pt x="490" y="12"/>
                  </a:cubicBezTo>
                  <a:cubicBezTo>
                    <a:pt x="0" y="663"/>
                    <a:pt x="71" y="1727"/>
                    <a:pt x="34" y="2509"/>
                  </a:cubicBezTo>
                  <a:cubicBezTo>
                    <a:pt x="0" y="3197"/>
                    <a:pt x="35" y="3859"/>
                    <a:pt x="441" y="4439"/>
                  </a:cubicBezTo>
                  <a:cubicBezTo>
                    <a:pt x="458" y="4464"/>
                    <a:pt x="481" y="4475"/>
                    <a:pt x="504" y="4475"/>
                  </a:cubicBezTo>
                  <a:cubicBezTo>
                    <a:pt x="565" y="4475"/>
                    <a:pt x="627" y="4401"/>
                    <a:pt x="580" y="4335"/>
                  </a:cubicBezTo>
                  <a:cubicBezTo>
                    <a:pt x="137" y="3711"/>
                    <a:pt x="165" y="2957"/>
                    <a:pt x="208" y="2224"/>
                  </a:cubicBezTo>
                  <a:cubicBezTo>
                    <a:pt x="253" y="1479"/>
                    <a:pt x="306" y="759"/>
                    <a:pt x="542" y="41"/>
                  </a:cubicBezTo>
                  <a:cubicBezTo>
                    <a:pt x="549" y="20"/>
                    <a:pt x="531" y="0"/>
                    <a:pt x="51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2" name="Google Shape;3892;p16"/>
            <p:cNvSpPr/>
            <p:nvPr/>
          </p:nvSpPr>
          <p:spPr>
            <a:xfrm rot="-3947559">
              <a:off x="8904315" y="1030091"/>
              <a:ext cx="109812" cy="69936"/>
            </a:xfrm>
            <a:custGeom>
              <a:avLst/>
              <a:gdLst/>
              <a:ahLst/>
              <a:cxnLst/>
              <a:rect l="l" t="t" r="r" b="b"/>
              <a:pathLst>
                <a:path w="1085" h="691" extrusionOk="0">
                  <a:moveTo>
                    <a:pt x="34" y="0"/>
                  </a:moveTo>
                  <a:cubicBezTo>
                    <a:pt x="15" y="0"/>
                    <a:pt x="0" y="31"/>
                    <a:pt x="21" y="45"/>
                  </a:cubicBezTo>
                  <a:cubicBezTo>
                    <a:pt x="336" y="269"/>
                    <a:pt x="674" y="527"/>
                    <a:pt x="1027" y="688"/>
                  </a:cubicBezTo>
                  <a:cubicBezTo>
                    <a:pt x="1032" y="690"/>
                    <a:pt x="1036" y="691"/>
                    <a:pt x="1041" y="691"/>
                  </a:cubicBezTo>
                  <a:cubicBezTo>
                    <a:pt x="1068" y="691"/>
                    <a:pt x="1084" y="652"/>
                    <a:pt x="1060" y="633"/>
                  </a:cubicBezTo>
                  <a:cubicBezTo>
                    <a:pt x="763" y="384"/>
                    <a:pt x="384" y="189"/>
                    <a:pt x="45" y="3"/>
                  </a:cubicBezTo>
                  <a:cubicBezTo>
                    <a:pt x="41" y="1"/>
                    <a:pt x="38" y="0"/>
                    <a:pt x="3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3" name="Google Shape;3893;p16"/>
            <p:cNvSpPr/>
            <p:nvPr/>
          </p:nvSpPr>
          <p:spPr>
            <a:xfrm rot="-3947559">
              <a:off x="9022390" y="1227586"/>
              <a:ext cx="51819" cy="13258"/>
            </a:xfrm>
            <a:custGeom>
              <a:avLst/>
              <a:gdLst/>
              <a:ahLst/>
              <a:cxnLst/>
              <a:rect l="l" t="t" r="r" b="b"/>
              <a:pathLst>
                <a:path w="512" h="131" extrusionOk="0">
                  <a:moveTo>
                    <a:pt x="44" y="0"/>
                  </a:moveTo>
                  <a:cubicBezTo>
                    <a:pt x="19" y="0"/>
                    <a:pt x="0" y="37"/>
                    <a:pt x="25" y="54"/>
                  </a:cubicBezTo>
                  <a:cubicBezTo>
                    <a:pt x="96" y="101"/>
                    <a:pt x="195" y="131"/>
                    <a:pt x="289" y="131"/>
                  </a:cubicBezTo>
                  <a:cubicBezTo>
                    <a:pt x="362" y="131"/>
                    <a:pt x="433" y="113"/>
                    <a:pt x="488" y="72"/>
                  </a:cubicBezTo>
                  <a:cubicBezTo>
                    <a:pt x="512" y="54"/>
                    <a:pt x="500" y="9"/>
                    <a:pt x="471" y="9"/>
                  </a:cubicBezTo>
                  <a:cubicBezTo>
                    <a:pt x="468" y="9"/>
                    <a:pt x="466" y="9"/>
                    <a:pt x="463" y="10"/>
                  </a:cubicBezTo>
                  <a:cubicBezTo>
                    <a:pt x="397" y="24"/>
                    <a:pt x="336" y="51"/>
                    <a:pt x="265" y="51"/>
                  </a:cubicBezTo>
                  <a:cubicBezTo>
                    <a:pt x="263" y="51"/>
                    <a:pt x="261" y="51"/>
                    <a:pt x="258" y="51"/>
                  </a:cubicBezTo>
                  <a:cubicBezTo>
                    <a:pt x="188" y="51"/>
                    <a:pt x="121" y="30"/>
                    <a:pt x="55" y="3"/>
                  </a:cubicBezTo>
                  <a:cubicBezTo>
                    <a:pt x="51" y="1"/>
                    <a:pt x="48" y="0"/>
                    <a:pt x="4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4" name="Google Shape;3894;p16"/>
            <p:cNvSpPr/>
            <p:nvPr/>
          </p:nvSpPr>
          <p:spPr>
            <a:xfrm rot="-3947559">
              <a:off x="8776497" y="771586"/>
              <a:ext cx="140378" cy="175497"/>
            </a:xfrm>
            <a:custGeom>
              <a:avLst/>
              <a:gdLst/>
              <a:ahLst/>
              <a:cxnLst/>
              <a:rect l="l" t="t" r="r" b="b"/>
              <a:pathLst>
                <a:path w="1387" h="1734" extrusionOk="0">
                  <a:moveTo>
                    <a:pt x="24" y="0"/>
                  </a:moveTo>
                  <a:cubicBezTo>
                    <a:pt x="13" y="0"/>
                    <a:pt x="0" y="11"/>
                    <a:pt x="5" y="26"/>
                  </a:cubicBezTo>
                  <a:cubicBezTo>
                    <a:pt x="244" y="720"/>
                    <a:pt x="694" y="1309"/>
                    <a:pt x="1297" y="1725"/>
                  </a:cubicBezTo>
                  <a:cubicBezTo>
                    <a:pt x="1305" y="1731"/>
                    <a:pt x="1313" y="1733"/>
                    <a:pt x="1322" y="1733"/>
                  </a:cubicBezTo>
                  <a:cubicBezTo>
                    <a:pt x="1358" y="1733"/>
                    <a:pt x="1386" y="1685"/>
                    <a:pt x="1350" y="1659"/>
                  </a:cubicBezTo>
                  <a:cubicBezTo>
                    <a:pt x="750" y="1238"/>
                    <a:pt x="316" y="692"/>
                    <a:pt x="40" y="12"/>
                  </a:cubicBezTo>
                  <a:cubicBezTo>
                    <a:pt x="37" y="3"/>
                    <a:pt x="31" y="0"/>
                    <a:pt x="2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5" name="Google Shape;3895;p16"/>
            <p:cNvSpPr/>
            <p:nvPr/>
          </p:nvSpPr>
          <p:spPr>
            <a:xfrm rot="-3947559">
              <a:off x="8726471" y="415225"/>
              <a:ext cx="102424" cy="235717"/>
            </a:xfrm>
            <a:custGeom>
              <a:avLst/>
              <a:gdLst/>
              <a:ahLst/>
              <a:cxnLst/>
              <a:rect l="l" t="t" r="r" b="b"/>
              <a:pathLst>
                <a:path w="1012" h="2329" extrusionOk="0">
                  <a:moveTo>
                    <a:pt x="13" y="1"/>
                  </a:moveTo>
                  <a:cubicBezTo>
                    <a:pt x="7" y="1"/>
                    <a:pt x="1" y="5"/>
                    <a:pt x="2" y="13"/>
                  </a:cubicBezTo>
                  <a:cubicBezTo>
                    <a:pt x="108" y="844"/>
                    <a:pt x="431" y="1655"/>
                    <a:pt x="945" y="2316"/>
                  </a:cubicBezTo>
                  <a:cubicBezTo>
                    <a:pt x="952" y="2325"/>
                    <a:pt x="960" y="2329"/>
                    <a:pt x="969" y="2329"/>
                  </a:cubicBezTo>
                  <a:cubicBezTo>
                    <a:pt x="991" y="2329"/>
                    <a:pt x="1011" y="2304"/>
                    <a:pt x="993" y="2279"/>
                  </a:cubicBezTo>
                  <a:cubicBezTo>
                    <a:pt x="509" y="1581"/>
                    <a:pt x="185" y="846"/>
                    <a:pt x="24" y="11"/>
                  </a:cubicBezTo>
                  <a:cubicBezTo>
                    <a:pt x="24" y="4"/>
                    <a:pt x="18" y="1"/>
                    <a:pt x="1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6" name="Google Shape;3896;p16"/>
            <p:cNvSpPr/>
            <p:nvPr/>
          </p:nvSpPr>
          <p:spPr>
            <a:xfrm rot="-3947559">
              <a:off x="8867219" y="323206"/>
              <a:ext cx="31476" cy="145438"/>
            </a:xfrm>
            <a:custGeom>
              <a:avLst/>
              <a:gdLst/>
              <a:ahLst/>
              <a:cxnLst/>
              <a:rect l="l" t="t" r="r" b="b"/>
              <a:pathLst>
                <a:path w="311" h="1437" extrusionOk="0">
                  <a:moveTo>
                    <a:pt x="148" y="0"/>
                  </a:moveTo>
                  <a:cubicBezTo>
                    <a:pt x="138" y="0"/>
                    <a:pt x="129" y="5"/>
                    <a:pt x="126" y="16"/>
                  </a:cubicBezTo>
                  <a:cubicBezTo>
                    <a:pt x="1" y="470"/>
                    <a:pt x="6" y="986"/>
                    <a:pt x="219" y="1412"/>
                  </a:cubicBezTo>
                  <a:cubicBezTo>
                    <a:pt x="228" y="1429"/>
                    <a:pt x="243" y="1437"/>
                    <a:pt x="257" y="1437"/>
                  </a:cubicBezTo>
                  <a:cubicBezTo>
                    <a:pt x="284" y="1437"/>
                    <a:pt x="310" y="1414"/>
                    <a:pt x="298" y="1381"/>
                  </a:cubicBezTo>
                  <a:cubicBezTo>
                    <a:pt x="133" y="931"/>
                    <a:pt x="66" y="506"/>
                    <a:pt x="177" y="30"/>
                  </a:cubicBezTo>
                  <a:cubicBezTo>
                    <a:pt x="181" y="12"/>
                    <a:pt x="164" y="0"/>
                    <a:pt x="14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7" name="Google Shape;3897;p16"/>
            <p:cNvSpPr/>
            <p:nvPr/>
          </p:nvSpPr>
          <p:spPr>
            <a:xfrm rot="-3947559">
              <a:off x="9232388" y="314213"/>
              <a:ext cx="174789" cy="113861"/>
            </a:xfrm>
            <a:custGeom>
              <a:avLst/>
              <a:gdLst/>
              <a:ahLst/>
              <a:cxnLst/>
              <a:rect l="l" t="t" r="r" b="b"/>
              <a:pathLst>
                <a:path w="1727" h="1125" extrusionOk="0">
                  <a:moveTo>
                    <a:pt x="74" y="1"/>
                  </a:moveTo>
                  <a:cubicBezTo>
                    <a:pt x="33" y="1"/>
                    <a:pt x="1" y="62"/>
                    <a:pt x="40" y="100"/>
                  </a:cubicBezTo>
                  <a:cubicBezTo>
                    <a:pt x="509" y="540"/>
                    <a:pt x="1065" y="914"/>
                    <a:pt x="1678" y="1123"/>
                  </a:cubicBezTo>
                  <a:cubicBezTo>
                    <a:pt x="1681" y="1124"/>
                    <a:pt x="1684" y="1125"/>
                    <a:pt x="1687" y="1125"/>
                  </a:cubicBezTo>
                  <a:cubicBezTo>
                    <a:pt x="1713" y="1125"/>
                    <a:pt x="1727" y="1087"/>
                    <a:pt x="1696" y="1074"/>
                  </a:cubicBezTo>
                  <a:cubicBezTo>
                    <a:pt x="1113" y="784"/>
                    <a:pt x="586" y="461"/>
                    <a:pt x="106" y="15"/>
                  </a:cubicBezTo>
                  <a:cubicBezTo>
                    <a:pt x="96" y="5"/>
                    <a:pt x="84" y="1"/>
                    <a:pt x="7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8" name="Google Shape;3898;p16"/>
            <p:cNvSpPr/>
            <p:nvPr/>
          </p:nvSpPr>
          <p:spPr>
            <a:xfrm rot="-3947559">
              <a:off x="9147043" y="536604"/>
              <a:ext cx="69835" cy="166692"/>
            </a:xfrm>
            <a:custGeom>
              <a:avLst/>
              <a:gdLst/>
              <a:ahLst/>
              <a:cxnLst/>
              <a:rect l="l" t="t" r="r" b="b"/>
              <a:pathLst>
                <a:path w="690" h="1647" extrusionOk="0">
                  <a:moveTo>
                    <a:pt x="69" y="1"/>
                  </a:moveTo>
                  <a:cubicBezTo>
                    <a:pt x="50" y="1"/>
                    <a:pt x="31" y="12"/>
                    <a:pt x="30" y="33"/>
                  </a:cubicBezTo>
                  <a:cubicBezTo>
                    <a:pt x="1" y="585"/>
                    <a:pt x="311" y="1196"/>
                    <a:pt x="623" y="1634"/>
                  </a:cubicBezTo>
                  <a:cubicBezTo>
                    <a:pt x="630" y="1643"/>
                    <a:pt x="638" y="1647"/>
                    <a:pt x="646" y="1647"/>
                  </a:cubicBezTo>
                  <a:cubicBezTo>
                    <a:pt x="668" y="1647"/>
                    <a:pt x="690" y="1620"/>
                    <a:pt x="674" y="1597"/>
                  </a:cubicBezTo>
                  <a:cubicBezTo>
                    <a:pt x="519" y="1347"/>
                    <a:pt x="391" y="1085"/>
                    <a:pt x="296" y="808"/>
                  </a:cubicBezTo>
                  <a:cubicBezTo>
                    <a:pt x="206" y="550"/>
                    <a:pt x="179" y="281"/>
                    <a:pt x="102" y="24"/>
                  </a:cubicBezTo>
                  <a:cubicBezTo>
                    <a:pt x="98" y="8"/>
                    <a:pt x="84" y="1"/>
                    <a:pt x="6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9" name="Google Shape;3899;p16"/>
            <p:cNvSpPr/>
            <p:nvPr/>
          </p:nvSpPr>
          <p:spPr>
            <a:xfrm rot="-3947559">
              <a:off x="9209148" y="801147"/>
              <a:ext cx="30262" cy="221953"/>
            </a:xfrm>
            <a:custGeom>
              <a:avLst/>
              <a:gdLst/>
              <a:ahLst/>
              <a:cxnLst/>
              <a:rect l="l" t="t" r="r" b="b"/>
              <a:pathLst>
                <a:path w="299" h="2193" extrusionOk="0">
                  <a:moveTo>
                    <a:pt x="252" y="1"/>
                  </a:moveTo>
                  <a:cubicBezTo>
                    <a:pt x="232" y="1"/>
                    <a:pt x="211" y="13"/>
                    <a:pt x="204" y="38"/>
                  </a:cubicBezTo>
                  <a:cubicBezTo>
                    <a:pt x="36" y="722"/>
                    <a:pt x="1" y="1474"/>
                    <a:pt x="95" y="2172"/>
                  </a:cubicBezTo>
                  <a:cubicBezTo>
                    <a:pt x="97" y="2186"/>
                    <a:pt x="108" y="2192"/>
                    <a:pt x="118" y="2192"/>
                  </a:cubicBezTo>
                  <a:cubicBezTo>
                    <a:pt x="131" y="2192"/>
                    <a:pt x="145" y="2182"/>
                    <a:pt x="145" y="2165"/>
                  </a:cubicBezTo>
                  <a:cubicBezTo>
                    <a:pt x="136" y="1443"/>
                    <a:pt x="190" y="764"/>
                    <a:pt x="293" y="51"/>
                  </a:cubicBezTo>
                  <a:cubicBezTo>
                    <a:pt x="298" y="18"/>
                    <a:pt x="276" y="1"/>
                    <a:pt x="2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0" name="Google Shape;3900;p16"/>
            <p:cNvSpPr/>
            <p:nvPr/>
          </p:nvSpPr>
          <p:spPr>
            <a:xfrm rot="-3947559">
              <a:off x="9189006" y="1028180"/>
              <a:ext cx="16092" cy="137341"/>
            </a:xfrm>
            <a:custGeom>
              <a:avLst/>
              <a:gdLst/>
              <a:ahLst/>
              <a:cxnLst/>
              <a:rect l="l" t="t" r="r" b="b"/>
              <a:pathLst>
                <a:path w="159" h="1357" extrusionOk="0">
                  <a:moveTo>
                    <a:pt x="103" y="1"/>
                  </a:moveTo>
                  <a:cubicBezTo>
                    <a:pt x="88" y="1"/>
                    <a:pt x="72" y="10"/>
                    <a:pt x="70" y="28"/>
                  </a:cubicBezTo>
                  <a:cubicBezTo>
                    <a:pt x="0" y="447"/>
                    <a:pt x="15" y="900"/>
                    <a:pt x="6" y="1327"/>
                  </a:cubicBezTo>
                  <a:cubicBezTo>
                    <a:pt x="6" y="1346"/>
                    <a:pt x="21" y="1356"/>
                    <a:pt x="35" y="1356"/>
                  </a:cubicBezTo>
                  <a:cubicBezTo>
                    <a:pt x="46" y="1356"/>
                    <a:pt x="56" y="1349"/>
                    <a:pt x="57" y="1334"/>
                  </a:cubicBezTo>
                  <a:cubicBezTo>
                    <a:pt x="95" y="906"/>
                    <a:pt x="159" y="456"/>
                    <a:pt x="133" y="28"/>
                  </a:cubicBezTo>
                  <a:cubicBezTo>
                    <a:pt x="132" y="10"/>
                    <a:pt x="118" y="1"/>
                    <a:pt x="10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1" name="Google Shape;3901;p16"/>
            <p:cNvSpPr/>
            <p:nvPr/>
          </p:nvSpPr>
          <p:spPr>
            <a:xfrm rot="-3947559">
              <a:off x="8322647" y="111783"/>
              <a:ext cx="1283034" cy="1089420"/>
            </a:xfrm>
            <a:custGeom>
              <a:avLst/>
              <a:gdLst/>
              <a:ahLst/>
              <a:cxnLst/>
              <a:rect l="l" t="t" r="r" b="b"/>
              <a:pathLst>
                <a:path w="12677" h="10764" extrusionOk="0">
                  <a:moveTo>
                    <a:pt x="12355" y="3375"/>
                  </a:moveTo>
                  <a:cubicBezTo>
                    <a:pt x="12355" y="3386"/>
                    <a:pt x="12358" y="3400"/>
                    <a:pt x="12367" y="3413"/>
                  </a:cubicBezTo>
                  <a:cubicBezTo>
                    <a:pt x="12479" y="3548"/>
                    <a:pt x="12510" y="3723"/>
                    <a:pt x="12445" y="3883"/>
                  </a:cubicBezTo>
                  <a:cubicBezTo>
                    <a:pt x="12438" y="3880"/>
                    <a:pt x="12431" y="3879"/>
                    <a:pt x="12423" y="3879"/>
                  </a:cubicBezTo>
                  <a:cubicBezTo>
                    <a:pt x="12414" y="3879"/>
                    <a:pt x="12406" y="3880"/>
                    <a:pt x="12396" y="3883"/>
                  </a:cubicBezTo>
                  <a:cubicBezTo>
                    <a:pt x="10221" y="4674"/>
                    <a:pt x="8081" y="5550"/>
                    <a:pt x="5980" y="6523"/>
                  </a:cubicBezTo>
                  <a:cubicBezTo>
                    <a:pt x="4742" y="7098"/>
                    <a:pt x="3496" y="7689"/>
                    <a:pt x="2281" y="8337"/>
                  </a:cubicBezTo>
                  <a:cubicBezTo>
                    <a:pt x="3561" y="7582"/>
                    <a:pt x="4842" y="6834"/>
                    <a:pt x="6172" y="6157"/>
                  </a:cubicBezTo>
                  <a:cubicBezTo>
                    <a:pt x="7182" y="5645"/>
                    <a:pt x="8204" y="5158"/>
                    <a:pt x="9236" y="4696"/>
                  </a:cubicBezTo>
                  <a:cubicBezTo>
                    <a:pt x="9284" y="4676"/>
                    <a:pt x="9333" y="4655"/>
                    <a:pt x="9381" y="4634"/>
                  </a:cubicBezTo>
                  <a:cubicBezTo>
                    <a:pt x="9394" y="4633"/>
                    <a:pt x="9405" y="4626"/>
                    <a:pt x="9417" y="4618"/>
                  </a:cubicBezTo>
                  <a:cubicBezTo>
                    <a:pt x="10391" y="4194"/>
                    <a:pt x="11399" y="3834"/>
                    <a:pt x="12355" y="3375"/>
                  </a:cubicBezTo>
                  <a:close/>
                  <a:moveTo>
                    <a:pt x="7035" y="178"/>
                  </a:moveTo>
                  <a:cubicBezTo>
                    <a:pt x="7492" y="178"/>
                    <a:pt x="7955" y="321"/>
                    <a:pt x="8335" y="561"/>
                  </a:cubicBezTo>
                  <a:cubicBezTo>
                    <a:pt x="9686" y="1419"/>
                    <a:pt x="9654" y="3149"/>
                    <a:pt x="9287" y="4513"/>
                  </a:cubicBezTo>
                  <a:cubicBezTo>
                    <a:pt x="9184" y="4562"/>
                    <a:pt x="9078" y="4607"/>
                    <a:pt x="8976" y="4655"/>
                  </a:cubicBezTo>
                  <a:cubicBezTo>
                    <a:pt x="7946" y="5121"/>
                    <a:pt x="6926" y="5615"/>
                    <a:pt x="5921" y="6135"/>
                  </a:cubicBezTo>
                  <a:cubicBezTo>
                    <a:pt x="3995" y="7127"/>
                    <a:pt x="2037" y="8172"/>
                    <a:pt x="265" y="9427"/>
                  </a:cubicBezTo>
                  <a:cubicBezTo>
                    <a:pt x="394" y="8718"/>
                    <a:pt x="858" y="8175"/>
                    <a:pt x="1297" y="7593"/>
                  </a:cubicBezTo>
                  <a:cubicBezTo>
                    <a:pt x="1698" y="7064"/>
                    <a:pt x="1992" y="6547"/>
                    <a:pt x="2164" y="5902"/>
                  </a:cubicBezTo>
                  <a:cubicBezTo>
                    <a:pt x="2301" y="5382"/>
                    <a:pt x="2394" y="4844"/>
                    <a:pt x="2723" y="4401"/>
                  </a:cubicBezTo>
                  <a:cubicBezTo>
                    <a:pt x="2956" y="4085"/>
                    <a:pt x="3280" y="3862"/>
                    <a:pt x="3593" y="3632"/>
                  </a:cubicBezTo>
                  <a:cubicBezTo>
                    <a:pt x="4066" y="3284"/>
                    <a:pt x="4468" y="2945"/>
                    <a:pt x="4759" y="2425"/>
                  </a:cubicBezTo>
                  <a:cubicBezTo>
                    <a:pt x="5186" y="1661"/>
                    <a:pt x="5399" y="680"/>
                    <a:pt x="6291" y="318"/>
                  </a:cubicBezTo>
                  <a:cubicBezTo>
                    <a:pt x="6527" y="222"/>
                    <a:pt x="6780" y="178"/>
                    <a:pt x="7035" y="178"/>
                  </a:cubicBezTo>
                  <a:close/>
                  <a:moveTo>
                    <a:pt x="10094" y="5293"/>
                  </a:moveTo>
                  <a:cubicBezTo>
                    <a:pt x="10954" y="5293"/>
                    <a:pt x="11617" y="6085"/>
                    <a:pt x="11642" y="6956"/>
                  </a:cubicBezTo>
                  <a:cubicBezTo>
                    <a:pt x="11666" y="7787"/>
                    <a:pt x="11237" y="8573"/>
                    <a:pt x="10632" y="9121"/>
                  </a:cubicBezTo>
                  <a:cubicBezTo>
                    <a:pt x="10117" y="9588"/>
                    <a:pt x="9458" y="9900"/>
                    <a:pt x="8767" y="9999"/>
                  </a:cubicBezTo>
                  <a:cubicBezTo>
                    <a:pt x="8625" y="10020"/>
                    <a:pt x="8483" y="10028"/>
                    <a:pt x="8342" y="10028"/>
                  </a:cubicBezTo>
                  <a:cubicBezTo>
                    <a:pt x="7780" y="10028"/>
                    <a:pt x="7227" y="9894"/>
                    <a:pt x="6661" y="9869"/>
                  </a:cubicBezTo>
                  <a:cubicBezTo>
                    <a:pt x="6618" y="9867"/>
                    <a:pt x="6576" y="9866"/>
                    <a:pt x="6534" y="9866"/>
                  </a:cubicBezTo>
                  <a:cubicBezTo>
                    <a:pt x="5979" y="9866"/>
                    <a:pt x="5524" y="10030"/>
                    <a:pt x="5010" y="10269"/>
                  </a:cubicBezTo>
                  <a:cubicBezTo>
                    <a:pt x="4613" y="10455"/>
                    <a:pt x="4250" y="10547"/>
                    <a:pt x="3881" y="10547"/>
                  </a:cubicBezTo>
                  <a:cubicBezTo>
                    <a:pt x="3564" y="10547"/>
                    <a:pt x="3243" y="10479"/>
                    <a:pt x="2893" y="10343"/>
                  </a:cubicBezTo>
                  <a:cubicBezTo>
                    <a:pt x="2193" y="10073"/>
                    <a:pt x="1477" y="9632"/>
                    <a:pt x="727" y="9632"/>
                  </a:cubicBezTo>
                  <a:cubicBezTo>
                    <a:pt x="565" y="9632"/>
                    <a:pt x="400" y="9653"/>
                    <a:pt x="234" y="9701"/>
                  </a:cubicBezTo>
                  <a:cubicBezTo>
                    <a:pt x="237" y="9671"/>
                    <a:pt x="238" y="9639"/>
                    <a:pt x="241" y="9608"/>
                  </a:cubicBezTo>
                  <a:cubicBezTo>
                    <a:pt x="2209" y="8613"/>
                    <a:pt x="4141" y="7549"/>
                    <a:pt x="6147" y="6625"/>
                  </a:cubicBezTo>
                  <a:cubicBezTo>
                    <a:pt x="7086" y="6191"/>
                    <a:pt x="8033" y="5779"/>
                    <a:pt x="8988" y="5384"/>
                  </a:cubicBezTo>
                  <a:cubicBezTo>
                    <a:pt x="9134" y="5381"/>
                    <a:pt x="9280" y="5367"/>
                    <a:pt x="9424" y="5353"/>
                  </a:cubicBezTo>
                  <a:cubicBezTo>
                    <a:pt x="9493" y="5346"/>
                    <a:pt x="9565" y="5340"/>
                    <a:pt x="9634" y="5334"/>
                  </a:cubicBezTo>
                  <a:cubicBezTo>
                    <a:pt x="9649" y="5343"/>
                    <a:pt x="9665" y="5349"/>
                    <a:pt x="9683" y="5349"/>
                  </a:cubicBezTo>
                  <a:cubicBezTo>
                    <a:pt x="9691" y="5349"/>
                    <a:pt x="9699" y="5348"/>
                    <a:pt x="9708" y="5346"/>
                  </a:cubicBezTo>
                  <a:cubicBezTo>
                    <a:pt x="9840" y="5310"/>
                    <a:pt x="9969" y="5293"/>
                    <a:pt x="10094" y="5293"/>
                  </a:cubicBezTo>
                  <a:close/>
                  <a:moveTo>
                    <a:pt x="7034" y="1"/>
                  </a:moveTo>
                  <a:cubicBezTo>
                    <a:pt x="6481" y="1"/>
                    <a:pt x="5940" y="192"/>
                    <a:pt x="5541" y="623"/>
                  </a:cubicBezTo>
                  <a:cubicBezTo>
                    <a:pt x="4792" y="1436"/>
                    <a:pt x="4694" y="2553"/>
                    <a:pt x="3778" y="3269"/>
                  </a:cubicBezTo>
                  <a:cubicBezTo>
                    <a:pt x="3117" y="3786"/>
                    <a:pt x="2517" y="4160"/>
                    <a:pt x="2222" y="4986"/>
                  </a:cubicBezTo>
                  <a:cubicBezTo>
                    <a:pt x="2046" y="5481"/>
                    <a:pt x="1989" y="6015"/>
                    <a:pt x="1777" y="6499"/>
                  </a:cubicBezTo>
                  <a:cubicBezTo>
                    <a:pt x="1566" y="6983"/>
                    <a:pt x="1225" y="7388"/>
                    <a:pt x="909" y="7805"/>
                  </a:cubicBezTo>
                  <a:cubicBezTo>
                    <a:pt x="501" y="8344"/>
                    <a:pt x="131" y="8884"/>
                    <a:pt x="83" y="9556"/>
                  </a:cubicBezTo>
                  <a:cubicBezTo>
                    <a:pt x="75" y="9563"/>
                    <a:pt x="62" y="9570"/>
                    <a:pt x="54" y="9577"/>
                  </a:cubicBezTo>
                  <a:cubicBezTo>
                    <a:pt x="32" y="9594"/>
                    <a:pt x="42" y="9616"/>
                    <a:pt x="61" y="9625"/>
                  </a:cubicBezTo>
                  <a:cubicBezTo>
                    <a:pt x="49" y="9630"/>
                    <a:pt x="37" y="9638"/>
                    <a:pt x="27" y="9645"/>
                  </a:cubicBezTo>
                  <a:cubicBezTo>
                    <a:pt x="1" y="9662"/>
                    <a:pt x="20" y="9703"/>
                    <a:pt x="46" y="9703"/>
                  </a:cubicBezTo>
                  <a:cubicBezTo>
                    <a:pt x="50" y="9703"/>
                    <a:pt x="54" y="9702"/>
                    <a:pt x="58" y="9700"/>
                  </a:cubicBezTo>
                  <a:lnTo>
                    <a:pt x="79" y="9688"/>
                  </a:lnTo>
                  <a:lnTo>
                    <a:pt x="79" y="9750"/>
                  </a:lnTo>
                  <a:cubicBezTo>
                    <a:pt x="79" y="9752"/>
                    <a:pt x="82" y="9752"/>
                    <a:pt x="82" y="9756"/>
                  </a:cubicBezTo>
                  <a:cubicBezTo>
                    <a:pt x="59" y="9783"/>
                    <a:pt x="74" y="9837"/>
                    <a:pt x="112" y="9837"/>
                  </a:cubicBezTo>
                  <a:cubicBezTo>
                    <a:pt x="116" y="9837"/>
                    <a:pt x="120" y="9836"/>
                    <a:pt x="124" y="9835"/>
                  </a:cubicBezTo>
                  <a:cubicBezTo>
                    <a:pt x="289" y="9793"/>
                    <a:pt x="449" y="9775"/>
                    <a:pt x="607" y="9775"/>
                  </a:cubicBezTo>
                  <a:cubicBezTo>
                    <a:pt x="1767" y="9775"/>
                    <a:pt x="2776" y="10764"/>
                    <a:pt x="3940" y="10764"/>
                  </a:cubicBezTo>
                  <a:cubicBezTo>
                    <a:pt x="4099" y="10764"/>
                    <a:pt x="4260" y="10745"/>
                    <a:pt x="4426" y="10703"/>
                  </a:cubicBezTo>
                  <a:cubicBezTo>
                    <a:pt x="4816" y="10606"/>
                    <a:pt x="5157" y="10387"/>
                    <a:pt x="5529" y="10243"/>
                  </a:cubicBezTo>
                  <a:cubicBezTo>
                    <a:pt x="5862" y="10114"/>
                    <a:pt x="6188" y="10066"/>
                    <a:pt x="6525" y="10066"/>
                  </a:cubicBezTo>
                  <a:cubicBezTo>
                    <a:pt x="6690" y="10066"/>
                    <a:pt x="6858" y="10077"/>
                    <a:pt x="7031" y="10096"/>
                  </a:cubicBezTo>
                  <a:cubicBezTo>
                    <a:pt x="7483" y="10147"/>
                    <a:pt x="7914" y="10209"/>
                    <a:pt x="8348" y="10209"/>
                  </a:cubicBezTo>
                  <a:cubicBezTo>
                    <a:pt x="8645" y="10209"/>
                    <a:pt x="8943" y="10180"/>
                    <a:pt x="9249" y="10096"/>
                  </a:cubicBezTo>
                  <a:cubicBezTo>
                    <a:pt x="10573" y="9729"/>
                    <a:pt x="11755" y="8573"/>
                    <a:pt x="11839" y="7153"/>
                  </a:cubicBezTo>
                  <a:cubicBezTo>
                    <a:pt x="11903" y="6107"/>
                    <a:pt x="11137" y="5112"/>
                    <a:pt x="10120" y="5112"/>
                  </a:cubicBezTo>
                  <a:cubicBezTo>
                    <a:pt x="9965" y="5112"/>
                    <a:pt x="9804" y="5135"/>
                    <a:pt x="9640" y="5185"/>
                  </a:cubicBezTo>
                  <a:cubicBezTo>
                    <a:pt x="9612" y="5192"/>
                    <a:pt x="9595" y="5210"/>
                    <a:pt x="9588" y="5228"/>
                  </a:cubicBezTo>
                  <a:cubicBezTo>
                    <a:pt x="9528" y="5235"/>
                    <a:pt x="9468" y="5247"/>
                    <a:pt x="9408" y="5252"/>
                  </a:cubicBezTo>
                  <a:cubicBezTo>
                    <a:pt x="9359" y="5259"/>
                    <a:pt x="9305" y="5264"/>
                    <a:pt x="9256" y="5269"/>
                  </a:cubicBezTo>
                  <a:cubicBezTo>
                    <a:pt x="10313" y="4836"/>
                    <a:pt x="11379" y="4424"/>
                    <a:pt x="12454" y="4033"/>
                  </a:cubicBezTo>
                  <a:cubicBezTo>
                    <a:pt x="12456" y="4033"/>
                    <a:pt x="12456" y="4031"/>
                    <a:pt x="12458" y="4031"/>
                  </a:cubicBezTo>
                  <a:cubicBezTo>
                    <a:pt x="12466" y="4034"/>
                    <a:pt x="12475" y="4035"/>
                    <a:pt x="12484" y="4035"/>
                  </a:cubicBezTo>
                  <a:cubicBezTo>
                    <a:pt x="12510" y="4035"/>
                    <a:pt x="12537" y="4024"/>
                    <a:pt x="12552" y="3996"/>
                  </a:cubicBezTo>
                  <a:cubicBezTo>
                    <a:pt x="12677" y="3778"/>
                    <a:pt x="12640" y="3498"/>
                    <a:pt x="12456" y="3325"/>
                  </a:cubicBezTo>
                  <a:cubicBezTo>
                    <a:pt x="12445" y="3314"/>
                    <a:pt x="12431" y="3310"/>
                    <a:pt x="12418" y="3310"/>
                  </a:cubicBezTo>
                  <a:cubicBezTo>
                    <a:pt x="12409" y="3310"/>
                    <a:pt x="12400" y="3312"/>
                    <a:pt x="12393" y="3315"/>
                  </a:cubicBezTo>
                  <a:cubicBezTo>
                    <a:pt x="12390" y="3289"/>
                    <a:pt x="12369" y="3264"/>
                    <a:pt x="12335" y="3264"/>
                  </a:cubicBezTo>
                  <a:cubicBezTo>
                    <a:pt x="12329" y="3264"/>
                    <a:pt x="12323" y="3264"/>
                    <a:pt x="12317" y="3266"/>
                  </a:cubicBezTo>
                  <a:cubicBezTo>
                    <a:pt x="11357" y="3565"/>
                    <a:pt x="10418" y="3996"/>
                    <a:pt x="9496" y="4419"/>
                  </a:cubicBezTo>
                  <a:cubicBezTo>
                    <a:pt x="9911" y="3174"/>
                    <a:pt x="9781" y="1563"/>
                    <a:pt x="8757" y="654"/>
                  </a:cubicBezTo>
                  <a:cubicBezTo>
                    <a:pt x="8293" y="242"/>
                    <a:pt x="7656" y="1"/>
                    <a:pt x="703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2" name="Google Shape;3902;p16"/>
            <p:cNvSpPr/>
            <p:nvPr/>
          </p:nvSpPr>
          <p:spPr>
            <a:xfrm rot="-3947559">
              <a:off x="8208246" y="-152006"/>
              <a:ext cx="954407" cy="886900"/>
            </a:xfrm>
            <a:custGeom>
              <a:avLst/>
              <a:gdLst/>
              <a:ahLst/>
              <a:cxnLst/>
              <a:rect l="l" t="t" r="r" b="b"/>
              <a:pathLst>
                <a:path w="9430" h="8763" extrusionOk="0">
                  <a:moveTo>
                    <a:pt x="84" y="0"/>
                  </a:moveTo>
                  <a:cubicBezTo>
                    <a:pt x="56" y="13"/>
                    <a:pt x="28" y="28"/>
                    <a:pt x="1" y="43"/>
                  </a:cubicBezTo>
                  <a:cubicBezTo>
                    <a:pt x="714" y="698"/>
                    <a:pt x="674" y="1751"/>
                    <a:pt x="834" y="2647"/>
                  </a:cubicBezTo>
                  <a:cubicBezTo>
                    <a:pt x="978" y="3445"/>
                    <a:pt x="1320" y="3967"/>
                    <a:pt x="1999" y="4418"/>
                  </a:cubicBezTo>
                  <a:cubicBezTo>
                    <a:pt x="2506" y="4755"/>
                    <a:pt x="2902" y="5081"/>
                    <a:pt x="3199" y="5618"/>
                  </a:cubicBezTo>
                  <a:cubicBezTo>
                    <a:pt x="3542" y="6239"/>
                    <a:pt x="3727" y="6931"/>
                    <a:pt x="4184" y="7487"/>
                  </a:cubicBezTo>
                  <a:cubicBezTo>
                    <a:pt x="4629" y="8025"/>
                    <a:pt x="5239" y="8426"/>
                    <a:pt x="5907" y="8625"/>
                  </a:cubicBezTo>
                  <a:cubicBezTo>
                    <a:pt x="6207" y="8714"/>
                    <a:pt x="6525" y="8762"/>
                    <a:pt x="6841" y="8762"/>
                  </a:cubicBezTo>
                  <a:cubicBezTo>
                    <a:pt x="7347" y="8762"/>
                    <a:pt x="7851" y="8639"/>
                    <a:pt x="8280" y="8362"/>
                  </a:cubicBezTo>
                  <a:cubicBezTo>
                    <a:pt x="9117" y="7820"/>
                    <a:pt x="9429" y="6615"/>
                    <a:pt x="8648" y="5872"/>
                  </a:cubicBezTo>
                  <a:cubicBezTo>
                    <a:pt x="8627" y="5851"/>
                    <a:pt x="8619" y="5825"/>
                    <a:pt x="8619" y="5803"/>
                  </a:cubicBezTo>
                  <a:cubicBezTo>
                    <a:pt x="8578" y="5746"/>
                    <a:pt x="8538" y="5688"/>
                    <a:pt x="8496" y="5632"/>
                  </a:cubicBezTo>
                  <a:cubicBezTo>
                    <a:pt x="8408" y="5515"/>
                    <a:pt x="8321" y="5399"/>
                    <a:pt x="8242" y="5275"/>
                  </a:cubicBezTo>
                  <a:cubicBezTo>
                    <a:pt x="7406" y="4665"/>
                    <a:pt x="6563" y="4070"/>
                    <a:pt x="5703" y="3493"/>
                  </a:cubicBezTo>
                  <a:cubicBezTo>
                    <a:pt x="3869" y="2259"/>
                    <a:pt x="1959" y="1164"/>
                    <a:pt x="8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3" name="Google Shape;3903;p16"/>
            <p:cNvSpPr/>
            <p:nvPr/>
          </p:nvSpPr>
          <p:spPr>
            <a:xfrm rot="-3947559">
              <a:off x="8288964" y="-243466"/>
              <a:ext cx="959467" cy="644199"/>
            </a:xfrm>
            <a:custGeom>
              <a:avLst/>
              <a:gdLst/>
              <a:ahLst/>
              <a:cxnLst/>
              <a:rect l="l" t="t" r="r" b="b"/>
              <a:pathLst>
                <a:path w="9480" h="6365" extrusionOk="0">
                  <a:moveTo>
                    <a:pt x="0" y="0"/>
                  </a:moveTo>
                  <a:lnTo>
                    <a:pt x="0" y="0"/>
                  </a:lnTo>
                  <a:cubicBezTo>
                    <a:pt x="1185" y="701"/>
                    <a:pt x="2338" y="1459"/>
                    <a:pt x="3473" y="2217"/>
                  </a:cubicBezTo>
                  <a:cubicBezTo>
                    <a:pt x="5395" y="3503"/>
                    <a:pt x="7258" y="4877"/>
                    <a:pt x="9064" y="6322"/>
                  </a:cubicBezTo>
                  <a:cubicBezTo>
                    <a:pt x="9078" y="6334"/>
                    <a:pt x="9087" y="6348"/>
                    <a:pt x="9091" y="6365"/>
                  </a:cubicBezTo>
                  <a:cubicBezTo>
                    <a:pt x="9260" y="6338"/>
                    <a:pt x="9393" y="6219"/>
                    <a:pt x="9452" y="6054"/>
                  </a:cubicBezTo>
                  <a:cubicBezTo>
                    <a:pt x="9458" y="6040"/>
                    <a:pt x="9468" y="6030"/>
                    <a:pt x="9479" y="6023"/>
                  </a:cubicBezTo>
                  <a:cubicBezTo>
                    <a:pt x="8590" y="5444"/>
                    <a:pt x="7758" y="4771"/>
                    <a:pt x="6889" y="4160"/>
                  </a:cubicBezTo>
                  <a:cubicBezTo>
                    <a:pt x="6876" y="4155"/>
                    <a:pt x="6866" y="4148"/>
                    <a:pt x="6856" y="4138"/>
                  </a:cubicBezTo>
                  <a:cubicBezTo>
                    <a:pt x="6814" y="4109"/>
                    <a:pt x="6770" y="4079"/>
                    <a:pt x="6728" y="4047"/>
                  </a:cubicBezTo>
                  <a:cubicBezTo>
                    <a:pt x="5796" y="3407"/>
                    <a:pt x="4848" y="2786"/>
                    <a:pt x="3887" y="2190"/>
                  </a:cubicBezTo>
                  <a:cubicBezTo>
                    <a:pt x="2618" y="1405"/>
                    <a:pt x="1312" y="699"/>
                    <a:pt x="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4" name="Google Shape;3904;p16"/>
            <p:cNvSpPr/>
            <p:nvPr/>
          </p:nvSpPr>
          <p:spPr>
            <a:xfrm rot="-3947559">
              <a:off x="7951171" y="-216112"/>
              <a:ext cx="1192452" cy="574061"/>
            </a:xfrm>
            <a:custGeom>
              <a:avLst/>
              <a:gdLst/>
              <a:ahLst/>
              <a:cxnLst/>
              <a:rect l="l" t="t" r="r" b="b"/>
              <a:pathLst>
                <a:path w="11782" h="5672" extrusionOk="0">
                  <a:moveTo>
                    <a:pt x="5399" y="0"/>
                  </a:moveTo>
                  <a:cubicBezTo>
                    <a:pt x="4915" y="0"/>
                    <a:pt x="4460" y="175"/>
                    <a:pt x="3999" y="310"/>
                  </a:cubicBezTo>
                  <a:cubicBezTo>
                    <a:pt x="3575" y="435"/>
                    <a:pt x="3170" y="485"/>
                    <a:pt x="2753" y="485"/>
                  </a:cubicBezTo>
                  <a:cubicBezTo>
                    <a:pt x="2541" y="485"/>
                    <a:pt x="2326" y="472"/>
                    <a:pt x="2104" y="450"/>
                  </a:cubicBezTo>
                  <a:cubicBezTo>
                    <a:pt x="1720" y="410"/>
                    <a:pt x="1340" y="359"/>
                    <a:pt x="969" y="359"/>
                  </a:cubicBezTo>
                  <a:cubicBezTo>
                    <a:pt x="640" y="359"/>
                    <a:pt x="316" y="399"/>
                    <a:pt x="0" y="520"/>
                  </a:cubicBezTo>
                  <a:cubicBezTo>
                    <a:pt x="1992" y="1381"/>
                    <a:pt x="3904" y="2511"/>
                    <a:pt x="5753" y="3639"/>
                  </a:cubicBezTo>
                  <a:cubicBezTo>
                    <a:pt x="6716" y="4229"/>
                    <a:pt x="7669" y="4842"/>
                    <a:pt x="8605" y="5481"/>
                  </a:cubicBezTo>
                  <a:cubicBezTo>
                    <a:pt x="8699" y="5545"/>
                    <a:pt x="8795" y="5610"/>
                    <a:pt x="8889" y="5672"/>
                  </a:cubicBezTo>
                  <a:cubicBezTo>
                    <a:pt x="10246" y="5274"/>
                    <a:pt x="11741" y="4404"/>
                    <a:pt x="11769" y="2803"/>
                  </a:cubicBezTo>
                  <a:cubicBezTo>
                    <a:pt x="11782" y="2104"/>
                    <a:pt x="11487" y="1355"/>
                    <a:pt x="10915" y="931"/>
                  </a:cubicBezTo>
                  <a:cubicBezTo>
                    <a:pt x="10563" y="669"/>
                    <a:pt x="10173" y="594"/>
                    <a:pt x="9771" y="594"/>
                  </a:cubicBezTo>
                  <a:cubicBezTo>
                    <a:pt x="9292" y="594"/>
                    <a:pt x="8794" y="700"/>
                    <a:pt x="8319" y="719"/>
                  </a:cubicBezTo>
                  <a:cubicBezTo>
                    <a:pt x="8283" y="721"/>
                    <a:pt x="8247" y="721"/>
                    <a:pt x="8212" y="721"/>
                  </a:cubicBezTo>
                  <a:cubicBezTo>
                    <a:pt x="7663" y="721"/>
                    <a:pt x="7192" y="559"/>
                    <a:pt x="6681" y="351"/>
                  </a:cubicBezTo>
                  <a:cubicBezTo>
                    <a:pt x="6324" y="203"/>
                    <a:pt x="5964" y="43"/>
                    <a:pt x="5571" y="8"/>
                  </a:cubicBezTo>
                  <a:cubicBezTo>
                    <a:pt x="5513" y="2"/>
                    <a:pt x="5456" y="0"/>
                    <a:pt x="5399"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5" name="Google Shape;3905;p16"/>
            <p:cNvSpPr/>
            <p:nvPr/>
          </p:nvSpPr>
          <p:spPr>
            <a:xfrm rot="-3947559">
              <a:off x="8123261" y="-272026"/>
              <a:ext cx="1216438" cy="925866"/>
            </a:xfrm>
            <a:custGeom>
              <a:avLst/>
              <a:gdLst/>
              <a:ahLst/>
              <a:cxnLst/>
              <a:rect l="l" t="t" r="r" b="b"/>
              <a:pathLst>
                <a:path w="12019" h="9148" extrusionOk="0">
                  <a:moveTo>
                    <a:pt x="2432" y="1271"/>
                  </a:moveTo>
                  <a:cubicBezTo>
                    <a:pt x="3744" y="1970"/>
                    <a:pt x="5050" y="2676"/>
                    <a:pt x="6319" y="3461"/>
                  </a:cubicBezTo>
                  <a:cubicBezTo>
                    <a:pt x="7280" y="4055"/>
                    <a:pt x="8228" y="4675"/>
                    <a:pt x="9160" y="5317"/>
                  </a:cubicBezTo>
                  <a:cubicBezTo>
                    <a:pt x="9202" y="5347"/>
                    <a:pt x="9246" y="5378"/>
                    <a:pt x="9288" y="5409"/>
                  </a:cubicBezTo>
                  <a:cubicBezTo>
                    <a:pt x="9298" y="5419"/>
                    <a:pt x="9308" y="5427"/>
                    <a:pt x="9321" y="5430"/>
                  </a:cubicBezTo>
                  <a:cubicBezTo>
                    <a:pt x="10190" y="6040"/>
                    <a:pt x="11022" y="6715"/>
                    <a:pt x="11911" y="7294"/>
                  </a:cubicBezTo>
                  <a:cubicBezTo>
                    <a:pt x="11899" y="7301"/>
                    <a:pt x="11890" y="7309"/>
                    <a:pt x="11884" y="7323"/>
                  </a:cubicBezTo>
                  <a:cubicBezTo>
                    <a:pt x="11827" y="7491"/>
                    <a:pt x="11694" y="7610"/>
                    <a:pt x="11523" y="7634"/>
                  </a:cubicBezTo>
                  <a:cubicBezTo>
                    <a:pt x="11519" y="7620"/>
                    <a:pt x="11510" y="7606"/>
                    <a:pt x="11496" y="7592"/>
                  </a:cubicBezTo>
                  <a:cubicBezTo>
                    <a:pt x="9690" y="6149"/>
                    <a:pt x="7827" y="4775"/>
                    <a:pt x="5905" y="3487"/>
                  </a:cubicBezTo>
                  <a:cubicBezTo>
                    <a:pt x="4769" y="2728"/>
                    <a:pt x="3617" y="1971"/>
                    <a:pt x="2432" y="1271"/>
                  </a:cubicBezTo>
                  <a:close/>
                  <a:moveTo>
                    <a:pt x="288" y="187"/>
                  </a:moveTo>
                  <a:cubicBezTo>
                    <a:pt x="2163" y="1351"/>
                    <a:pt x="4074" y="2446"/>
                    <a:pt x="5907" y="3679"/>
                  </a:cubicBezTo>
                  <a:cubicBezTo>
                    <a:pt x="6765" y="4257"/>
                    <a:pt x="7611" y="4853"/>
                    <a:pt x="8445" y="5463"/>
                  </a:cubicBezTo>
                  <a:cubicBezTo>
                    <a:pt x="8524" y="5585"/>
                    <a:pt x="8613" y="5701"/>
                    <a:pt x="8699" y="5818"/>
                  </a:cubicBezTo>
                  <a:cubicBezTo>
                    <a:pt x="8742" y="5875"/>
                    <a:pt x="8783" y="5933"/>
                    <a:pt x="8822" y="5989"/>
                  </a:cubicBezTo>
                  <a:cubicBezTo>
                    <a:pt x="8822" y="6015"/>
                    <a:pt x="8832" y="6037"/>
                    <a:pt x="8853" y="6058"/>
                  </a:cubicBezTo>
                  <a:cubicBezTo>
                    <a:pt x="9633" y="6801"/>
                    <a:pt x="9321" y="8007"/>
                    <a:pt x="8483" y="8549"/>
                  </a:cubicBezTo>
                  <a:cubicBezTo>
                    <a:pt x="8053" y="8824"/>
                    <a:pt x="7550" y="8947"/>
                    <a:pt x="7044" y="8947"/>
                  </a:cubicBezTo>
                  <a:cubicBezTo>
                    <a:pt x="6727" y="8947"/>
                    <a:pt x="6410" y="8899"/>
                    <a:pt x="6109" y="8810"/>
                  </a:cubicBezTo>
                  <a:cubicBezTo>
                    <a:pt x="5441" y="8611"/>
                    <a:pt x="4831" y="8210"/>
                    <a:pt x="4388" y="7673"/>
                  </a:cubicBezTo>
                  <a:cubicBezTo>
                    <a:pt x="3930" y="7119"/>
                    <a:pt x="3745" y="6425"/>
                    <a:pt x="3404" y="5804"/>
                  </a:cubicBezTo>
                  <a:cubicBezTo>
                    <a:pt x="3107" y="5266"/>
                    <a:pt x="2709" y="4942"/>
                    <a:pt x="2204" y="4604"/>
                  </a:cubicBezTo>
                  <a:cubicBezTo>
                    <a:pt x="1523" y="4152"/>
                    <a:pt x="1181" y="3631"/>
                    <a:pt x="1039" y="2834"/>
                  </a:cubicBezTo>
                  <a:cubicBezTo>
                    <a:pt x="876" y="1937"/>
                    <a:pt x="916" y="884"/>
                    <a:pt x="206" y="229"/>
                  </a:cubicBezTo>
                  <a:cubicBezTo>
                    <a:pt x="231" y="215"/>
                    <a:pt x="259" y="199"/>
                    <a:pt x="288" y="187"/>
                  </a:cubicBezTo>
                  <a:close/>
                  <a:moveTo>
                    <a:pt x="309" y="0"/>
                  </a:moveTo>
                  <a:cubicBezTo>
                    <a:pt x="291" y="9"/>
                    <a:pt x="272" y="17"/>
                    <a:pt x="252" y="27"/>
                  </a:cubicBezTo>
                  <a:cubicBezTo>
                    <a:pt x="243" y="21"/>
                    <a:pt x="230" y="16"/>
                    <a:pt x="220" y="10"/>
                  </a:cubicBezTo>
                  <a:cubicBezTo>
                    <a:pt x="215" y="8"/>
                    <a:pt x="211" y="8"/>
                    <a:pt x="208" y="8"/>
                  </a:cubicBezTo>
                  <a:cubicBezTo>
                    <a:pt x="190" y="8"/>
                    <a:pt x="181" y="25"/>
                    <a:pt x="182" y="41"/>
                  </a:cubicBezTo>
                  <a:cubicBezTo>
                    <a:pt x="172" y="36"/>
                    <a:pt x="161" y="28"/>
                    <a:pt x="149" y="23"/>
                  </a:cubicBezTo>
                  <a:cubicBezTo>
                    <a:pt x="145" y="21"/>
                    <a:pt x="141" y="20"/>
                    <a:pt x="137" y="20"/>
                  </a:cubicBezTo>
                  <a:cubicBezTo>
                    <a:pt x="109" y="20"/>
                    <a:pt x="91" y="62"/>
                    <a:pt x="117" y="78"/>
                  </a:cubicBezTo>
                  <a:cubicBezTo>
                    <a:pt x="124" y="81"/>
                    <a:pt x="131" y="86"/>
                    <a:pt x="137" y="89"/>
                  </a:cubicBezTo>
                  <a:cubicBezTo>
                    <a:pt x="118" y="100"/>
                    <a:pt x="100" y="110"/>
                    <a:pt x="83" y="122"/>
                  </a:cubicBezTo>
                  <a:cubicBezTo>
                    <a:pt x="82" y="123"/>
                    <a:pt x="82" y="124"/>
                    <a:pt x="79" y="127"/>
                  </a:cubicBezTo>
                  <a:cubicBezTo>
                    <a:pt x="77" y="127"/>
                    <a:pt x="75" y="127"/>
                    <a:pt x="72" y="127"/>
                  </a:cubicBezTo>
                  <a:cubicBezTo>
                    <a:pt x="35" y="127"/>
                    <a:pt x="0" y="173"/>
                    <a:pt x="32" y="205"/>
                  </a:cubicBezTo>
                  <a:cubicBezTo>
                    <a:pt x="1163" y="1315"/>
                    <a:pt x="391" y="3218"/>
                    <a:pt x="1527" y="4330"/>
                  </a:cubicBezTo>
                  <a:cubicBezTo>
                    <a:pt x="1815" y="4613"/>
                    <a:pt x="2178" y="4789"/>
                    <a:pt x="2496" y="5033"/>
                  </a:cubicBezTo>
                  <a:cubicBezTo>
                    <a:pt x="2918" y="5358"/>
                    <a:pt x="3179" y="5762"/>
                    <a:pt x="3404" y="6240"/>
                  </a:cubicBezTo>
                  <a:cubicBezTo>
                    <a:pt x="3725" y="6935"/>
                    <a:pt x="3991" y="7601"/>
                    <a:pt x="4558" y="8135"/>
                  </a:cubicBezTo>
                  <a:cubicBezTo>
                    <a:pt x="5220" y="8758"/>
                    <a:pt x="6145" y="9148"/>
                    <a:pt x="7059" y="9148"/>
                  </a:cubicBezTo>
                  <a:cubicBezTo>
                    <a:pt x="7528" y="9148"/>
                    <a:pt x="7993" y="9046"/>
                    <a:pt x="8418" y="8820"/>
                  </a:cubicBezTo>
                  <a:cubicBezTo>
                    <a:pt x="9483" y="8258"/>
                    <a:pt x="9922" y="6787"/>
                    <a:pt x="8955" y="5917"/>
                  </a:cubicBezTo>
                  <a:cubicBezTo>
                    <a:pt x="8938" y="5901"/>
                    <a:pt x="8919" y="5895"/>
                    <a:pt x="8902" y="5895"/>
                  </a:cubicBezTo>
                  <a:cubicBezTo>
                    <a:pt x="8898" y="5895"/>
                    <a:pt x="8894" y="5895"/>
                    <a:pt x="8890" y="5896"/>
                  </a:cubicBezTo>
                  <a:cubicBezTo>
                    <a:pt x="8853" y="5848"/>
                    <a:pt x="8812" y="5803"/>
                    <a:pt x="8777" y="5755"/>
                  </a:cubicBezTo>
                  <a:cubicBezTo>
                    <a:pt x="8745" y="5714"/>
                    <a:pt x="8715" y="5674"/>
                    <a:pt x="8684" y="5635"/>
                  </a:cubicBezTo>
                  <a:lnTo>
                    <a:pt x="8684" y="5635"/>
                  </a:lnTo>
                  <a:cubicBezTo>
                    <a:pt x="9603" y="6312"/>
                    <a:pt x="10509" y="7009"/>
                    <a:pt x="11402" y="7723"/>
                  </a:cubicBezTo>
                  <a:cubicBezTo>
                    <a:pt x="11402" y="7724"/>
                    <a:pt x="11403" y="7724"/>
                    <a:pt x="11404" y="7724"/>
                  </a:cubicBezTo>
                  <a:cubicBezTo>
                    <a:pt x="11411" y="7757"/>
                    <a:pt x="11438" y="7788"/>
                    <a:pt x="11481" y="7788"/>
                  </a:cubicBezTo>
                  <a:cubicBezTo>
                    <a:pt x="11482" y="7788"/>
                    <a:pt x="11482" y="7788"/>
                    <a:pt x="11483" y="7788"/>
                  </a:cubicBezTo>
                  <a:cubicBezTo>
                    <a:pt x="11735" y="7781"/>
                    <a:pt x="11955" y="7603"/>
                    <a:pt x="12006" y="7357"/>
                  </a:cubicBezTo>
                  <a:cubicBezTo>
                    <a:pt x="12011" y="7330"/>
                    <a:pt x="11999" y="7312"/>
                    <a:pt x="11982" y="7299"/>
                  </a:cubicBezTo>
                  <a:cubicBezTo>
                    <a:pt x="12009" y="7280"/>
                    <a:pt x="12019" y="7237"/>
                    <a:pt x="11985" y="7208"/>
                  </a:cubicBezTo>
                  <a:cubicBezTo>
                    <a:pt x="11723" y="6976"/>
                    <a:pt x="11448" y="6756"/>
                    <a:pt x="11166" y="6543"/>
                  </a:cubicBezTo>
                  <a:cubicBezTo>
                    <a:pt x="11077" y="6533"/>
                    <a:pt x="10988" y="6502"/>
                    <a:pt x="10905" y="6440"/>
                  </a:cubicBezTo>
                  <a:cubicBezTo>
                    <a:pt x="7698" y="4068"/>
                    <a:pt x="4169" y="2210"/>
                    <a:pt x="717" y="233"/>
                  </a:cubicBezTo>
                  <a:cubicBezTo>
                    <a:pt x="629" y="194"/>
                    <a:pt x="542" y="151"/>
                    <a:pt x="454" y="115"/>
                  </a:cubicBezTo>
                  <a:cubicBezTo>
                    <a:pt x="467" y="109"/>
                    <a:pt x="477" y="106"/>
                    <a:pt x="490" y="102"/>
                  </a:cubicBezTo>
                  <a:cubicBezTo>
                    <a:pt x="429" y="69"/>
                    <a:pt x="370" y="34"/>
                    <a:pt x="3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6" name="Google Shape;3906;p16"/>
            <p:cNvSpPr/>
            <p:nvPr/>
          </p:nvSpPr>
          <p:spPr>
            <a:xfrm rot="-3947559">
              <a:off x="8208246" y="-152006"/>
              <a:ext cx="954407" cy="886900"/>
            </a:xfrm>
            <a:custGeom>
              <a:avLst/>
              <a:gdLst/>
              <a:ahLst/>
              <a:cxnLst/>
              <a:rect l="l" t="t" r="r" b="b"/>
              <a:pathLst>
                <a:path w="9430" h="8763" extrusionOk="0">
                  <a:moveTo>
                    <a:pt x="84" y="0"/>
                  </a:moveTo>
                  <a:cubicBezTo>
                    <a:pt x="56" y="13"/>
                    <a:pt x="28" y="28"/>
                    <a:pt x="1" y="43"/>
                  </a:cubicBezTo>
                  <a:cubicBezTo>
                    <a:pt x="714" y="698"/>
                    <a:pt x="674" y="1751"/>
                    <a:pt x="834" y="2647"/>
                  </a:cubicBezTo>
                  <a:cubicBezTo>
                    <a:pt x="978" y="3445"/>
                    <a:pt x="1320" y="3967"/>
                    <a:pt x="1999" y="4418"/>
                  </a:cubicBezTo>
                  <a:cubicBezTo>
                    <a:pt x="2506" y="4755"/>
                    <a:pt x="2902" y="5081"/>
                    <a:pt x="3199" y="5618"/>
                  </a:cubicBezTo>
                  <a:cubicBezTo>
                    <a:pt x="3542" y="6239"/>
                    <a:pt x="3727" y="6931"/>
                    <a:pt x="4184" y="7487"/>
                  </a:cubicBezTo>
                  <a:cubicBezTo>
                    <a:pt x="4629" y="8025"/>
                    <a:pt x="5239" y="8426"/>
                    <a:pt x="5907" y="8625"/>
                  </a:cubicBezTo>
                  <a:cubicBezTo>
                    <a:pt x="6207" y="8714"/>
                    <a:pt x="6525" y="8762"/>
                    <a:pt x="6841" y="8762"/>
                  </a:cubicBezTo>
                  <a:cubicBezTo>
                    <a:pt x="7347" y="8762"/>
                    <a:pt x="7851" y="8639"/>
                    <a:pt x="8280" y="8362"/>
                  </a:cubicBezTo>
                  <a:cubicBezTo>
                    <a:pt x="9117" y="7820"/>
                    <a:pt x="9429" y="6615"/>
                    <a:pt x="8648" y="5872"/>
                  </a:cubicBezTo>
                  <a:cubicBezTo>
                    <a:pt x="8627" y="5851"/>
                    <a:pt x="8619" y="5825"/>
                    <a:pt x="8619" y="5803"/>
                  </a:cubicBezTo>
                  <a:cubicBezTo>
                    <a:pt x="8578" y="5746"/>
                    <a:pt x="8538" y="5688"/>
                    <a:pt x="8496" y="5632"/>
                  </a:cubicBezTo>
                  <a:cubicBezTo>
                    <a:pt x="8408" y="5515"/>
                    <a:pt x="8321" y="5399"/>
                    <a:pt x="8242" y="5275"/>
                  </a:cubicBezTo>
                  <a:cubicBezTo>
                    <a:pt x="7406" y="4665"/>
                    <a:pt x="6563" y="4070"/>
                    <a:pt x="5703" y="3493"/>
                  </a:cubicBezTo>
                  <a:cubicBezTo>
                    <a:pt x="3869" y="2259"/>
                    <a:pt x="1959" y="1164"/>
                    <a:pt x="8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7" name="Google Shape;3907;p16"/>
            <p:cNvSpPr/>
            <p:nvPr/>
          </p:nvSpPr>
          <p:spPr>
            <a:xfrm rot="-3947559">
              <a:off x="8288964" y="-243466"/>
              <a:ext cx="959467" cy="644199"/>
            </a:xfrm>
            <a:custGeom>
              <a:avLst/>
              <a:gdLst/>
              <a:ahLst/>
              <a:cxnLst/>
              <a:rect l="l" t="t" r="r" b="b"/>
              <a:pathLst>
                <a:path w="9480" h="6365" extrusionOk="0">
                  <a:moveTo>
                    <a:pt x="0" y="0"/>
                  </a:moveTo>
                  <a:lnTo>
                    <a:pt x="0" y="0"/>
                  </a:lnTo>
                  <a:cubicBezTo>
                    <a:pt x="1185" y="701"/>
                    <a:pt x="2338" y="1459"/>
                    <a:pt x="3473" y="2217"/>
                  </a:cubicBezTo>
                  <a:cubicBezTo>
                    <a:pt x="5395" y="3503"/>
                    <a:pt x="7258" y="4877"/>
                    <a:pt x="9064" y="6322"/>
                  </a:cubicBezTo>
                  <a:cubicBezTo>
                    <a:pt x="9078" y="6334"/>
                    <a:pt x="9087" y="6348"/>
                    <a:pt x="9091" y="6365"/>
                  </a:cubicBezTo>
                  <a:cubicBezTo>
                    <a:pt x="9260" y="6338"/>
                    <a:pt x="9393" y="6219"/>
                    <a:pt x="9452" y="6054"/>
                  </a:cubicBezTo>
                  <a:cubicBezTo>
                    <a:pt x="9458" y="6040"/>
                    <a:pt x="9468" y="6030"/>
                    <a:pt x="9479" y="6023"/>
                  </a:cubicBezTo>
                  <a:cubicBezTo>
                    <a:pt x="8590" y="5444"/>
                    <a:pt x="7758" y="4771"/>
                    <a:pt x="6889" y="4160"/>
                  </a:cubicBezTo>
                  <a:cubicBezTo>
                    <a:pt x="6876" y="4155"/>
                    <a:pt x="6866" y="4148"/>
                    <a:pt x="6856" y="4138"/>
                  </a:cubicBezTo>
                  <a:cubicBezTo>
                    <a:pt x="6814" y="4109"/>
                    <a:pt x="6770" y="4079"/>
                    <a:pt x="6728" y="4047"/>
                  </a:cubicBezTo>
                  <a:cubicBezTo>
                    <a:pt x="5796" y="3407"/>
                    <a:pt x="4848" y="2786"/>
                    <a:pt x="3887" y="2190"/>
                  </a:cubicBezTo>
                  <a:cubicBezTo>
                    <a:pt x="2618" y="1405"/>
                    <a:pt x="1312" y="699"/>
                    <a:pt x="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8" name="Google Shape;3908;p16"/>
            <p:cNvSpPr/>
            <p:nvPr/>
          </p:nvSpPr>
          <p:spPr>
            <a:xfrm rot="-3947559">
              <a:off x="8226332" y="-117585"/>
              <a:ext cx="891049" cy="881738"/>
            </a:xfrm>
            <a:custGeom>
              <a:avLst/>
              <a:gdLst/>
              <a:ahLst/>
              <a:cxnLst/>
              <a:rect l="l" t="t" r="r" b="b"/>
              <a:pathLst>
                <a:path w="8804" h="8712" extrusionOk="0">
                  <a:moveTo>
                    <a:pt x="61" y="0"/>
                  </a:moveTo>
                  <a:cubicBezTo>
                    <a:pt x="24" y="0"/>
                    <a:pt x="0" y="57"/>
                    <a:pt x="36" y="83"/>
                  </a:cubicBezTo>
                  <a:cubicBezTo>
                    <a:pt x="510" y="427"/>
                    <a:pt x="1001" y="753"/>
                    <a:pt x="1497" y="1071"/>
                  </a:cubicBezTo>
                  <a:cubicBezTo>
                    <a:pt x="1188" y="1160"/>
                    <a:pt x="895" y="1346"/>
                    <a:pt x="720" y="1564"/>
                  </a:cubicBezTo>
                  <a:cubicBezTo>
                    <a:pt x="699" y="1590"/>
                    <a:pt x="724" y="1620"/>
                    <a:pt x="750" y="1620"/>
                  </a:cubicBezTo>
                  <a:cubicBezTo>
                    <a:pt x="758" y="1620"/>
                    <a:pt x="765" y="1618"/>
                    <a:pt x="771" y="1613"/>
                  </a:cubicBezTo>
                  <a:cubicBezTo>
                    <a:pt x="979" y="1463"/>
                    <a:pt x="1178" y="1318"/>
                    <a:pt x="1421" y="1236"/>
                  </a:cubicBezTo>
                  <a:cubicBezTo>
                    <a:pt x="1503" y="1208"/>
                    <a:pt x="1583" y="1191"/>
                    <a:pt x="1665" y="1180"/>
                  </a:cubicBezTo>
                  <a:cubicBezTo>
                    <a:pt x="2251" y="1549"/>
                    <a:pt x="2845" y="1908"/>
                    <a:pt x="3438" y="2268"/>
                  </a:cubicBezTo>
                  <a:cubicBezTo>
                    <a:pt x="2568" y="2368"/>
                    <a:pt x="1727" y="2721"/>
                    <a:pt x="1107" y="3357"/>
                  </a:cubicBezTo>
                  <a:cubicBezTo>
                    <a:pt x="1075" y="3389"/>
                    <a:pt x="1099" y="3438"/>
                    <a:pt x="1135" y="3438"/>
                  </a:cubicBezTo>
                  <a:cubicBezTo>
                    <a:pt x="1144" y="3438"/>
                    <a:pt x="1154" y="3435"/>
                    <a:pt x="1164" y="3427"/>
                  </a:cubicBezTo>
                  <a:cubicBezTo>
                    <a:pt x="1913" y="2845"/>
                    <a:pt x="2691" y="2474"/>
                    <a:pt x="3636" y="2388"/>
                  </a:cubicBezTo>
                  <a:cubicBezTo>
                    <a:pt x="3877" y="2536"/>
                    <a:pt x="4121" y="2683"/>
                    <a:pt x="4361" y="2833"/>
                  </a:cubicBezTo>
                  <a:cubicBezTo>
                    <a:pt x="4664" y="3019"/>
                    <a:pt x="4969" y="3207"/>
                    <a:pt x="5274" y="3393"/>
                  </a:cubicBezTo>
                  <a:cubicBezTo>
                    <a:pt x="4251" y="3523"/>
                    <a:pt x="3226" y="3906"/>
                    <a:pt x="2471" y="4620"/>
                  </a:cubicBezTo>
                  <a:cubicBezTo>
                    <a:pt x="2441" y="4649"/>
                    <a:pt x="2464" y="4690"/>
                    <a:pt x="2496" y="4690"/>
                  </a:cubicBezTo>
                  <a:cubicBezTo>
                    <a:pt x="2504" y="4690"/>
                    <a:pt x="2512" y="4688"/>
                    <a:pt x="2520" y="4682"/>
                  </a:cubicBezTo>
                  <a:cubicBezTo>
                    <a:pt x="3454" y="4071"/>
                    <a:pt x="4350" y="3639"/>
                    <a:pt x="5464" y="3512"/>
                  </a:cubicBezTo>
                  <a:cubicBezTo>
                    <a:pt x="5766" y="3700"/>
                    <a:pt x="6064" y="3890"/>
                    <a:pt x="6359" y="4088"/>
                  </a:cubicBezTo>
                  <a:cubicBezTo>
                    <a:pt x="5031" y="4562"/>
                    <a:pt x="4256" y="6038"/>
                    <a:pt x="3973" y="7353"/>
                  </a:cubicBezTo>
                  <a:cubicBezTo>
                    <a:pt x="3969" y="7376"/>
                    <a:pt x="3986" y="7388"/>
                    <a:pt x="4003" y="7388"/>
                  </a:cubicBezTo>
                  <a:cubicBezTo>
                    <a:pt x="4015" y="7388"/>
                    <a:pt x="4027" y="7382"/>
                    <a:pt x="4033" y="7370"/>
                  </a:cubicBezTo>
                  <a:cubicBezTo>
                    <a:pt x="4673" y="6083"/>
                    <a:pt x="5087" y="4725"/>
                    <a:pt x="6544" y="4212"/>
                  </a:cubicBezTo>
                  <a:cubicBezTo>
                    <a:pt x="6932" y="4479"/>
                    <a:pt x="7308" y="4763"/>
                    <a:pt x="7665" y="5071"/>
                  </a:cubicBezTo>
                  <a:cubicBezTo>
                    <a:pt x="6629" y="5854"/>
                    <a:pt x="6322" y="7550"/>
                    <a:pt x="6790" y="8695"/>
                  </a:cubicBezTo>
                  <a:cubicBezTo>
                    <a:pt x="6795" y="8707"/>
                    <a:pt x="6804" y="8712"/>
                    <a:pt x="6814" y="8712"/>
                  </a:cubicBezTo>
                  <a:cubicBezTo>
                    <a:pt x="6829" y="8712"/>
                    <a:pt x="6844" y="8699"/>
                    <a:pt x="6842" y="8679"/>
                  </a:cubicBezTo>
                  <a:cubicBezTo>
                    <a:pt x="6755" y="7945"/>
                    <a:pt x="6680" y="7294"/>
                    <a:pt x="6920" y="6576"/>
                  </a:cubicBezTo>
                  <a:cubicBezTo>
                    <a:pt x="7109" y="6011"/>
                    <a:pt x="7452" y="5624"/>
                    <a:pt x="7813" y="5193"/>
                  </a:cubicBezTo>
                  <a:cubicBezTo>
                    <a:pt x="7964" y="5330"/>
                    <a:pt x="8116" y="5469"/>
                    <a:pt x="8258" y="5615"/>
                  </a:cubicBezTo>
                  <a:cubicBezTo>
                    <a:pt x="8282" y="5641"/>
                    <a:pt x="8311" y="5651"/>
                    <a:pt x="8339" y="5651"/>
                  </a:cubicBezTo>
                  <a:cubicBezTo>
                    <a:pt x="8355" y="5651"/>
                    <a:pt x="8372" y="5648"/>
                    <a:pt x="8387" y="5642"/>
                  </a:cubicBezTo>
                  <a:cubicBezTo>
                    <a:pt x="8478" y="5740"/>
                    <a:pt x="8591" y="5824"/>
                    <a:pt x="8717" y="5860"/>
                  </a:cubicBezTo>
                  <a:cubicBezTo>
                    <a:pt x="8723" y="5861"/>
                    <a:pt x="8728" y="5862"/>
                    <a:pt x="8733" y="5862"/>
                  </a:cubicBezTo>
                  <a:cubicBezTo>
                    <a:pt x="8781" y="5862"/>
                    <a:pt x="8803" y="5796"/>
                    <a:pt x="8752" y="5771"/>
                  </a:cubicBezTo>
                  <a:cubicBezTo>
                    <a:pt x="8642" y="5719"/>
                    <a:pt x="8542" y="5665"/>
                    <a:pt x="8449" y="5591"/>
                  </a:cubicBezTo>
                  <a:cubicBezTo>
                    <a:pt x="8468" y="5559"/>
                    <a:pt x="8468" y="5517"/>
                    <a:pt x="8433" y="5480"/>
                  </a:cubicBezTo>
                  <a:cubicBezTo>
                    <a:pt x="8278" y="5320"/>
                    <a:pt x="8117" y="5171"/>
                    <a:pt x="7953" y="5024"/>
                  </a:cubicBezTo>
                  <a:cubicBezTo>
                    <a:pt x="7968" y="4983"/>
                    <a:pt x="7935" y="4931"/>
                    <a:pt x="7892" y="4931"/>
                  </a:cubicBezTo>
                  <a:cubicBezTo>
                    <a:pt x="7883" y="4931"/>
                    <a:pt x="7874" y="4934"/>
                    <a:pt x="7864" y="4939"/>
                  </a:cubicBezTo>
                  <a:cubicBezTo>
                    <a:pt x="7863" y="4942"/>
                    <a:pt x="7861" y="4942"/>
                    <a:pt x="7859" y="4943"/>
                  </a:cubicBezTo>
                  <a:cubicBezTo>
                    <a:pt x="7510" y="4641"/>
                    <a:pt x="7144" y="4360"/>
                    <a:pt x="6764" y="4098"/>
                  </a:cubicBezTo>
                  <a:cubicBezTo>
                    <a:pt x="6769" y="4052"/>
                    <a:pt x="6739" y="3997"/>
                    <a:pt x="6688" y="3997"/>
                  </a:cubicBezTo>
                  <a:cubicBezTo>
                    <a:pt x="6683" y="3997"/>
                    <a:pt x="6677" y="3998"/>
                    <a:pt x="6671" y="3999"/>
                  </a:cubicBezTo>
                  <a:cubicBezTo>
                    <a:pt x="6659" y="4000"/>
                    <a:pt x="6647" y="4005"/>
                    <a:pt x="6635" y="4007"/>
                  </a:cubicBezTo>
                  <a:cubicBezTo>
                    <a:pt x="5971" y="3558"/>
                    <a:pt x="5278" y="3149"/>
                    <a:pt x="4596" y="2728"/>
                  </a:cubicBezTo>
                  <a:cubicBezTo>
                    <a:pt x="3753" y="2207"/>
                    <a:pt x="2913" y="1662"/>
                    <a:pt x="2062" y="1141"/>
                  </a:cubicBezTo>
                  <a:cubicBezTo>
                    <a:pt x="2094" y="1139"/>
                    <a:pt x="2125" y="1134"/>
                    <a:pt x="2159" y="1130"/>
                  </a:cubicBezTo>
                  <a:cubicBezTo>
                    <a:pt x="2193" y="1124"/>
                    <a:pt x="2203" y="1071"/>
                    <a:pt x="2167" y="1061"/>
                  </a:cubicBezTo>
                  <a:cubicBezTo>
                    <a:pt x="2078" y="1031"/>
                    <a:pt x="1984" y="1017"/>
                    <a:pt x="1885" y="1017"/>
                  </a:cubicBezTo>
                  <a:cubicBezTo>
                    <a:pt x="1876" y="1017"/>
                    <a:pt x="1867" y="1017"/>
                    <a:pt x="1858" y="1017"/>
                  </a:cubicBezTo>
                  <a:cubicBezTo>
                    <a:pt x="1275" y="661"/>
                    <a:pt x="684" y="320"/>
                    <a:pt x="79" y="5"/>
                  </a:cubicBezTo>
                  <a:cubicBezTo>
                    <a:pt x="73" y="2"/>
                    <a:pt x="67" y="0"/>
                    <a:pt x="6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9" name="Google Shape;3909;p16"/>
            <p:cNvSpPr/>
            <p:nvPr/>
          </p:nvSpPr>
          <p:spPr>
            <a:xfrm rot="-3947559">
              <a:off x="8181250" y="286134"/>
              <a:ext cx="60220" cy="127524"/>
            </a:xfrm>
            <a:custGeom>
              <a:avLst/>
              <a:gdLst/>
              <a:ahLst/>
              <a:cxnLst/>
              <a:rect l="l" t="t" r="r" b="b"/>
              <a:pathLst>
                <a:path w="595" h="1260" extrusionOk="0">
                  <a:moveTo>
                    <a:pt x="50" y="1"/>
                  </a:moveTo>
                  <a:cubicBezTo>
                    <a:pt x="25" y="1"/>
                    <a:pt x="1" y="19"/>
                    <a:pt x="5" y="51"/>
                  </a:cubicBezTo>
                  <a:cubicBezTo>
                    <a:pt x="57" y="469"/>
                    <a:pt x="209" y="911"/>
                    <a:pt x="476" y="1241"/>
                  </a:cubicBezTo>
                  <a:cubicBezTo>
                    <a:pt x="487" y="1254"/>
                    <a:pt x="502" y="1260"/>
                    <a:pt x="516" y="1260"/>
                  </a:cubicBezTo>
                  <a:cubicBezTo>
                    <a:pt x="555" y="1260"/>
                    <a:pt x="594" y="1224"/>
                    <a:pt x="571" y="1185"/>
                  </a:cubicBezTo>
                  <a:cubicBezTo>
                    <a:pt x="356" y="808"/>
                    <a:pt x="190" y="466"/>
                    <a:pt x="95" y="39"/>
                  </a:cubicBezTo>
                  <a:cubicBezTo>
                    <a:pt x="89" y="13"/>
                    <a:pt x="69" y="1"/>
                    <a:pt x="5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0" name="Google Shape;3910;p16"/>
            <p:cNvSpPr/>
            <p:nvPr/>
          </p:nvSpPr>
          <p:spPr>
            <a:xfrm rot="-3947559">
              <a:off x="8309193" y="80636"/>
              <a:ext cx="36031" cy="243308"/>
            </a:xfrm>
            <a:custGeom>
              <a:avLst/>
              <a:gdLst/>
              <a:ahLst/>
              <a:cxnLst/>
              <a:rect l="l" t="t" r="r" b="b"/>
              <a:pathLst>
                <a:path w="356" h="2404" extrusionOk="0">
                  <a:moveTo>
                    <a:pt x="246" y="0"/>
                  </a:moveTo>
                  <a:cubicBezTo>
                    <a:pt x="237" y="0"/>
                    <a:pt x="228" y="5"/>
                    <a:pt x="225" y="16"/>
                  </a:cubicBezTo>
                  <a:cubicBezTo>
                    <a:pt x="0" y="783"/>
                    <a:pt x="7" y="1562"/>
                    <a:pt x="182" y="2337"/>
                  </a:cubicBezTo>
                  <a:cubicBezTo>
                    <a:pt x="192" y="2383"/>
                    <a:pt x="229" y="2404"/>
                    <a:pt x="266" y="2404"/>
                  </a:cubicBezTo>
                  <a:cubicBezTo>
                    <a:pt x="311" y="2404"/>
                    <a:pt x="356" y="2371"/>
                    <a:pt x="343" y="2313"/>
                  </a:cubicBezTo>
                  <a:cubicBezTo>
                    <a:pt x="171" y="1554"/>
                    <a:pt x="170" y="798"/>
                    <a:pt x="274" y="29"/>
                  </a:cubicBezTo>
                  <a:cubicBezTo>
                    <a:pt x="276" y="12"/>
                    <a:pt x="260" y="0"/>
                    <a:pt x="24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1" name="Google Shape;3911;p16"/>
            <p:cNvSpPr/>
            <p:nvPr/>
          </p:nvSpPr>
          <p:spPr>
            <a:xfrm rot="-3947559">
              <a:off x="8387924" y="-140737"/>
              <a:ext cx="157887" cy="311827"/>
            </a:xfrm>
            <a:custGeom>
              <a:avLst/>
              <a:gdLst/>
              <a:ahLst/>
              <a:cxnLst/>
              <a:rect l="l" t="t" r="r" b="b"/>
              <a:pathLst>
                <a:path w="1560" h="3081" extrusionOk="0">
                  <a:moveTo>
                    <a:pt x="1486" y="1"/>
                  </a:moveTo>
                  <a:cubicBezTo>
                    <a:pt x="1476" y="1"/>
                    <a:pt x="1465" y="5"/>
                    <a:pt x="1456" y="14"/>
                  </a:cubicBezTo>
                  <a:cubicBezTo>
                    <a:pt x="670" y="786"/>
                    <a:pt x="116" y="1892"/>
                    <a:pt x="6" y="2993"/>
                  </a:cubicBezTo>
                  <a:cubicBezTo>
                    <a:pt x="0" y="3050"/>
                    <a:pt x="41" y="3080"/>
                    <a:pt x="83" y="3080"/>
                  </a:cubicBezTo>
                  <a:cubicBezTo>
                    <a:pt x="119" y="3080"/>
                    <a:pt x="155" y="3059"/>
                    <a:pt x="164" y="3014"/>
                  </a:cubicBezTo>
                  <a:cubicBezTo>
                    <a:pt x="396" y="1894"/>
                    <a:pt x="812" y="977"/>
                    <a:pt x="1531" y="86"/>
                  </a:cubicBezTo>
                  <a:cubicBezTo>
                    <a:pt x="1560" y="51"/>
                    <a:pt x="1524" y="1"/>
                    <a:pt x="148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2" name="Google Shape;3912;p16"/>
            <p:cNvSpPr/>
            <p:nvPr/>
          </p:nvSpPr>
          <p:spPr>
            <a:xfrm rot="-3947559">
              <a:off x="8447608" y="-379828"/>
              <a:ext cx="335105" cy="396134"/>
            </a:xfrm>
            <a:custGeom>
              <a:avLst/>
              <a:gdLst/>
              <a:ahLst/>
              <a:cxnLst/>
              <a:rect l="l" t="t" r="r" b="b"/>
              <a:pathLst>
                <a:path w="3311" h="3914" extrusionOk="0">
                  <a:moveTo>
                    <a:pt x="3269" y="0"/>
                  </a:moveTo>
                  <a:cubicBezTo>
                    <a:pt x="3264" y="0"/>
                    <a:pt x="3259" y="2"/>
                    <a:pt x="3254" y="5"/>
                  </a:cubicBezTo>
                  <a:cubicBezTo>
                    <a:pt x="1810" y="852"/>
                    <a:pt x="713" y="2271"/>
                    <a:pt x="34" y="3783"/>
                  </a:cubicBezTo>
                  <a:cubicBezTo>
                    <a:pt x="1" y="3857"/>
                    <a:pt x="66" y="3914"/>
                    <a:pt x="130" y="3914"/>
                  </a:cubicBezTo>
                  <a:cubicBezTo>
                    <a:pt x="164" y="3914"/>
                    <a:pt x="198" y="3897"/>
                    <a:pt x="216" y="3858"/>
                  </a:cubicBezTo>
                  <a:cubicBezTo>
                    <a:pt x="908" y="2292"/>
                    <a:pt x="1969" y="1123"/>
                    <a:pt x="3288" y="60"/>
                  </a:cubicBezTo>
                  <a:cubicBezTo>
                    <a:pt x="3311" y="40"/>
                    <a:pt x="3294" y="0"/>
                    <a:pt x="32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3" name="Google Shape;3913;p16"/>
            <p:cNvSpPr/>
            <p:nvPr/>
          </p:nvSpPr>
          <p:spPr>
            <a:xfrm rot="-3947559">
              <a:off x="8610106" y="-364792"/>
              <a:ext cx="392086" cy="241385"/>
            </a:xfrm>
            <a:custGeom>
              <a:avLst/>
              <a:gdLst/>
              <a:ahLst/>
              <a:cxnLst/>
              <a:rect l="l" t="t" r="r" b="b"/>
              <a:pathLst>
                <a:path w="3874" h="2385" extrusionOk="0">
                  <a:moveTo>
                    <a:pt x="3690" y="1"/>
                  </a:moveTo>
                  <a:cubicBezTo>
                    <a:pt x="2922" y="1"/>
                    <a:pt x="2113" y="564"/>
                    <a:pt x="1466" y="916"/>
                  </a:cubicBezTo>
                  <a:cubicBezTo>
                    <a:pt x="862" y="1246"/>
                    <a:pt x="314" y="1620"/>
                    <a:pt x="30" y="2268"/>
                  </a:cubicBezTo>
                  <a:cubicBezTo>
                    <a:pt x="0" y="2334"/>
                    <a:pt x="58" y="2384"/>
                    <a:pt x="114" y="2384"/>
                  </a:cubicBezTo>
                  <a:cubicBezTo>
                    <a:pt x="144" y="2384"/>
                    <a:pt x="174" y="2370"/>
                    <a:pt x="190" y="2335"/>
                  </a:cubicBezTo>
                  <a:cubicBezTo>
                    <a:pt x="493" y="1629"/>
                    <a:pt x="1153" y="1262"/>
                    <a:pt x="1799" y="919"/>
                  </a:cubicBezTo>
                  <a:cubicBezTo>
                    <a:pt x="2460" y="567"/>
                    <a:pt x="3104" y="238"/>
                    <a:pt x="3838" y="67"/>
                  </a:cubicBezTo>
                  <a:cubicBezTo>
                    <a:pt x="3870" y="59"/>
                    <a:pt x="3873" y="11"/>
                    <a:pt x="3838" y="8"/>
                  </a:cubicBezTo>
                  <a:cubicBezTo>
                    <a:pt x="3789" y="3"/>
                    <a:pt x="3740" y="1"/>
                    <a:pt x="369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4" name="Google Shape;3914;p16"/>
            <p:cNvSpPr/>
            <p:nvPr/>
          </p:nvSpPr>
          <p:spPr>
            <a:xfrm rot="-3947559">
              <a:off x="8287983" y="181480"/>
              <a:ext cx="17104" cy="126006"/>
            </a:xfrm>
            <a:custGeom>
              <a:avLst/>
              <a:gdLst/>
              <a:ahLst/>
              <a:cxnLst/>
              <a:rect l="l" t="t" r="r" b="b"/>
              <a:pathLst>
                <a:path w="169" h="1245" extrusionOk="0">
                  <a:moveTo>
                    <a:pt x="97" y="1"/>
                  </a:moveTo>
                  <a:cubicBezTo>
                    <a:pt x="84" y="1"/>
                    <a:pt x="72" y="8"/>
                    <a:pt x="71" y="22"/>
                  </a:cubicBezTo>
                  <a:cubicBezTo>
                    <a:pt x="44" y="409"/>
                    <a:pt x="0" y="833"/>
                    <a:pt x="45" y="1218"/>
                  </a:cubicBezTo>
                  <a:cubicBezTo>
                    <a:pt x="48" y="1236"/>
                    <a:pt x="62" y="1244"/>
                    <a:pt x="76" y="1244"/>
                  </a:cubicBezTo>
                  <a:cubicBezTo>
                    <a:pt x="92" y="1244"/>
                    <a:pt x="107" y="1235"/>
                    <a:pt x="109" y="1218"/>
                  </a:cubicBezTo>
                  <a:cubicBezTo>
                    <a:pt x="168" y="834"/>
                    <a:pt x="136" y="409"/>
                    <a:pt x="120" y="22"/>
                  </a:cubicBezTo>
                  <a:cubicBezTo>
                    <a:pt x="120" y="8"/>
                    <a:pt x="109" y="1"/>
                    <a:pt x="9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5" name="Google Shape;3915;p16"/>
            <p:cNvSpPr/>
            <p:nvPr/>
          </p:nvSpPr>
          <p:spPr>
            <a:xfrm rot="-3947559">
              <a:off x="8184014" y="383245"/>
              <a:ext cx="29756" cy="43824"/>
            </a:xfrm>
            <a:custGeom>
              <a:avLst/>
              <a:gdLst/>
              <a:ahLst/>
              <a:cxnLst/>
              <a:rect l="l" t="t" r="r" b="b"/>
              <a:pathLst>
                <a:path w="294" h="433" extrusionOk="0">
                  <a:moveTo>
                    <a:pt x="36" y="1"/>
                  </a:moveTo>
                  <a:cubicBezTo>
                    <a:pt x="22" y="1"/>
                    <a:pt x="8" y="9"/>
                    <a:pt x="7" y="26"/>
                  </a:cubicBezTo>
                  <a:cubicBezTo>
                    <a:pt x="0" y="176"/>
                    <a:pt x="84" y="372"/>
                    <a:pt x="232" y="430"/>
                  </a:cubicBezTo>
                  <a:cubicBezTo>
                    <a:pt x="236" y="431"/>
                    <a:pt x="240" y="432"/>
                    <a:pt x="244" y="432"/>
                  </a:cubicBezTo>
                  <a:cubicBezTo>
                    <a:pt x="270" y="432"/>
                    <a:pt x="294" y="398"/>
                    <a:pt x="271" y="378"/>
                  </a:cubicBezTo>
                  <a:cubicBezTo>
                    <a:pt x="225" y="328"/>
                    <a:pt x="171" y="290"/>
                    <a:pt x="134" y="231"/>
                  </a:cubicBezTo>
                  <a:cubicBezTo>
                    <a:pt x="98" y="167"/>
                    <a:pt x="78" y="98"/>
                    <a:pt x="67" y="26"/>
                  </a:cubicBezTo>
                  <a:cubicBezTo>
                    <a:pt x="65" y="9"/>
                    <a:pt x="50" y="1"/>
                    <a:pt x="3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6" name="Google Shape;3916;p16"/>
            <p:cNvSpPr/>
            <p:nvPr/>
          </p:nvSpPr>
          <p:spPr>
            <a:xfrm rot="-3947559">
              <a:off x="8370947" y="-61713"/>
              <a:ext cx="83397" cy="206670"/>
            </a:xfrm>
            <a:custGeom>
              <a:avLst/>
              <a:gdLst/>
              <a:ahLst/>
              <a:cxnLst/>
              <a:rect l="l" t="t" r="r" b="b"/>
              <a:pathLst>
                <a:path w="824" h="2042" extrusionOk="0">
                  <a:moveTo>
                    <a:pt x="797" y="1"/>
                  </a:moveTo>
                  <a:cubicBezTo>
                    <a:pt x="792" y="1"/>
                    <a:pt x="787" y="3"/>
                    <a:pt x="782" y="9"/>
                  </a:cubicBezTo>
                  <a:cubicBezTo>
                    <a:pt x="312" y="573"/>
                    <a:pt x="44" y="1262"/>
                    <a:pt x="2" y="1995"/>
                  </a:cubicBezTo>
                  <a:cubicBezTo>
                    <a:pt x="0" y="2025"/>
                    <a:pt x="24" y="2042"/>
                    <a:pt x="47" y="2042"/>
                  </a:cubicBezTo>
                  <a:cubicBezTo>
                    <a:pt x="66" y="2042"/>
                    <a:pt x="84" y="2030"/>
                    <a:pt x="86" y="2006"/>
                  </a:cubicBezTo>
                  <a:cubicBezTo>
                    <a:pt x="133" y="1274"/>
                    <a:pt x="376" y="620"/>
                    <a:pt x="812" y="31"/>
                  </a:cubicBezTo>
                  <a:cubicBezTo>
                    <a:pt x="823" y="17"/>
                    <a:pt x="811" y="1"/>
                    <a:pt x="79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7" name="Google Shape;3917;p16"/>
            <p:cNvSpPr/>
            <p:nvPr/>
          </p:nvSpPr>
          <p:spPr>
            <a:xfrm rot="-3947559">
              <a:off x="8579335" y="-290248"/>
              <a:ext cx="153029" cy="207277"/>
            </a:xfrm>
            <a:custGeom>
              <a:avLst/>
              <a:gdLst/>
              <a:ahLst/>
              <a:cxnLst/>
              <a:rect l="l" t="t" r="r" b="b"/>
              <a:pathLst>
                <a:path w="1512" h="2048" extrusionOk="0">
                  <a:moveTo>
                    <a:pt x="1494" y="0"/>
                  </a:moveTo>
                  <a:cubicBezTo>
                    <a:pt x="1492" y="0"/>
                    <a:pt x="1489" y="1"/>
                    <a:pt x="1487" y="2"/>
                  </a:cubicBezTo>
                  <a:cubicBezTo>
                    <a:pt x="832" y="525"/>
                    <a:pt x="308" y="1222"/>
                    <a:pt x="10" y="2006"/>
                  </a:cubicBezTo>
                  <a:cubicBezTo>
                    <a:pt x="1" y="2030"/>
                    <a:pt x="21" y="2048"/>
                    <a:pt x="41" y="2048"/>
                  </a:cubicBezTo>
                  <a:cubicBezTo>
                    <a:pt x="52" y="2048"/>
                    <a:pt x="63" y="2042"/>
                    <a:pt x="68" y="2030"/>
                  </a:cubicBezTo>
                  <a:cubicBezTo>
                    <a:pt x="410" y="1252"/>
                    <a:pt x="868" y="594"/>
                    <a:pt x="1501" y="22"/>
                  </a:cubicBezTo>
                  <a:cubicBezTo>
                    <a:pt x="1511" y="13"/>
                    <a:pt x="1504" y="0"/>
                    <a:pt x="149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8" name="Google Shape;3918;p16"/>
            <p:cNvSpPr/>
            <p:nvPr/>
          </p:nvSpPr>
          <p:spPr>
            <a:xfrm rot="-3947559">
              <a:off x="8772733" y="-213150"/>
              <a:ext cx="122059" cy="88761"/>
            </a:xfrm>
            <a:custGeom>
              <a:avLst/>
              <a:gdLst/>
              <a:ahLst/>
              <a:cxnLst/>
              <a:rect l="l" t="t" r="r" b="b"/>
              <a:pathLst>
                <a:path w="1206" h="877" extrusionOk="0">
                  <a:moveTo>
                    <a:pt x="1171" y="1"/>
                  </a:moveTo>
                  <a:cubicBezTo>
                    <a:pt x="1169" y="1"/>
                    <a:pt x="1167" y="1"/>
                    <a:pt x="1165" y="2"/>
                  </a:cubicBezTo>
                  <a:cubicBezTo>
                    <a:pt x="713" y="133"/>
                    <a:pt x="275" y="403"/>
                    <a:pt x="21" y="808"/>
                  </a:cubicBezTo>
                  <a:cubicBezTo>
                    <a:pt x="1" y="842"/>
                    <a:pt x="28" y="877"/>
                    <a:pt x="58" y="877"/>
                  </a:cubicBezTo>
                  <a:cubicBezTo>
                    <a:pt x="69" y="877"/>
                    <a:pt x="80" y="872"/>
                    <a:pt x="89" y="860"/>
                  </a:cubicBezTo>
                  <a:cubicBezTo>
                    <a:pt x="387" y="483"/>
                    <a:pt x="717" y="204"/>
                    <a:pt x="1179" y="53"/>
                  </a:cubicBezTo>
                  <a:cubicBezTo>
                    <a:pt x="1205" y="44"/>
                    <a:pt x="1195" y="1"/>
                    <a:pt x="117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9" name="Google Shape;3919;p16"/>
            <p:cNvSpPr/>
            <p:nvPr/>
          </p:nvSpPr>
          <p:spPr>
            <a:xfrm rot="-3947559">
              <a:off x="9061535" y="96002"/>
              <a:ext cx="28339" cy="202217"/>
            </a:xfrm>
            <a:custGeom>
              <a:avLst/>
              <a:gdLst/>
              <a:ahLst/>
              <a:cxnLst/>
              <a:rect l="l" t="t" r="r" b="b"/>
              <a:pathLst>
                <a:path w="280" h="1998" extrusionOk="0">
                  <a:moveTo>
                    <a:pt x="221" y="1"/>
                  </a:moveTo>
                  <a:cubicBezTo>
                    <a:pt x="196" y="1"/>
                    <a:pt x="171" y="15"/>
                    <a:pt x="164" y="45"/>
                  </a:cubicBezTo>
                  <a:cubicBezTo>
                    <a:pt x="30" y="675"/>
                    <a:pt x="0" y="1344"/>
                    <a:pt x="142" y="1975"/>
                  </a:cubicBezTo>
                  <a:cubicBezTo>
                    <a:pt x="145" y="1990"/>
                    <a:pt x="156" y="1997"/>
                    <a:pt x="168" y="1997"/>
                  </a:cubicBezTo>
                  <a:cubicBezTo>
                    <a:pt x="182" y="1997"/>
                    <a:pt x="196" y="1987"/>
                    <a:pt x="194" y="1968"/>
                  </a:cubicBezTo>
                  <a:cubicBezTo>
                    <a:pt x="137" y="1317"/>
                    <a:pt x="139" y="702"/>
                    <a:pt x="272" y="59"/>
                  </a:cubicBezTo>
                  <a:cubicBezTo>
                    <a:pt x="279" y="21"/>
                    <a:pt x="250" y="1"/>
                    <a:pt x="22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0" name="Google Shape;3920;p16"/>
            <p:cNvSpPr/>
            <p:nvPr/>
          </p:nvSpPr>
          <p:spPr>
            <a:xfrm rot="-3947559">
              <a:off x="8736573" y="132409"/>
              <a:ext cx="114974" cy="140277"/>
            </a:xfrm>
            <a:custGeom>
              <a:avLst/>
              <a:gdLst/>
              <a:ahLst/>
              <a:cxnLst/>
              <a:rect l="l" t="t" r="r" b="b"/>
              <a:pathLst>
                <a:path w="1136" h="1386" extrusionOk="0">
                  <a:moveTo>
                    <a:pt x="1084" y="1"/>
                  </a:moveTo>
                  <a:cubicBezTo>
                    <a:pt x="1079" y="1"/>
                    <a:pt x="1074" y="2"/>
                    <a:pt x="1069" y="5"/>
                  </a:cubicBezTo>
                  <a:cubicBezTo>
                    <a:pt x="582" y="267"/>
                    <a:pt x="222" y="851"/>
                    <a:pt x="10" y="1345"/>
                  </a:cubicBezTo>
                  <a:cubicBezTo>
                    <a:pt x="0" y="1368"/>
                    <a:pt x="20" y="1386"/>
                    <a:pt x="40" y="1386"/>
                  </a:cubicBezTo>
                  <a:cubicBezTo>
                    <a:pt x="51" y="1386"/>
                    <a:pt x="62" y="1380"/>
                    <a:pt x="68" y="1367"/>
                  </a:cubicBezTo>
                  <a:cubicBezTo>
                    <a:pt x="200" y="1106"/>
                    <a:pt x="358" y="859"/>
                    <a:pt x="545" y="633"/>
                  </a:cubicBezTo>
                  <a:cubicBezTo>
                    <a:pt x="719" y="423"/>
                    <a:pt x="935" y="260"/>
                    <a:pt x="1114" y="61"/>
                  </a:cubicBezTo>
                  <a:cubicBezTo>
                    <a:pt x="1136" y="39"/>
                    <a:pt x="1111" y="1"/>
                    <a:pt x="108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1" name="Google Shape;3921;p16"/>
            <p:cNvSpPr/>
            <p:nvPr/>
          </p:nvSpPr>
          <p:spPr>
            <a:xfrm rot="-3947559">
              <a:off x="8468154" y="336111"/>
              <a:ext cx="201002" cy="107687"/>
            </a:xfrm>
            <a:custGeom>
              <a:avLst/>
              <a:gdLst/>
              <a:ahLst/>
              <a:cxnLst/>
              <a:rect l="l" t="t" r="r" b="b"/>
              <a:pathLst>
                <a:path w="1986" h="1064" extrusionOk="0">
                  <a:moveTo>
                    <a:pt x="1915" y="1"/>
                  </a:moveTo>
                  <a:cubicBezTo>
                    <a:pt x="1910" y="1"/>
                    <a:pt x="1905" y="2"/>
                    <a:pt x="1899" y="3"/>
                  </a:cubicBezTo>
                  <a:cubicBezTo>
                    <a:pt x="1229" y="215"/>
                    <a:pt x="568" y="578"/>
                    <a:pt x="22" y="1020"/>
                  </a:cubicBezTo>
                  <a:cubicBezTo>
                    <a:pt x="1" y="1037"/>
                    <a:pt x="17" y="1064"/>
                    <a:pt x="38" y="1064"/>
                  </a:cubicBezTo>
                  <a:cubicBezTo>
                    <a:pt x="43" y="1064"/>
                    <a:pt x="48" y="1063"/>
                    <a:pt x="53" y="1059"/>
                  </a:cubicBezTo>
                  <a:cubicBezTo>
                    <a:pt x="666" y="677"/>
                    <a:pt x="1273" y="369"/>
                    <a:pt x="1936" y="87"/>
                  </a:cubicBezTo>
                  <a:cubicBezTo>
                    <a:pt x="1986" y="66"/>
                    <a:pt x="1960" y="1"/>
                    <a:pt x="191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2" name="Google Shape;3922;p16"/>
            <p:cNvSpPr/>
            <p:nvPr/>
          </p:nvSpPr>
          <p:spPr>
            <a:xfrm rot="-3947559">
              <a:off x="8330122" y="429856"/>
              <a:ext cx="124285" cy="68316"/>
            </a:xfrm>
            <a:custGeom>
              <a:avLst/>
              <a:gdLst/>
              <a:ahLst/>
              <a:cxnLst/>
              <a:rect l="l" t="t" r="r" b="b"/>
              <a:pathLst>
                <a:path w="1228" h="675" extrusionOk="0">
                  <a:moveTo>
                    <a:pt x="1178" y="1"/>
                  </a:moveTo>
                  <a:cubicBezTo>
                    <a:pt x="1175" y="1"/>
                    <a:pt x="1171" y="1"/>
                    <a:pt x="1167" y="3"/>
                  </a:cubicBezTo>
                  <a:cubicBezTo>
                    <a:pt x="772" y="162"/>
                    <a:pt x="394" y="411"/>
                    <a:pt x="25" y="624"/>
                  </a:cubicBezTo>
                  <a:cubicBezTo>
                    <a:pt x="1" y="638"/>
                    <a:pt x="12" y="675"/>
                    <a:pt x="35" y="675"/>
                  </a:cubicBezTo>
                  <a:cubicBezTo>
                    <a:pt x="39" y="675"/>
                    <a:pt x="43" y="674"/>
                    <a:pt x="46" y="672"/>
                  </a:cubicBezTo>
                  <a:cubicBezTo>
                    <a:pt x="429" y="483"/>
                    <a:pt x="848" y="301"/>
                    <a:pt x="1201" y="58"/>
                  </a:cubicBezTo>
                  <a:cubicBezTo>
                    <a:pt x="1227" y="39"/>
                    <a:pt x="1205" y="1"/>
                    <a:pt x="117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3" name="Google Shape;3923;p16"/>
            <p:cNvSpPr/>
            <p:nvPr/>
          </p:nvSpPr>
          <p:spPr>
            <a:xfrm rot="-3947559">
              <a:off x="8080070" y="-338482"/>
              <a:ext cx="1272913" cy="983859"/>
            </a:xfrm>
            <a:custGeom>
              <a:avLst/>
              <a:gdLst/>
              <a:ahLst/>
              <a:cxnLst/>
              <a:rect l="l" t="t" r="r" b="b"/>
              <a:pathLst>
                <a:path w="12577" h="9721" extrusionOk="0">
                  <a:moveTo>
                    <a:pt x="5855" y="166"/>
                  </a:moveTo>
                  <a:cubicBezTo>
                    <a:pt x="5912" y="166"/>
                    <a:pt x="5969" y="168"/>
                    <a:pt x="6027" y="174"/>
                  </a:cubicBezTo>
                  <a:cubicBezTo>
                    <a:pt x="6420" y="209"/>
                    <a:pt x="6780" y="369"/>
                    <a:pt x="7137" y="517"/>
                  </a:cubicBezTo>
                  <a:cubicBezTo>
                    <a:pt x="7648" y="725"/>
                    <a:pt x="8119" y="887"/>
                    <a:pt x="8668" y="887"/>
                  </a:cubicBezTo>
                  <a:cubicBezTo>
                    <a:pt x="8703" y="887"/>
                    <a:pt x="8739" y="887"/>
                    <a:pt x="8775" y="885"/>
                  </a:cubicBezTo>
                  <a:cubicBezTo>
                    <a:pt x="9250" y="866"/>
                    <a:pt x="9748" y="760"/>
                    <a:pt x="10227" y="760"/>
                  </a:cubicBezTo>
                  <a:cubicBezTo>
                    <a:pt x="10629" y="760"/>
                    <a:pt x="11019" y="835"/>
                    <a:pt x="11371" y="1097"/>
                  </a:cubicBezTo>
                  <a:cubicBezTo>
                    <a:pt x="11943" y="1521"/>
                    <a:pt x="12238" y="2270"/>
                    <a:pt x="12225" y="2969"/>
                  </a:cubicBezTo>
                  <a:cubicBezTo>
                    <a:pt x="12196" y="4572"/>
                    <a:pt x="10700" y="5443"/>
                    <a:pt x="9345" y="5835"/>
                  </a:cubicBezTo>
                  <a:cubicBezTo>
                    <a:pt x="9251" y="5774"/>
                    <a:pt x="9155" y="5708"/>
                    <a:pt x="9061" y="5644"/>
                  </a:cubicBezTo>
                  <a:cubicBezTo>
                    <a:pt x="8128" y="5006"/>
                    <a:pt x="7175" y="4394"/>
                    <a:pt x="6209" y="3803"/>
                  </a:cubicBezTo>
                  <a:cubicBezTo>
                    <a:pt x="4360" y="2677"/>
                    <a:pt x="2448" y="1547"/>
                    <a:pt x="456" y="686"/>
                  </a:cubicBezTo>
                  <a:cubicBezTo>
                    <a:pt x="772" y="565"/>
                    <a:pt x="1096" y="525"/>
                    <a:pt x="1425" y="525"/>
                  </a:cubicBezTo>
                  <a:cubicBezTo>
                    <a:pt x="1796" y="525"/>
                    <a:pt x="2176" y="576"/>
                    <a:pt x="2560" y="616"/>
                  </a:cubicBezTo>
                  <a:cubicBezTo>
                    <a:pt x="2782" y="638"/>
                    <a:pt x="2997" y="651"/>
                    <a:pt x="3209" y="651"/>
                  </a:cubicBezTo>
                  <a:cubicBezTo>
                    <a:pt x="3626" y="651"/>
                    <a:pt x="4031" y="601"/>
                    <a:pt x="4455" y="476"/>
                  </a:cubicBezTo>
                  <a:cubicBezTo>
                    <a:pt x="4916" y="341"/>
                    <a:pt x="5371" y="166"/>
                    <a:pt x="5855" y="166"/>
                  </a:cubicBezTo>
                  <a:close/>
                  <a:moveTo>
                    <a:pt x="2434" y="1844"/>
                  </a:moveTo>
                  <a:cubicBezTo>
                    <a:pt x="3746" y="2543"/>
                    <a:pt x="5052" y="3249"/>
                    <a:pt x="6321" y="4034"/>
                  </a:cubicBezTo>
                  <a:cubicBezTo>
                    <a:pt x="7282" y="4628"/>
                    <a:pt x="8230" y="5249"/>
                    <a:pt x="9162" y="5890"/>
                  </a:cubicBezTo>
                  <a:cubicBezTo>
                    <a:pt x="9204" y="5923"/>
                    <a:pt x="9248" y="5952"/>
                    <a:pt x="9290" y="5982"/>
                  </a:cubicBezTo>
                  <a:cubicBezTo>
                    <a:pt x="9300" y="5990"/>
                    <a:pt x="9310" y="5997"/>
                    <a:pt x="9323" y="6003"/>
                  </a:cubicBezTo>
                  <a:cubicBezTo>
                    <a:pt x="10192" y="6614"/>
                    <a:pt x="11024" y="7288"/>
                    <a:pt x="11913" y="7867"/>
                  </a:cubicBezTo>
                  <a:cubicBezTo>
                    <a:pt x="11902" y="7874"/>
                    <a:pt x="11892" y="7882"/>
                    <a:pt x="11886" y="7896"/>
                  </a:cubicBezTo>
                  <a:cubicBezTo>
                    <a:pt x="11827" y="8064"/>
                    <a:pt x="11696" y="8183"/>
                    <a:pt x="11526" y="8210"/>
                  </a:cubicBezTo>
                  <a:cubicBezTo>
                    <a:pt x="11524" y="8193"/>
                    <a:pt x="11514" y="8179"/>
                    <a:pt x="11500" y="8167"/>
                  </a:cubicBezTo>
                  <a:cubicBezTo>
                    <a:pt x="9692" y="6722"/>
                    <a:pt x="7829" y="5348"/>
                    <a:pt x="5907" y="4060"/>
                  </a:cubicBezTo>
                  <a:cubicBezTo>
                    <a:pt x="4772" y="3301"/>
                    <a:pt x="3619" y="2544"/>
                    <a:pt x="2434" y="1844"/>
                  </a:cubicBezTo>
                  <a:close/>
                  <a:moveTo>
                    <a:pt x="288" y="758"/>
                  </a:moveTo>
                  <a:cubicBezTo>
                    <a:pt x="2163" y="1922"/>
                    <a:pt x="4073" y="3017"/>
                    <a:pt x="5907" y="4251"/>
                  </a:cubicBezTo>
                  <a:cubicBezTo>
                    <a:pt x="6767" y="4828"/>
                    <a:pt x="7610" y="5423"/>
                    <a:pt x="8446" y="6033"/>
                  </a:cubicBezTo>
                  <a:cubicBezTo>
                    <a:pt x="8525" y="6157"/>
                    <a:pt x="8612" y="6273"/>
                    <a:pt x="8700" y="6390"/>
                  </a:cubicBezTo>
                  <a:cubicBezTo>
                    <a:pt x="8742" y="6446"/>
                    <a:pt x="8782" y="6504"/>
                    <a:pt x="8823" y="6561"/>
                  </a:cubicBezTo>
                  <a:cubicBezTo>
                    <a:pt x="8823" y="6583"/>
                    <a:pt x="8831" y="6609"/>
                    <a:pt x="8852" y="6630"/>
                  </a:cubicBezTo>
                  <a:cubicBezTo>
                    <a:pt x="9633" y="7373"/>
                    <a:pt x="9321" y="8578"/>
                    <a:pt x="8483" y="9118"/>
                  </a:cubicBezTo>
                  <a:cubicBezTo>
                    <a:pt x="8053" y="9395"/>
                    <a:pt x="7549" y="9518"/>
                    <a:pt x="7042" y="9518"/>
                  </a:cubicBezTo>
                  <a:cubicBezTo>
                    <a:pt x="6726" y="9518"/>
                    <a:pt x="6409" y="9470"/>
                    <a:pt x="6109" y="9382"/>
                  </a:cubicBezTo>
                  <a:cubicBezTo>
                    <a:pt x="5441" y="9184"/>
                    <a:pt x="4832" y="8783"/>
                    <a:pt x="4388" y="8245"/>
                  </a:cubicBezTo>
                  <a:cubicBezTo>
                    <a:pt x="3931" y="7689"/>
                    <a:pt x="3746" y="6997"/>
                    <a:pt x="3403" y="6376"/>
                  </a:cubicBezTo>
                  <a:cubicBezTo>
                    <a:pt x="3106" y="5839"/>
                    <a:pt x="2710" y="5513"/>
                    <a:pt x="2203" y="5176"/>
                  </a:cubicBezTo>
                  <a:cubicBezTo>
                    <a:pt x="1524" y="4725"/>
                    <a:pt x="1182" y="4203"/>
                    <a:pt x="1038" y="3405"/>
                  </a:cubicBezTo>
                  <a:cubicBezTo>
                    <a:pt x="878" y="2509"/>
                    <a:pt x="918" y="1456"/>
                    <a:pt x="205" y="801"/>
                  </a:cubicBezTo>
                  <a:cubicBezTo>
                    <a:pt x="232" y="786"/>
                    <a:pt x="260" y="771"/>
                    <a:pt x="288" y="758"/>
                  </a:cubicBezTo>
                  <a:close/>
                  <a:moveTo>
                    <a:pt x="5760" y="1"/>
                  </a:moveTo>
                  <a:cubicBezTo>
                    <a:pt x="5603" y="1"/>
                    <a:pt x="5440" y="17"/>
                    <a:pt x="5268" y="52"/>
                  </a:cubicBezTo>
                  <a:cubicBezTo>
                    <a:pt x="4752" y="160"/>
                    <a:pt x="4270" y="388"/>
                    <a:pt x="3743" y="460"/>
                  </a:cubicBezTo>
                  <a:cubicBezTo>
                    <a:pt x="3598" y="480"/>
                    <a:pt x="3453" y="488"/>
                    <a:pt x="3308" y="488"/>
                  </a:cubicBezTo>
                  <a:cubicBezTo>
                    <a:pt x="2930" y="488"/>
                    <a:pt x="2551" y="434"/>
                    <a:pt x="2176" y="397"/>
                  </a:cubicBezTo>
                  <a:cubicBezTo>
                    <a:pt x="1924" y="371"/>
                    <a:pt x="1675" y="350"/>
                    <a:pt x="1430" y="350"/>
                  </a:cubicBezTo>
                  <a:cubicBezTo>
                    <a:pt x="1023" y="350"/>
                    <a:pt x="628" y="408"/>
                    <a:pt x="253" y="601"/>
                  </a:cubicBezTo>
                  <a:cubicBezTo>
                    <a:pt x="242" y="596"/>
                    <a:pt x="230" y="590"/>
                    <a:pt x="219" y="585"/>
                  </a:cubicBezTo>
                  <a:cubicBezTo>
                    <a:pt x="215" y="583"/>
                    <a:pt x="211" y="582"/>
                    <a:pt x="207" y="582"/>
                  </a:cubicBezTo>
                  <a:cubicBezTo>
                    <a:pt x="191" y="582"/>
                    <a:pt x="181" y="599"/>
                    <a:pt x="182" y="616"/>
                  </a:cubicBezTo>
                  <a:cubicBezTo>
                    <a:pt x="171" y="610"/>
                    <a:pt x="161" y="603"/>
                    <a:pt x="149" y="597"/>
                  </a:cubicBezTo>
                  <a:cubicBezTo>
                    <a:pt x="144" y="595"/>
                    <a:pt x="140" y="594"/>
                    <a:pt x="135" y="594"/>
                  </a:cubicBezTo>
                  <a:cubicBezTo>
                    <a:pt x="108" y="594"/>
                    <a:pt x="91" y="636"/>
                    <a:pt x="117" y="652"/>
                  </a:cubicBezTo>
                  <a:cubicBezTo>
                    <a:pt x="125" y="655"/>
                    <a:pt x="132" y="661"/>
                    <a:pt x="137" y="665"/>
                  </a:cubicBezTo>
                  <a:lnTo>
                    <a:pt x="84" y="696"/>
                  </a:lnTo>
                  <a:cubicBezTo>
                    <a:pt x="81" y="697"/>
                    <a:pt x="81" y="700"/>
                    <a:pt x="78" y="702"/>
                  </a:cubicBezTo>
                  <a:cubicBezTo>
                    <a:pt x="76" y="701"/>
                    <a:pt x="74" y="701"/>
                    <a:pt x="72" y="701"/>
                  </a:cubicBezTo>
                  <a:cubicBezTo>
                    <a:pt x="36" y="701"/>
                    <a:pt x="1" y="747"/>
                    <a:pt x="33" y="779"/>
                  </a:cubicBezTo>
                  <a:cubicBezTo>
                    <a:pt x="1164" y="1889"/>
                    <a:pt x="391" y="3792"/>
                    <a:pt x="1528" y="4906"/>
                  </a:cubicBezTo>
                  <a:cubicBezTo>
                    <a:pt x="1814" y="5188"/>
                    <a:pt x="2179" y="5365"/>
                    <a:pt x="2496" y="5608"/>
                  </a:cubicBezTo>
                  <a:cubicBezTo>
                    <a:pt x="2920" y="5933"/>
                    <a:pt x="3181" y="6336"/>
                    <a:pt x="3403" y="6815"/>
                  </a:cubicBezTo>
                  <a:cubicBezTo>
                    <a:pt x="3726" y="7511"/>
                    <a:pt x="3989" y="8176"/>
                    <a:pt x="4558" y="8712"/>
                  </a:cubicBezTo>
                  <a:cubicBezTo>
                    <a:pt x="5218" y="9333"/>
                    <a:pt x="6142" y="9721"/>
                    <a:pt x="7056" y="9721"/>
                  </a:cubicBezTo>
                  <a:cubicBezTo>
                    <a:pt x="7525" y="9721"/>
                    <a:pt x="7992" y="9618"/>
                    <a:pt x="8419" y="9393"/>
                  </a:cubicBezTo>
                  <a:cubicBezTo>
                    <a:pt x="9485" y="8828"/>
                    <a:pt x="9923" y="7358"/>
                    <a:pt x="8955" y="6490"/>
                  </a:cubicBezTo>
                  <a:cubicBezTo>
                    <a:pt x="8938" y="6474"/>
                    <a:pt x="8919" y="6468"/>
                    <a:pt x="8901" y="6468"/>
                  </a:cubicBezTo>
                  <a:cubicBezTo>
                    <a:pt x="8897" y="6468"/>
                    <a:pt x="8893" y="6468"/>
                    <a:pt x="8889" y="6469"/>
                  </a:cubicBezTo>
                  <a:cubicBezTo>
                    <a:pt x="8852" y="6421"/>
                    <a:pt x="8811" y="6376"/>
                    <a:pt x="8776" y="6328"/>
                  </a:cubicBezTo>
                  <a:cubicBezTo>
                    <a:pt x="8745" y="6288"/>
                    <a:pt x="8715" y="6249"/>
                    <a:pt x="8683" y="6208"/>
                  </a:cubicBezTo>
                  <a:lnTo>
                    <a:pt x="8683" y="6208"/>
                  </a:lnTo>
                  <a:cubicBezTo>
                    <a:pt x="9602" y="6885"/>
                    <a:pt x="10508" y="7580"/>
                    <a:pt x="11401" y="8296"/>
                  </a:cubicBezTo>
                  <a:cubicBezTo>
                    <a:pt x="11401" y="8297"/>
                    <a:pt x="11401" y="8297"/>
                    <a:pt x="11402" y="8297"/>
                  </a:cubicBezTo>
                  <a:cubicBezTo>
                    <a:pt x="11403" y="8297"/>
                    <a:pt x="11404" y="8297"/>
                    <a:pt x="11405" y="8297"/>
                  </a:cubicBezTo>
                  <a:cubicBezTo>
                    <a:pt x="11412" y="8330"/>
                    <a:pt x="11439" y="8361"/>
                    <a:pt x="11481" y="8361"/>
                  </a:cubicBezTo>
                  <a:cubicBezTo>
                    <a:pt x="11482" y="8361"/>
                    <a:pt x="11483" y="8361"/>
                    <a:pt x="11484" y="8361"/>
                  </a:cubicBezTo>
                  <a:cubicBezTo>
                    <a:pt x="11734" y="8355"/>
                    <a:pt x="11956" y="8177"/>
                    <a:pt x="12006" y="7930"/>
                  </a:cubicBezTo>
                  <a:cubicBezTo>
                    <a:pt x="12012" y="7903"/>
                    <a:pt x="11999" y="7884"/>
                    <a:pt x="11981" y="7872"/>
                  </a:cubicBezTo>
                  <a:cubicBezTo>
                    <a:pt x="12008" y="7853"/>
                    <a:pt x="12019" y="7810"/>
                    <a:pt x="11985" y="7781"/>
                  </a:cubicBezTo>
                  <a:cubicBezTo>
                    <a:pt x="11233" y="7114"/>
                    <a:pt x="10376" y="6538"/>
                    <a:pt x="9536" y="5971"/>
                  </a:cubicBezTo>
                  <a:cubicBezTo>
                    <a:pt x="10815" y="5680"/>
                    <a:pt x="12121" y="4730"/>
                    <a:pt x="12366" y="3383"/>
                  </a:cubicBezTo>
                  <a:cubicBezTo>
                    <a:pt x="12577" y="2226"/>
                    <a:pt x="11943" y="864"/>
                    <a:pt x="10722" y="618"/>
                  </a:cubicBezTo>
                  <a:cubicBezTo>
                    <a:pt x="10510" y="576"/>
                    <a:pt x="10300" y="560"/>
                    <a:pt x="10093" y="560"/>
                  </a:cubicBezTo>
                  <a:cubicBezTo>
                    <a:pt x="9573" y="560"/>
                    <a:pt x="9064" y="657"/>
                    <a:pt x="8548" y="657"/>
                  </a:cubicBezTo>
                  <a:cubicBezTo>
                    <a:pt x="8219" y="657"/>
                    <a:pt x="7886" y="617"/>
                    <a:pt x="7545" y="489"/>
                  </a:cubicBezTo>
                  <a:cubicBezTo>
                    <a:pt x="6917" y="251"/>
                    <a:pt x="6386" y="1"/>
                    <a:pt x="576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24" name="Google Shape;3924;p16"/>
          <p:cNvGrpSpPr/>
          <p:nvPr/>
        </p:nvGrpSpPr>
        <p:grpSpPr>
          <a:xfrm>
            <a:off x="-693658" y="4971467"/>
            <a:ext cx="2289524" cy="2791611"/>
            <a:chOff x="-437869" y="3828270"/>
            <a:chExt cx="1717143" cy="2093708"/>
          </a:xfrm>
        </p:grpSpPr>
        <p:sp>
          <p:nvSpPr>
            <p:cNvPr id="3925" name="Google Shape;3925;p16"/>
            <p:cNvSpPr/>
            <p:nvPr/>
          </p:nvSpPr>
          <p:spPr>
            <a:xfrm rot="6852441">
              <a:off x="-474703" y="4229662"/>
              <a:ext cx="1157028" cy="531755"/>
            </a:xfrm>
            <a:custGeom>
              <a:avLst/>
              <a:gdLst/>
              <a:ahLst/>
              <a:cxnLst/>
              <a:rect l="l" t="t" r="r" b="b"/>
              <a:pathLst>
                <a:path w="11432" h="5254" extrusionOk="0">
                  <a:moveTo>
                    <a:pt x="9860" y="0"/>
                  </a:moveTo>
                  <a:cubicBezTo>
                    <a:pt x="9735" y="0"/>
                    <a:pt x="9606" y="17"/>
                    <a:pt x="9474" y="53"/>
                  </a:cubicBezTo>
                  <a:cubicBezTo>
                    <a:pt x="9465" y="55"/>
                    <a:pt x="9457" y="56"/>
                    <a:pt x="9449" y="56"/>
                  </a:cubicBezTo>
                  <a:cubicBezTo>
                    <a:pt x="9431" y="56"/>
                    <a:pt x="9415" y="50"/>
                    <a:pt x="9400" y="41"/>
                  </a:cubicBezTo>
                  <a:cubicBezTo>
                    <a:pt x="9331" y="47"/>
                    <a:pt x="9259" y="53"/>
                    <a:pt x="9190" y="60"/>
                  </a:cubicBezTo>
                  <a:cubicBezTo>
                    <a:pt x="9046" y="74"/>
                    <a:pt x="8900" y="88"/>
                    <a:pt x="8754" y="91"/>
                  </a:cubicBezTo>
                  <a:cubicBezTo>
                    <a:pt x="7799" y="486"/>
                    <a:pt x="6852" y="898"/>
                    <a:pt x="5913" y="1332"/>
                  </a:cubicBezTo>
                  <a:cubicBezTo>
                    <a:pt x="3907" y="2256"/>
                    <a:pt x="1975" y="3320"/>
                    <a:pt x="7" y="4315"/>
                  </a:cubicBezTo>
                  <a:cubicBezTo>
                    <a:pt x="4" y="4346"/>
                    <a:pt x="3" y="4378"/>
                    <a:pt x="0" y="4408"/>
                  </a:cubicBezTo>
                  <a:cubicBezTo>
                    <a:pt x="166" y="4360"/>
                    <a:pt x="331" y="4339"/>
                    <a:pt x="493" y="4339"/>
                  </a:cubicBezTo>
                  <a:cubicBezTo>
                    <a:pt x="1243" y="4339"/>
                    <a:pt x="1959" y="4780"/>
                    <a:pt x="2659" y="5050"/>
                  </a:cubicBezTo>
                  <a:cubicBezTo>
                    <a:pt x="3009" y="5186"/>
                    <a:pt x="3330" y="5254"/>
                    <a:pt x="3647" y="5254"/>
                  </a:cubicBezTo>
                  <a:cubicBezTo>
                    <a:pt x="4016" y="5254"/>
                    <a:pt x="4379" y="5162"/>
                    <a:pt x="4776" y="4976"/>
                  </a:cubicBezTo>
                  <a:cubicBezTo>
                    <a:pt x="5290" y="4737"/>
                    <a:pt x="5745" y="4573"/>
                    <a:pt x="6300" y="4573"/>
                  </a:cubicBezTo>
                  <a:cubicBezTo>
                    <a:pt x="6342" y="4573"/>
                    <a:pt x="6384" y="4574"/>
                    <a:pt x="6427" y="4576"/>
                  </a:cubicBezTo>
                  <a:cubicBezTo>
                    <a:pt x="6993" y="4601"/>
                    <a:pt x="7546" y="4735"/>
                    <a:pt x="8108" y="4735"/>
                  </a:cubicBezTo>
                  <a:cubicBezTo>
                    <a:pt x="8249" y="4735"/>
                    <a:pt x="8391" y="4727"/>
                    <a:pt x="8533" y="4706"/>
                  </a:cubicBezTo>
                  <a:cubicBezTo>
                    <a:pt x="9222" y="4606"/>
                    <a:pt x="9882" y="4291"/>
                    <a:pt x="10398" y="3825"/>
                  </a:cubicBezTo>
                  <a:cubicBezTo>
                    <a:pt x="11003" y="3279"/>
                    <a:pt x="11432" y="2491"/>
                    <a:pt x="11408" y="1662"/>
                  </a:cubicBezTo>
                  <a:cubicBezTo>
                    <a:pt x="11383" y="793"/>
                    <a:pt x="10720" y="0"/>
                    <a:pt x="986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6" name="Google Shape;3926;p16"/>
            <p:cNvSpPr/>
            <p:nvPr/>
          </p:nvSpPr>
          <p:spPr>
            <a:xfrm rot="6852441">
              <a:off x="-283349" y="4463478"/>
              <a:ext cx="1035374" cy="502405"/>
            </a:xfrm>
            <a:custGeom>
              <a:avLst/>
              <a:gdLst/>
              <a:ahLst/>
              <a:cxnLst/>
              <a:rect l="l" t="t" r="r" b="b"/>
              <a:pathLst>
                <a:path w="10230" h="4964" extrusionOk="0">
                  <a:moveTo>
                    <a:pt x="10074" y="1"/>
                  </a:moveTo>
                  <a:cubicBezTo>
                    <a:pt x="9118" y="460"/>
                    <a:pt x="8110" y="820"/>
                    <a:pt x="7136" y="1244"/>
                  </a:cubicBezTo>
                  <a:cubicBezTo>
                    <a:pt x="7124" y="1252"/>
                    <a:pt x="7113" y="1259"/>
                    <a:pt x="7100" y="1260"/>
                  </a:cubicBezTo>
                  <a:cubicBezTo>
                    <a:pt x="7052" y="1281"/>
                    <a:pt x="7003" y="1302"/>
                    <a:pt x="6955" y="1322"/>
                  </a:cubicBezTo>
                  <a:cubicBezTo>
                    <a:pt x="5923" y="1784"/>
                    <a:pt x="4901" y="2271"/>
                    <a:pt x="3891" y="2783"/>
                  </a:cubicBezTo>
                  <a:cubicBezTo>
                    <a:pt x="2561" y="3460"/>
                    <a:pt x="1280" y="4208"/>
                    <a:pt x="0" y="4963"/>
                  </a:cubicBezTo>
                  <a:cubicBezTo>
                    <a:pt x="1215" y="4315"/>
                    <a:pt x="2461" y="3724"/>
                    <a:pt x="3699" y="3149"/>
                  </a:cubicBezTo>
                  <a:cubicBezTo>
                    <a:pt x="5800" y="2178"/>
                    <a:pt x="7940" y="1301"/>
                    <a:pt x="10115" y="509"/>
                  </a:cubicBezTo>
                  <a:cubicBezTo>
                    <a:pt x="10125" y="506"/>
                    <a:pt x="10133" y="505"/>
                    <a:pt x="10142" y="505"/>
                  </a:cubicBezTo>
                  <a:cubicBezTo>
                    <a:pt x="10150" y="505"/>
                    <a:pt x="10157" y="506"/>
                    <a:pt x="10164" y="509"/>
                  </a:cubicBezTo>
                  <a:cubicBezTo>
                    <a:pt x="10229" y="349"/>
                    <a:pt x="10198" y="174"/>
                    <a:pt x="10086" y="39"/>
                  </a:cubicBezTo>
                  <a:cubicBezTo>
                    <a:pt x="10077" y="26"/>
                    <a:pt x="10074" y="12"/>
                    <a:pt x="1007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7" name="Google Shape;3927;p16"/>
            <p:cNvSpPr/>
            <p:nvPr/>
          </p:nvSpPr>
          <p:spPr>
            <a:xfrm rot="6852441">
              <a:off x="-44816" y="4066892"/>
              <a:ext cx="953597" cy="936189"/>
            </a:xfrm>
            <a:custGeom>
              <a:avLst/>
              <a:gdLst/>
              <a:ahLst/>
              <a:cxnLst/>
              <a:rect l="l" t="t" r="r" b="b"/>
              <a:pathLst>
                <a:path w="9422" h="9250" extrusionOk="0">
                  <a:moveTo>
                    <a:pt x="6770" y="0"/>
                  </a:moveTo>
                  <a:cubicBezTo>
                    <a:pt x="6515" y="0"/>
                    <a:pt x="6262" y="44"/>
                    <a:pt x="6026" y="140"/>
                  </a:cubicBezTo>
                  <a:cubicBezTo>
                    <a:pt x="5134" y="502"/>
                    <a:pt x="4921" y="1483"/>
                    <a:pt x="4494" y="2247"/>
                  </a:cubicBezTo>
                  <a:cubicBezTo>
                    <a:pt x="4203" y="2767"/>
                    <a:pt x="3801" y="3106"/>
                    <a:pt x="3328" y="3454"/>
                  </a:cubicBezTo>
                  <a:cubicBezTo>
                    <a:pt x="3015" y="3684"/>
                    <a:pt x="2691" y="3907"/>
                    <a:pt x="2458" y="4223"/>
                  </a:cubicBezTo>
                  <a:cubicBezTo>
                    <a:pt x="2129" y="4666"/>
                    <a:pt x="2036" y="5204"/>
                    <a:pt x="1899" y="5724"/>
                  </a:cubicBezTo>
                  <a:cubicBezTo>
                    <a:pt x="1727" y="6369"/>
                    <a:pt x="1433" y="6886"/>
                    <a:pt x="1032" y="7415"/>
                  </a:cubicBezTo>
                  <a:cubicBezTo>
                    <a:pt x="593" y="7997"/>
                    <a:pt x="129" y="8540"/>
                    <a:pt x="0" y="9249"/>
                  </a:cubicBezTo>
                  <a:cubicBezTo>
                    <a:pt x="1772" y="7994"/>
                    <a:pt x="3730" y="6949"/>
                    <a:pt x="5656" y="5957"/>
                  </a:cubicBezTo>
                  <a:cubicBezTo>
                    <a:pt x="6660" y="5439"/>
                    <a:pt x="7678" y="4943"/>
                    <a:pt x="8711" y="4477"/>
                  </a:cubicBezTo>
                  <a:cubicBezTo>
                    <a:pt x="8813" y="4429"/>
                    <a:pt x="8919" y="4384"/>
                    <a:pt x="9022" y="4335"/>
                  </a:cubicBezTo>
                  <a:cubicBezTo>
                    <a:pt x="9389" y="2971"/>
                    <a:pt x="9421" y="1241"/>
                    <a:pt x="8070" y="383"/>
                  </a:cubicBezTo>
                  <a:cubicBezTo>
                    <a:pt x="7690" y="143"/>
                    <a:pt x="7227" y="0"/>
                    <a:pt x="677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8" name="Google Shape;3928;p16"/>
            <p:cNvSpPr/>
            <p:nvPr/>
          </p:nvSpPr>
          <p:spPr>
            <a:xfrm rot="6852441">
              <a:off x="-469954" y="4189790"/>
              <a:ext cx="1283540" cy="758971"/>
            </a:xfrm>
            <a:custGeom>
              <a:avLst/>
              <a:gdLst/>
              <a:ahLst/>
              <a:cxnLst/>
              <a:rect l="l" t="t" r="r" b="b"/>
              <a:pathLst>
                <a:path w="12682" h="7499" extrusionOk="0">
                  <a:moveTo>
                    <a:pt x="12357" y="117"/>
                  </a:moveTo>
                  <a:cubicBezTo>
                    <a:pt x="12357" y="131"/>
                    <a:pt x="12360" y="144"/>
                    <a:pt x="12369" y="155"/>
                  </a:cubicBezTo>
                  <a:cubicBezTo>
                    <a:pt x="12481" y="294"/>
                    <a:pt x="12515" y="467"/>
                    <a:pt x="12447" y="625"/>
                  </a:cubicBezTo>
                  <a:cubicBezTo>
                    <a:pt x="12440" y="623"/>
                    <a:pt x="12433" y="621"/>
                    <a:pt x="12425" y="621"/>
                  </a:cubicBezTo>
                  <a:cubicBezTo>
                    <a:pt x="12416" y="621"/>
                    <a:pt x="12408" y="623"/>
                    <a:pt x="12398" y="625"/>
                  </a:cubicBezTo>
                  <a:cubicBezTo>
                    <a:pt x="10223" y="1416"/>
                    <a:pt x="8083" y="2293"/>
                    <a:pt x="5982" y="3265"/>
                  </a:cubicBezTo>
                  <a:cubicBezTo>
                    <a:pt x="4744" y="3840"/>
                    <a:pt x="3498" y="4432"/>
                    <a:pt x="2283" y="5080"/>
                  </a:cubicBezTo>
                  <a:cubicBezTo>
                    <a:pt x="3564" y="4324"/>
                    <a:pt x="4844" y="3575"/>
                    <a:pt x="6176" y="2900"/>
                  </a:cubicBezTo>
                  <a:cubicBezTo>
                    <a:pt x="7182" y="2389"/>
                    <a:pt x="8206" y="1902"/>
                    <a:pt x="9239" y="1439"/>
                  </a:cubicBezTo>
                  <a:cubicBezTo>
                    <a:pt x="9286" y="1417"/>
                    <a:pt x="9335" y="1396"/>
                    <a:pt x="9383" y="1376"/>
                  </a:cubicBezTo>
                  <a:cubicBezTo>
                    <a:pt x="9398" y="1375"/>
                    <a:pt x="9409" y="1368"/>
                    <a:pt x="9419" y="1361"/>
                  </a:cubicBezTo>
                  <a:cubicBezTo>
                    <a:pt x="10393" y="936"/>
                    <a:pt x="11401" y="576"/>
                    <a:pt x="12357" y="117"/>
                  </a:cubicBezTo>
                  <a:close/>
                  <a:moveTo>
                    <a:pt x="10095" y="2032"/>
                  </a:moveTo>
                  <a:cubicBezTo>
                    <a:pt x="10957" y="2032"/>
                    <a:pt x="11622" y="2825"/>
                    <a:pt x="11644" y="3693"/>
                  </a:cubicBezTo>
                  <a:cubicBezTo>
                    <a:pt x="11668" y="4525"/>
                    <a:pt x="11239" y="5313"/>
                    <a:pt x="10634" y="5859"/>
                  </a:cubicBezTo>
                  <a:cubicBezTo>
                    <a:pt x="10118" y="6326"/>
                    <a:pt x="9458" y="6640"/>
                    <a:pt x="8769" y="6739"/>
                  </a:cubicBezTo>
                  <a:cubicBezTo>
                    <a:pt x="8628" y="6759"/>
                    <a:pt x="8488" y="6767"/>
                    <a:pt x="8349" y="6767"/>
                  </a:cubicBezTo>
                  <a:cubicBezTo>
                    <a:pt x="7785" y="6767"/>
                    <a:pt x="7230" y="6632"/>
                    <a:pt x="6663" y="6607"/>
                  </a:cubicBezTo>
                  <a:cubicBezTo>
                    <a:pt x="6622" y="6606"/>
                    <a:pt x="6582" y="6605"/>
                    <a:pt x="6542" y="6605"/>
                  </a:cubicBezTo>
                  <a:cubicBezTo>
                    <a:pt x="5984" y="6605"/>
                    <a:pt x="5528" y="6768"/>
                    <a:pt x="5012" y="7008"/>
                  </a:cubicBezTo>
                  <a:cubicBezTo>
                    <a:pt x="4615" y="7194"/>
                    <a:pt x="4251" y="7286"/>
                    <a:pt x="3882" y="7286"/>
                  </a:cubicBezTo>
                  <a:cubicBezTo>
                    <a:pt x="3565" y="7286"/>
                    <a:pt x="3244" y="7218"/>
                    <a:pt x="2895" y="7083"/>
                  </a:cubicBezTo>
                  <a:cubicBezTo>
                    <a:pt x="2196" y="6813"/>
                    <a:pt x="1480" y="6371"/>
                    <a:pt x="731" y="6371"/>
                  </a:cubicBezTo>
                  <a:cubicBezTo>
                    <a:pt x="567" y="6371"/>
                    <a:pt x="403" y="6392"/>
                    <a:pt x="236" y="6441"/>
                  </a:cubicBezTo>
                  <a:cubicBezTo>
                    <a:pt x="239" y="6410"/>
                    <a:pt x="240" y="6379"/>
                    <a:pt x="243" y="6346"/>
                  </a:cubicBezTo>
                  <a:cubicBezTo>
                    <a:pt x="2213" y="5351"/>
                    <a:pt x="4143" y="4289"/>
                    <a:pt x="6149" y="3364"/>
                  </a:cubicBezTo>
                  <a:cubicBezTo>
                    <a:pt x="7088" y="2932"/>
                    <a:pt x="8035" y="2519"/>
                    <a:pt x="8990" y="2123"/>
                  </a:cubicBezTo>
                  <a:cubicBezTo>
                    <a:pt x="9136" y="2120"/>
                    <a:pt x="9282" y="2106"/>
                    <a:pt x="9426" y="2091"/>
                  </a:cubicBezTo>
                  <a:cubicBezTo>
                    <a:pt x="9496" y="2084"/>
                    <a:pt x="9567" y="2081"/>
                    <a:pt x="9636" y="2074"/>
                  </a:cubicBezTo>
                  <a:cubicBezTo>
                    <a:pt x="9650" y="2082"/>
                    <a:pt x="9666" y="2087"/>
                    <a:pt x="9683" y="2087"/>
                  </a:cubicBezTo>
                  <a:cubicBezTo>
                    <a:pt x="9692" y="2087"/>
                    <a:pt x="9700" y="2086"/>
                    <a:pt x="9710" y="2084"/>
                  </a:cubicBezTo>
                  <a:cubicBezTo>
                    <a:pt x="9841" y="2048"/>
                    <a:pt x="9970" y="2032"/>
                    <a:pt x="10095" y="2032"/>
                  </a:cubicBezTo>
                  <a:close/>
                  <a:moveTo>
                    <a:pt x="12341" y="1"/>
                  </a:moveTo>
                  <a:cubicBezTo>
                    <a:pt x="12334" y="1"/>
                    <a:pt x="12327" y="2"/>
                    <a:pt x="12320" y="4"/>
                  </a:cubicBezTo>
                  <a:cubicBezTo>
                    <a:pt x="11987" y="106"/>
                    <a:pt x="11656" y="229"/>
                    <a:pt x="11326" y="357"/>
                  </a:cubicBezTo>
                  <a:cubicBezTo>
                    <a:pt x="11272" y="429"/>
                    <a:pt x="11199" y="490"/>
                    <a:pt x="11104" y="528"/>
                  </a:cubicBezTo>
                  <a:cubicBezTo>
                    <a:pt x="7411" y="2033"/>
                    <a:pt x="3989" y="4083"/>
                    <a:pt x="505" y="6003"/>
                  </a:cubicBezTo>
                  <a:cubicBezTo>
                    <a:pt x="425" y="6057"/>
                    <a:pt x="345" y="6110"/>
                    <a:pt x="267" y="6167"/>
                  </a:cubicBezTo>
                  <a:cubicBezTo>
                    <a:pt x="269" y="6154"/>
                    <a:pt x="272" y="6141"/>
                    <a:pt x="274" y="6130"/>
                  </a:cubicBezTo>
                  <a:lnTo>
                    <a:pt x="274" y="6130"/>
                  </a:lnTo>
                  <a:cubicBezTo>
                    <a:pt x="214" y="6163"/>
                    <a:pt x="154" y="6196"/>
                    <a:pt x="92" y="6229"/>
                  </a:cubicBezTo>
                  <a:cubicBezTo>
                    <a:pt x="91" y="6250"/>
                    <a:pt x="87" y="6268"/>
                    <a:pt x="85" y="6290"/>
                  </a:cubicBezTo>
                  <a:cubicBezTo>
                    <a:pt x="77" y="6297"/>
                    <a:pt x="64" y="6304"/>
                    <a:pt x="56" y="6311"/>
                  </a:cubicBezTo>
                  <a:cubicBezTo>
                    <a:pt x="34" y="6326"/>
                    <a:pt x="44" y="6350"/>
                    <a:pt x="63" y="6359"/>
                  </a:cubicBezTo>
                  <a:cubicBezTo>
                    <a:pt x="51" y="6366"/>
                    <a:pt x="41" y="6371"/>
                    <a:pt x="29" y="6379"/>
                  </a:cubicBezTo>
                  <a:cubicBezTo>
                    <a:pt x="1" y="6396"/>
                    <a:pt x="21" y="6437"/>
                    <a:pt x="47" y="6437"/>
                  </a:cubicBezTo>
                  <a:cubicBezTo>
                    <a:pt x="51" y="6437"/>
                    <a:pt x="56" y="6436"/>
                    <a:pt x="60" y="6434"/>
                  </a:cubicBezTo>
                  <a:lnTo>
                    <a:pt x="81" y="6422"/>
                  </a:lnTo>
                  <a:lnTo>
                    <a:pt x="81" y="6422"/>
                  </a:lnTo>
                  <a:cubicBezTo>
                    <a:pt x="81" y="6442"/>
                    <a:pt x="80" y="6465"/>
                    <a:pt x="81" y="6484"/>
                  </a:cubicBezTo>
                  <a:cubicBezTo>
                    <a:pt x="81" y="6487"/>
                    <a:pt x="84" y="6487"/>
                    <a:pt x="84" y="6490"/>
                  </a:cubicBezTo>
                  <a:cubicBezTo>
                    <a:pt x="61" y="6517"/>
                    <a:pt x="76" y="6571"/>
                    <a:pt x="114" y="6571"/>
                  </a:cubicBezTo>
                  <a:cubicBezTo>
                    <a:pt x="118" y="6571"/>
                    <a:pt x="122" y="6570"/>
                    <a:pt x="126" y="6569"/>
                  </a:cubicBezTo>
                  <a:cubicBezTo>
                    <a:pt x="290" y="6528"/>
                    <a:pt x="450" y="6509"/>
                    <a:pt x="607" y="6509"/>
                  </a:cubicBezTo>
                  <a:cubicBezTo>
                    <a:pt x="1767" y="6509"/>
                    <a:pt x="2774" y="7499"/>
                    <a:pt x="3938" y="7499"/>
                  </a:cubicBezTo>
                  <a:cubicBezTo>
                    <a:pt x="4098" y="7499"/>
                    <a:pt x="4261" y="7480"/>
                    <a:pt x="4428" y="7437"/>
                  </a:cubicBezTo>
                  <a:cubicBezTo>
                    <a:pt x="4818" y="7339"/>
                    <a:pt x="5159" y="7120"/>
                    <a:pt x="5531" y="6977"/>
                  </a:cubicBezTo>
                  <a:cubicBezTo>
                    <a:pt x="5864" y="6847"/>
                    <a:pt x="6190" y="6799"/>
                    <a:pt x="6526" y="6799"/>
                  </a:cubicBezTo>
                  <a:cubicBezTo>
                    <a:pt x="6692" y="6799"/>
                    <a:pt x="6860" y="6811"/>
                    <a:pt x="7033" y="6830"/>
                  </a:cubicBezTo>
                  <a:cubicBezTo>
                    <a:pt x="7483" y="6880"/>
                    <a:pt x="7913" y="6943"/>
                    <a:pt x="8346" y="6943"/>
                  </a:cubicBezTo>
                  <a:cubicBezTo>
                    <a:pt x="8645" y="6943"/>
                    <a:pt x="8946" y="6913"/>
                    <a:pt x="9255" y="6827"/>
                  </a:cubicBezTo>
                  <a:cubicBezTo>
                    <a:pt x="10576" y="6466"/>
                    <a:pt x="11760" y="5311"/>
                    <a:pt x="11844" y="3889"/>
                  </a:cubicBezTo>
                  <a:cubicBezTo>
                    <a:pt x="11907" y="2845"/>
                    <a:pt x="11141" y="1850"/>
                    <a:pt x="10123" y="1850"/>
                  </a:cubicBezTo>
                  <a:cubicBezTo>
                    <a:pt x="9968" y="1850"/>
                    <a:pt x="9808" y="1873"/>
                    <a:pt x="9643" y="1923"/>
                  </a:cubicBezTo>
                  <a:cubicBezTo>
                    <a:pt x="9615" y="1931"/>
                    <a:pt x="9599" y="1947"/>
                    <a:pt x="9592" y="1967"/>
                  </a:cubicBezTo>
                  <a:cubicBezTo>
                    <a:pt x="9532" y="1974"/>
                    <a:pt x="9472" y="1984"/>
                    <a:pt x="9412" y="1989"/>
                  </a:cubicBezTo>
                  <a:cubicBezTo>
                    <a:pt x="9362" y="1995"/>
                    <a:pt x="9310" y="2000"/>
                    <a:pt x="9261" y="2008"/>
                  </a:cubicBezTo>
                  <a:cubicBezTo>
                    <a:pt x="10317" y="1573"/>
                    <a:pt x="11383" y="1162"/>
                    <a:pt x="12458" y="769"/>
                  </a:cubicBezTo>
                  <a:cubicBezTo>
                    <a:pt x="12460" y="769"/>
                    <a:pt x="12460" y="769"/>
                    <a:pt x="12461" y="768"/>
                  </a:cubicBezTo>
                  <a:cubicBezTo>
                    <a:pt x="12470" y="771"/>
                    <a:pt x="12480" y="773"/>
                    <a:pt x="12490" y="773"/>
                  </a:cubicBezTo>
                  <a:cubicBezTo>
                    <a:pt x="12516" y="773"/>
                    <a:pt x="12542" y="761"/>
                    <a:pt x="12557" y="733"/>
                  </a:cubicBezTo>
                  <a:cubicBezTo>
                    <a:pt x="12681" y="515"/>
                    <a:pt x="12645" y="233"/>
                    <a:pt x="12460" y="62"/>
                  </a:cubicBezTo>
                  <a:cubicBezTo>
                    <a:pt x="12448" y="52"/>
                    <a:pt x="12436" y="48"/>
                    <a:pt x="12423" y="48"/>
                  </a:cubicBezTo>
                  <a:cubicBezTo>
                    <a:pt x="12414" y="48"/>
                    <a:pt x="12405" y="50"/>
                    <a:pt x="12396" y="54"/>
                  </a:cubicBezTo>
                  <a:cubicBezTo>
                    <a:pt x="12395" y="27"/>
                    <a:pt x="12373" y="1"/>
                    <a:pt x="1234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9" name="Google Shape;3929;p16"/>
            <p:cNvSpPr/>
            <p:nvPr/>
          </p:nvSpPr>
          <p:spPr>
            <a:xfrm rot="6852441">
              <a:off x="-474703" y="4229662"/>
              <a:ext cx="1157028" cy="531755"/>
            </a:xfrm>
            <a:custGeom>
              <a:avLst/>
              <a:gdLst/>
              <a:ahLst/>
              <a:cxnLst/>
              <a:rect l="l" t="t" r="r" b="b"/>
              <a:pathLst>
                <a:path w="11432" h="5254" extrusionOk="0">
                  <a:moveTo>
                    <a:pt x="9860" y="0"/>
                  </a:moveTo>
                  <a:cubicBezTo>
                    <a:pt x="9735" y="0"/>
                    <a:pt x="9606" y="17"/>
                    <a:pt x="9474" y="53"/>
                  </a:cubicBezTo>
                  <a:cubicBezTo>
                    <a:pt x="9465" y="55"/>
                    <a:pt x="9457" y="56"/>
                    <a:pt x="9449" y="56"/>
                  </a:cubicBezTo>
                  <a:cubicBezTo>
                    <a:pt x="9431" y="56"/>
                    <a:pt x="9415" y="50"/>
                    <a:pt x="9400" y="41"/>
                  </a:cubicBezTo>
                  <a:cubicBezTo>
                    <a:pt x="9331" y="47"/>
                    <a:pt x="9259" y="53"/>
                    <a:pt x="9190" y="60"/>
                  </a:cubicBezTo>
                  <a:cubicBezTo>
                    <a:pt x="9046" y="74"/>
                    <a:pt x="8900" y="88"/>
                    <a:pt x="8754" y="91"/>
                  </a:cubicBezTo>
                  <a:cubicBezTo>
                    <a:pt x="7799" y="486"/>
                    <a:pt x="6852" y="898"/>
                    <a:pt x="5913" y="1332"/>
                  </a:cubicBezTo>
                  <a:cubicBezTo>
                    <a:pt x="3907" y="2256"/>
                    <a:pt x="1975" y="3320"/>
                    <a:pt x="7" y="4315"/>
                  </a:cubicBezTo>
                  <a:cubicBezTo>
                    <a:pt x="4" y="4346"/>
                    <a:pt x="3" y="4378"/>
                    <a:pt x="0" y="4408"/>
                  </a:cubicBezTo>
                  <a:cubicBezTo>
                    <a:pt x="166" y="4360"/>
                    <a:pt x="331" y="4339"/>
                    <a:pt x="493" y="4339"/>
                  </a:cubicBezTo>
                  <a:cubicBezTo>
                    <a:pt x="1243" y="4339"/>
                    <a:pt x="1959" y="4780"/>
                    <a:pt x="2659" y="5050"/>
                  </a:cubicBezTo>
                  <a:cubicBezTo>
                    <a:pt x="3009" y="5186"/>
                    <a:pt x="3330" y="5254"/>
                    <a:pt x="3647" y="5254"/>
                  </a:cubicBezTo>
                  <a:cubicBezTo>
                    <a:pt x="4016" y="5254"/>
                    <a:pt x="4379" y="5162"/>
                    <a:pt x="4776" y="4976"/>
                  </a:cubicBezTo>
                  <a:cubicBezTo>
                    <a:pt x="5290" y="4737"/>
                    <a:pt x="5745" y="4573"/>
                    <a:pt x="6300" y="4573"/>
                  </a:cubicBezTo>
                  <a:cubicBezTo>
                    <a:pt x="6342" y="4573"/>
                    <a:pt x="6384" y="4574"/>
                    <a:pt x="6427" y="4576"/>
                  </a:cubicBezTo>
                  <a:cubicBezTo>
                    <a:pt x="6993" y="4601"/>
                    <a:pt x="7546" y="4735"/>
                    <a:pt x="8108" y="4735"/>
                  </a:cubicBezTo>
                  <a:cubicBezTo>
                    <a:pt x="8249" y="4735"/>
                    <a:pt x="8391" y="4727"/>
                    <a:pt x="8533" y="4706"/>
                  </a:cubicBezTo>
                  <a:cubicBezTo>
                    <a:pt x="9222" y="4606"/>
                    <a:pt x="9882" y="4291"/>
                    <a:pt x="10398" y="3825"/>
                  </a:cubicBezTo>
                  <a:cubicBezTo>
                    <a:pt x="11003" y="3279"/>
                    <a:pt x="11432" y="2491"/>
                    <a:pt x="11408" y="1662"/>
                  </a:cubicBezTo>
                  <a:cubicBezTo>
                    <a:pt x="11383" y="793"/>
                    <a:pt x="10720" y="0"/>
                    <a:pt x="986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0" name="Google Shape;3930;p16"/>
            <p:cNvSpPr/>
            <p:nvPr/>
          </p:nvSpPr>
          <p:spPr>
            <a:xfrm rot="6852441">
              <a:off x="-283349" y="4463478"/>
              <a:ext cx="1035374" cy="502405"/>
            </a:xfrm>
            <a:custGeom>
              <a:avLst/>
              <a:gdLst/>
              <a:ahLst/>
              <a:cxnLst/>
              <a:rect l="l" t="t" r="r" b="b"/>
              <a:pathLst>
                <a:path w="10230" h="4964" extrusionOk="0">
                  <a:moveTo>
                    <a:pt x="10074" y="1"/>
                  </a:moveTo>
                  <a:cubicBezTo>
                    <a:pt x="9118" y="460"/>
                    <a:pt x="8110" y="820"/>
                    <a:pt x="7136" y="1244"/>
                  </a:cubicBezTo>
                  <a:cubicBezTo>
                    <a:pt x="7124" y="1252"/>
                    <a:pt x="7113" y="1259"/>
                    <a:pt x="7100" y="1260"/>
                  </a:cubicBezTo>
                  <a:cubicBezTo>
                    <a:pt x="7052" y="1281"/>
                    <a:pt x="7003" y="1302"/>
                    <a:pt x="6955" y="1322"/>
                  </a:cubicBezTo>
                  <a:cubicBezTo>
                    <a:pt x="5923" y="1784"/>
                    <a:pt x="4901" y="2271"/>
                    <a:pt x="3891" y="2783"/>
                  </a:cubicBezTo>
                  <a:cubicBezTo>
                    <a:pt x="2561" y="3460"/>
                    <a:pt x="1280" y="4208"/>
                    <a:pt x="0" y="4963"/>
                  </a:cubicBezTo>
                  <a:cubicBezTo>
                    <a:pt x="1215" y="4315"/>
                    <a:pt x="2461" y="3724"/>
                    <a:pt x="3699" y="3149"/>
                  </a:cubicBezTo>
                  <a:cubicBezTo>
                    <a:pt x="5800" y="2178"/>
                    <a:pt x="7940" y="1301"/>
                    <a:pt x="10115" y="509"/>
                  </a:cubicBezTo>
                  <a:cubicBezTo>
                    <a:pt x="10125" y="506"/>
                    <a:pt x="10133" y="505"/>
                    <a:pt x="10142" y="505"/>
                  </a:cubicBezTo>
                  <a:cubicBezTo>
                    <a:pt x="10150" y="505"/>
                    <a:pt x="10157" y="506"/>
                    <a:pt x="10164" y="509"/>
                  </a:cubicBezTo>
                  <a:cubicBezTo>
                    <a:pt x="10229" y="349"/>
                    <a:pt x="10198" y="174"/>
                    <a:pt x="10086" y="39"/>
                  </a:cubicBezTo>
                  <a:cubicBezTo>
                    <a:pt x="10077" y="26"/>
                    <a:pt x="10074" y="12"/>
                    <a:pt x="1007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1" name="Google Shape;3931;p16"/>
            <p:cNvSpPr/>
            <p:nvPr/>
          </p:nvSpPr>
          <p:spPr>
            <a:xfrm rot="6852441">
              <a:off x="-440842" y="4204772"/>
              <a:ext cx="1112901" cy="538435"/>
            </a:xfrm>
            <a:custGeom>
              <a:avLst/>
              <a:gdLst/>
              <a:ahLst/>
              <a:cxnLst/>
              <a:rect l="l" t="t" r="r" b="b"/>
              <a:pathLst>
                <a:path w="10996" h="5320" extrusionOk="0">
                  <a:moveTo>
                    <a:pt x="9501" y="0"/>
                  </a:moveTo>
                  <a:cubicBezTo>
                    <a:pt x="9493" y="0"/>
                    <a:pt x="9483" y="3"/>
                    <a:pt x="9474" y="9"/>
                  </a:cubicBezTo>
                  <a:cubicBezTo>
                    <a:pt x="9371" y="75"/>
                    <a:pt x="9272" y="134"/>
                    <a:pt x="9162" y="175"/>
                  </a:cubicBezTo>
                  <a:cubicBezTo>
                    <a:pt x="9147" y="148"/>
                    <a:pt x="9120" y="128"/>
                    <a:pt x="9084" y="128"/>
                  </a:cubicBezTo>
                  <a:cubicBezTo>
                    <a:pt x="9075" y="128"/>
                    <a:pt x="9066" y="129"/>
                    <a:pt x="9057" y="131"/>
                  </a:cubicBezTo>
                  <a:cubicBezTo>
                    <a:pt x="8840" y="181"/>
                    <a:pt x="8628" y="240"/>
                    <a:pt x="8418" y="304"/>
                  </a:cubicBezTo>
                  <a:cubicBezTo>
                    <a:pt x="8405" y="288"/>
                    <a:pt x="8385" y="280"/>
                    <a:pt x="8365" y="280"/>
                  </a:cubicBezTo>
                  <a:cubicBezTo>
                    <a:pt x="8332" y="280"/>
                    <a:pt x="8300" y="299"/>
                    <a:pt x="8300" y="336"/>
                  </a:cubicBezTo>
                  <a:lnTo>
                    <a:pt x="8300" y="343"/>
                  </a:lnTo>
                  <a:cubicBezTo>
                    <a:pt x="7860" y="482"/>
                    <a:pt x="7432" y="650"/>
                    <a:pt x="7010" y="837"/>
                  </a:cubicBezTo>
                  <a:cubicBezTo>
                    <a:pt x="6993" y="824"/>
                    <a:pt x="6970" y="817"/>
                    <a:pt x="6948" y="817"/>
                  </a:cubicBezTo>
                  <a:cubicBezTo>
                    <a:pt x="6918" y="817"/>
                    <a:pt x="6889" y="831"/>
                    <a:pt x="6877" y="866"/>
                  </a:cubicBezTo>
                  <a:lnTo>
                    <a:pt x="6867" y="902"/>
                  </a:lnTo>
                  <a:cubicBezTo>
                    <a:pt x="6137" y="1234"/>
                    <a:pt x="5427" y="1614"/>
                    <a:pt x="4714" y="1977"/>
                  </a:cubicBezTo>
                  <a:cubicBezTo>
                    <a:pt x="3829" y="2427"/>
                    <a:pt x="2928" y="2860"/>
                    <a:pt x="2040" y="3316"/>
                  </a:cubicBezTo>
                  <a:cubicBezTo>
                    <a:pt x="2054" y="3287"/>
                    <a:pt x="2069" y="3256"/>
                    <a:pt x="2081" y="3226"/>
                  </a:cubicBezTo>
                  <a:cubicBezTo>
                    <a:pt x="2090" y="3202"/>
                    <a:pt x="2069" y="3176"/>
                    <a:pt x="2046" y="3176"/>
                  </a:cubicBezTo>
                  <a:cubicBezTo>
                    <a:pt x="2040" y="3176"/>
                    <a:pt x="2033" y="3179"/>
                    <a:pt x="2026" y="3184"/>
                  </a:cubicBezTo>
                  <a:cubicBezTo>
                    <a:pt x="1949" y="3249"/>
                    <a:pt x="1884" y="3332"/>
                    <a:pt x="1829" y="3424"/>
                  </a:cubicBezTo>
                  <a:cubicBezTo>
                    <a:pt x="1223" y="3740"/>
                    <a:pt x="623" y="4066"/>
                    <a:pt x="41" y="4418"/>
                  </a:cubicBezTo>
                  <a:cubicBezTo>
                    <a:pt x="0" y="4441"/>
                    <a:pt x="29" y="4499"/>
                    <a:pt x="68" y="4499"/>
                  </a:cubicBezTo>
                  <a:cubicBezTo>
                    <a:pt x="74" y="4499"/>
                    <a:pt x="79" y="4498"/>
                    <a:pt x="85" y="4495"/>
                  </a:cubicBezTo>
                  <a:cubicBezTo>
                    <a:pt x="627" y="4269"/>
                    <a:pt x="1159" y="4021"/>
                    <a:pt x="1689" y="3761"/>
                  </a:cubicBezTo>
                  <a:lnTo>
                    <a:pt x="1689" y="3761"/>
                  </a:lnTo>
                  <a:cubicBezTo>
                    <a:pt x="1606" y="4072"/>
                    <a:pt x="1611" y="4418"/>
                    <a:pt x="1707" y="4680"/>
                  </a:cubicBezTo>
                  <a:cubicBezTo>
                    <a:pt x="1713" y="4696"/>
                    <a:pt x="1725" y="4703"/>
                    <a:pt x="1737" y="4703"/>
                  </a:cubicBezTo>
                  <a:cubicBezTo>
                    <a:pt x="1757" y="4703"/>
                    <a:pt x="1778" y="4687"/>
                    <a:pt x="1775" y="4663"/>
                  </a:cubicBezTo>
                  <a:cubicBezTo>
                    <a:pt x="1752" y="4411"/>
                    <a:pt x="1735" y="4164"/>
                    <a:pt x="1789" y="3912"/>
                  </a:cubicBezTo>
                  <a:cubicBezTo>
                    <a:pt x="1807" y="3828"/>
                    <a:pt x="1836" y="3750"/>
                    <a:pt x="1867" y="3675"/>
                  </a:cubicBezTo>
                  <a:cubicBezTo>
                    <a:pt x="2488" y="3366"/>
                    <a:pt x="3105" y="3044"/>
                    <a:pt x="3720" y="2725"/>
                  </a:cubicBezTo>
                  <a:lnTo>
                    <a:pt x="3720" y="2725"/>
                  </a:lnTo>
                  <a:cubicBezTo>
                    <a:pt x="3353" y="3521"/>
                    <a:pt x="3218" y="4425"/>
                    <a:pt x="3438" y="5282"/>
                  </a:cubicBezTo>
                  <a:cubicBezTo>
                    <a:pt x="3445" y="5307"/>
                    <a:pt x="3466" y="5319"/>
                    <a:pt x="3486" y="5319"/>
                  </a:cubicBezTo>
                  <a:cubicBezTo>
                    <a:pt x="3510" y="5319"/>
                    <a:pt x="3532" y="5302"/>
                    <a:pt x="3528" y="5270"/>
                  </a:cubicBezTo>
                  <a:cubicBezTo>
                    <a:pt x="3423" y="4326"/>
                    <a:pt x="3509" y="3468"/>
                    <a:pt x="3927" y="2618"/>
                  </a:cubicBezTo>
                  <a:cubicBezTo>
                    <a:pt x="4179" y="2486"/>
                    <a:pt x="4432" y="2356"/>
                    <a:pt x="4683" y="2229"/>
                  </a:cubicBezTo>
                  <a:cubicBezTo>
                    <a:pt x="5001" y="2067"/>
                    <a:pt x="5319" y="1903"/>
                    <a:pt x="5639" y="1741"/>
                  </a:cubicBezTo>
                  <a:lnTo>
                    <a:pt x="5639" y="1741"/>
                  </a:lnTo>
                  <a:cubicBezTo>
                    <a:pt x="5218" y="2680"/>
                    <a:pt x="5012" y="3754"/>
                    <a:pt x="5230" y="4771"/>
                  </a:cubicBezTo>
                  <a:cubicBezTo>
                    <a:pt x="5235" y="4793"/>
                    <a:pt x="5252" y="4803"/>
                    <a:pt x="5269" y="4803"/>
                  </a:cubicBezTo>
                  <a:cubicBezTo>
                    <a:pt x="5289" y="4803"/>
                    <a:pt x="5309" y="4788"/>
                    <a:pt x="5309" y="4759"/>
                  </a:cubicBezTo>
                  <a:cubicBezTo>
                    <a:pt x="5272" y="3647"/>
                    <a:pt x="5368" y="2656"/>
                    <a:pt x="5840" y="1638"/>
                  </a:cubicBezTo>
                  <a:cubicBezTo>
                    <a:pt x="6156" y="1477"/>
                    <a:pt x="6475" y="1320"/>
                    <a:pt x="6797" y="1172"/>
                  </a:cubicBezTo>
                  <a:lnTo>
                    <a:pt x="6797" y="1172"/>
                  </a:lnTo>
                  <a:cubicBezTo>
                    <a:pt x="6510" y="2553"/>
                    <a:pt x="7369" y="3981"/>
                    <a:pt x="8346" y="4908"/>
                  </a:cubicBezTo>
                  <a:cubicBezTo>
                    <a:pt x="8352" y="4914"/>
                    <a:pt x="8358" y="4916"/>
                    <a:pt x="8365" y="4916"/>
                  </a:cubicBezTo>
                  <a:cubicBezTo>
                    <a:pt x="8386" y="4916"/>
                    <a:pt x="8403" y="4887"/>
                    <a:pt x="8389" y="4865"/>
                  </a:cubicBezTo>
                  <a:cubicBezTo>
                    <a:pt x="7626" y="3650"/>
                    <a:pt x="6678" y="2589"/>
                    <a:pt x="6999" y="1079"/>
                  </a:cubicBezTo>
                  <a:cubicBezTo>
                    <a:pt x="7428" y="887"/>
                    <a:pt x="7866" y="713"/>
                    <a:pt x="8314" y="569"/>
                  </a:cubicBezTo>
                  <a:cubicBezTo>
                    <a:pt x="8444" y="1861"/>
                    <a:pt x="9733" y="3006"/>
                    <a:pt x="10955" y="3202"/>
                  </a:cubicBezTo>
                  <a:cubicBezTo>
                    <a:pt x="10956" y="3202"/>
                    <a:pt x="10957" y="3202"/>
                    <a:pt x="10959" y="3202"/>
                  </a:cubicBezTo>
                  <a:cubicBezTo>
                    <a:pt x="10987" y="3202"/>
                    <a:pt x="10996" y="3162"/>
                    <a:pt x="10969" y="3156"/>
                  </a:cubicBezTo>
                  <a:cubicBezTo>
                    <a:pt x="10295" y="2849"/>
                    <a:pt x="9701" y="2571"/>
                    <a:pt x="9212" y="1995"/>
                  </a:cubicBezTo>
                  <a:cubicBezTo>
                    <a:pt x="8827" y="1540"/>
                    <a:pt x="8674" y="1046"/>
                    <a:pt x="8495" y="514"/>
                  </a:cubicBezTo>
                  <a:cubicBezTo>
                    <a:pt x="8690" y="453"/>
                    <a:pt x="8888" y="400"/>
                    <a:pt x="9087" y="353"/>
                  </a:cubicBezTo>
                  <a:cubicBezTo>
                    <a:pt x="9140" y="340"/>
                    <a:pt x="9169" y="301"/>
                    <a:pt x="9176" y="256"/>
                  </a:cubicBezTo>
                  <a:cubicBezTo>
                    <a:pt x="9306" y="227"/>
                    <a:pt x="9437" y="175"/>
                    <a:pt x="9531" y="86"/>
                  </a:cubicBezTo>
                  <a:cubicBezTo>
                    <a:pt x="9567" y="52"/>
                    <a:pt x="9541" y="0"/>
                    <a:pt x="950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2" name="Google Shape;3932;p16"/>
            <p:cNvSpPr/>
            <p:nvPr/>
          </p:nvSpPr>
          <p:spPr>
            <a:xfrm rot="6852441">
              <a:off x="334166" y="4349161"/>
              <a:ext cx="198270" cy="289966"/>
            </a:xfrm>
            <a:custGeom>
              <a:avLst/>
              <a:gdLst/>
              <a:ahLst/>
              <a:cxnLst/>
              <a:rect l="l" t="t" r="r" b="b"/>
              <a:pathLst>
                <a:path w="1959" h="2865" extrusionOk="0">
                  <a:moveTo>
                    <a:pt x="62" y="1"/>
                  </a:moveTo>
                  <a:cubicBezTo>
                    <a:pt x="32" y="1"/>
                    <a:pt x="1" y="23"/>
                    <a:pt x="10" y="58"/>
                  </a:cubicBezTo>
                  <a:cubicBezTo>
                    <a:pt x="259" y="1133"/>
                    <a:pt x="916" y="2177"/>
                    <a:pt x="1798" y="2847"/>
                  </a:cubicBezTo>
                  <a:cubicBezTo>
                    <a:pt x="1815" y="2859"/>
                    <a:pt x="1832" y="2865"/>
                    <a:pt x="1847" y="2865"/>
                  </a:cubicBezTo>
                  <a:cubicBezTo>
                    <a:pt x="1911" y="2865"/>
                    <a:pt x="1959" y="2776"/>
                    <a:pt x="1899" y="2719"/>
                  </a:cubicBezTo>
                  <a:cubicBezTo>
                    <a:pt x="1064" y="1942"/>
                    <a:pt x="498" y="1109"/>
                    <a:pt x="110" y="31"/>
                  </a:cubicBezTo>
                  <a:cubicBezTo>
                    <a:pt x="101" y="10"/>
                    <a:pt x="82" y="1"/>
                    <a:pt x="6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3" name="Google Shape;3933;p16"/>
            <p:cNvSpPr/>
            <p:nvPr/>
          </p:nvSpPr>
          <p:spPr>
            <a:xfrm rot="6852441">
              <a:off x="435323" y="4482969"/>
              <a:ext cx="181064" cy="484187"/>
            </a:xfrm>
            <a:custGeom>
              <a:avLst/>
              <a:gdLst/>
              <a:ahLst/>
              <a:cxnLst/>
              <a:rect l="l" t="t" r="r" b="b"/>
              <a:pathLst>
                <a:path w="1789" h="4784" extrusionOk="0">
                  <a:moveTo>
                    <a:pt x="58" y="0"/>
                  </a:moveTo>
                  <a:cubicBezTo>
                    <a:pt x="43" y="0"/>
                    <a:pt x="28" y="9"/>
                    <a:pt x="28" y="27"/>
                  </a:cubicBezTo>
                  <a:cubicBezTo>
                    <a:pt x="0" y="1702"/>
                    <a:pt x="643" y="3377"/>
                    <a:pt x="1581" y="4743"/>
                  </a:cubicBezTo>
                  <a:cubicBezTo>
                    <a:pt x="1601" y="4771"/>
                    <a:pt x="1627" y="4783"/>
                    <a:pt x="1653" y="4783"/>
                  </a:cubicBezTo>
                  <a:cubicBezTo>
                    <a:pt x="1722" y="4783"/>
                    <a:pt x="1789" y="4701"/>
                    <a:pt x="1737" y="4627"/>
                  </a:cubicBezTo>
                  <a:cubicBezTo>
                    <a:pt x="761" y="3222"/>
                    <a:pt x="315" y="1706"/>
                    <a:pt x="92" y="27"/>
                  </a:cubicBezTo>
                  <a:cubicBezTo>
                    <a:pt x="89" y="9"/>
                    <a:pt x="73" y="0"/>
                    <a:pt x="5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4" name="Google Shape;3934;p16"/>
            <p:cNvSpPr/>
            <p:nvPr/>
          </p:nvSpPr>
          <p:spPr>
            <a:xfrm rot="6852441">
              <a:off x="457267" y="4672791"/>
              <a:ext cx="63458" cy="452913"/>
            </a:xfrm>
            <a:custGeom>
              <a:avLst/>
              <a:gdLst/>
              <a:ahLst/>
              <a:cxnLst/>
              <a:rect l="l" t="t" r="r" b="b"/>
              <a:pathLst>
                <a:path w="627" h="4475" extrusionOk="0">
                  <a:moveTo>
                    <a:pt x="512" y="0"/>
                  </a:moveTo>
                  <a:cubicBezTo>
                    <a:pt x="504" y="0"/>
                    <a:pt x="496" y="4"/>
                    <a:pt x="490" y="12"/>
                  </a:cubicBezTo>
                  <a:cubicBezTo>
                    <a:pt x="0" y="663"/>
                    <a:pt x="71" y="1727"/>
                    <a:pt x="34" y="2509"/>
                  </a:cubicBezTo>
                  <a:cubicBezTo>
                    <a:pt x="0" y="3197"/>
                    <a:pt x="35" y="3859"/>
                    <a:pt x="441" y="4439"/>
                  </a:cubicBezTo>
                  <a:cubicBezTo>
                    <a:pt x="458" y="4464"/>
                    <a:pt x="481" y="4475"/>
                    <a:pt x="504" y="4475"/>
                  </a:cubicBezTo>
                  <a:cubicBezTo>
                    <a:pt x="565" y="4475"/>
                    <a:pt x="627" y="4401"/>
                    <a:pt x="580" y="4335"/>
                  </a:cubicBezTo>
                  <a:cubicBezTo>
                    <a:pt x="137" y="3711"/>
                    <a:pt x="165" y="2957"/>
                    <a:pt x="208" y="2224"/>
                  </a:cubicBezTo>
                  <a:cubicBezTo>
                    <a:pt x="253" y="1479"/>
                    <a:pt x="306" y="759"/>
                    <a:pt x="542" y="41"/>
                  </a:cubicBezTo>
                  <a:cubicBezTo>
                    <a:pt x="549" y="20"/>
                    <a:pt x="531" y="0"/>
                    <a:pt x="51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5" name="Google Shape;3935;p16"/>
            <p:cNvSpPr/>
            <p:nvPr/>
          </p:nvSpPr>
          <p:spPr>
            <a:xfrm rot="6852441">
              <a:off x="457260" y="4642281"/>
              <a:ext cx="102424" cy="235717"/>
            </a:xfrm>
            <a:custGeom>
              <a:avLst/>
              <a:gdLst/>
              <a:ahLst/>
              <a:cxnLst/>
              <a:rect l="l" t="t" r="r" b="b"/>
              <a:pathLst>
                <a:path w="1012" h="2329" extrusionOk="0">
                  <a:moveTo>
                    <a:pt x="13" y="1"/>
                  </a:moveTo>
                  <a:cubicBezTo>
                    <a:pt x="7" y="1"/>
                    <a:pt x="1" y="5"/>
                    <a:pt x="2" y="13"/>
                  </a:cubicBezTo>
                  <a:cubicBezTo>
                    <a:pt x="108" y="844"/>
                    <a:pt x="431" y="1655"/>
                    <a:pt x="945" y="2316"/>
                  </a:cubicBezTo>
                  <a:cubicBezTo>
                    <a:pt x="952" y="2325"/>
                    <a:pt x="960" y="2329"/>
                    <a:pt x="969" y="2329"/>
                  </a:cubicBezTo>
                  <a:cubicBezTo>
                    <a:pt x="991" y="2329"/>
                    <a:pt x="1011" y="2304"/>
                    <a:pt x="993" y="2279"/>
                  </a:cubicBezTo>
                  <a:cubicBezTo>
                    <a:pt x="509" y="1581"/>
                    <a:pt x="185" y="846"/>
                    <a:pt x="24" y="11"/>
                  </a:cubicBezTo>
                  <a:cubicBezTo>
                    <a:pt x="24" y="4"/>
                    <a:pt x="18" y="1"/>
                    <a:pt x="1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6" name="Google Shape;3936;p16"/>
            <p:cNvSpPr/>
            <p:nvPr/>
          </p:nvSpPr>
          <p:spPr>
            <a:xfrm rot="6852441">
              <a:off x="387460" y="4824580"/>
              <a:ext cx="31476" cy="145438"/>
            </a:xfrm>
            <a:custGeom>
              <a:avLst/>
              <a:gdLst/>
              <a:ahLst/>
              <a:cxnLst/>
              <a:rect l="l" t="t" r="r" b="b"/>
              <a:pathLst>
                <a:path w="311" h="1437" extrusionOk="0">
                  <a:moveTo>
                    <a:pt x="148" y="0"/>
                  </a:moveTo>
                  <a:cubicBezTo>
                    <a:pt x="138" y="0"/>
                    <a:pt x="129" y="5"/>
                    <a:pt x="126" y="16"/>
                  </a:cubicBezTo>
                  <a:cubicBezTo>
                    <a:pt x="1" y="470"/>
                    <a:pt x="6" y="986"/>
                    <a:pt x="219" y="1412"/>
                  </a:cubicBezTo>
                  <a:cubicBezTo>
                    <a:pt x="228" y="1429"/>
                    <a:pt x="243" y="1437"/>
                    <a:pt x="257" y="1437"/>
                  </a:cubicBezTo>
                  <a:cubicBezTo>
                    <a:pt x="284" y="1437"/>
                    <a:pt x="310" y="1414"/>
                    <a:pt x="298" y="1381"/>
                  </a:cubicBezTo>
                  <a:cubicBezTo>
                    <a:pt x="133" y="931"/>
                    <a:pt x="66" y="506"/>
                    <a:pt x="177" y="30"/>
                  </a:cubicBezTo>
                  <a:cubicBezTo>
                    <a:pt x="181" y="12"/>
                    <a:pt x="164" y="0"/>
                    <a:pt x="14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7" name="Google Shape;3937;p16"/>
            <p:cNvSpPr/>
            <p:nvPr/>
          </p:nvSpPr>
          <p:spPr>
            <a:xfrm rot="6852441">
              <a:off x="69278" y="4589927"/>
              <a:ext cx="69835" cy="166692"/>
            </a:xfrm>
            <a:custGeom>
              <a:avLst/>
              <a:gdLst/>
              <a:ahLst/>
              <a:cxnLst/>
              <a:rect l="l" t="t" r="r" b="b"/>
              <a:pathLst>
                <a:path w="690" h="1647" extrusionOk="0">
                  <a:moveTo>
                    <a:pt x="69" y="1"/>
                  </a:moveTo>
                  <a:cubicBezTo>
                    <a:pt x="50" y="1"/>
                    <a:pt x="31" y="12"/>
                    <a:pt x="30" y="33"/>
                  </a:cubicBezTo>
                  <a:cubicBezTo>
                    <a:pt x="1" y="585"/>
                    <a:pt x="311" y="1196"/>
                    <a:pt x="623" y="1634"/>
                  </a:cubicBezTo>
                  <a:cubicBezTo>
                    <a:pt x="630" y="1643"/>
                    <a:pt x="638" y="1647"/>
                    <a:pt x="646" y="1647"/>
                  </a:cubicBezTo>
                  <a:cubicBezTo>
                    <a:pt x="668" y="1647"/>
                    <a:pt x="690" y="1620"/>
                    <a:pt x="674" y="1597"/>
                  </a:cubicBezTo>
                  <a:cubicBezTo>
                    <a:pt x="519" y="1347"/>
                    <a:pt x="391" y="1085"/>
                    <a:pt x="296" y="808"/>
                  </a:cubicBezTo>
                  <a:cubicBezTo>
                    <a:pt x="206" y="550"/>
                    <a:pt x="179" y="281"/>
                    <a:pt x="102" y="24"/>
                  </a:cubicBezTo>
                  <a:cubicBezTo>
                    <a:pt x="98" y="8"/>
                    <a:pt x="84" y="1"/>
                    <a:pt x="6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8" name="Google Shape;3938;p16"/>
            <p:cNvSpPr/>
            <p:nvPr/>
          </p:nvSpPr>
          <p:spPr>
            <a:xfrm rot="6852441">
              <a:off x="-319526" y="4092020"/>
              <a:ext cx="1283034" cy="1089420"/>
            </a:xfrm>
            <a:custGeom>
              <a:avLst/>
              <a:gdLst/>
              <a:ahLst/>
              <a:cxnLst/>
              <a:rect l="l" t="t" r="r" b="b"/>
              <a:pathLst>
                <a:path w="12677" h="10764" extrusionOk="0">
                  <a:moveTo>
                    <a:pt x="12355" y="3375"/>
                  </a:moveTo>
                  <a:cubicBezTo>
                    <a:pt x="12355" y="3386"/>
                    <a:pt x="12358" y="3400"/>
                    <a:pt x="12367" y="3413"/>
                  </a:cubicBezTo>
                  <a:cubicBezTo>
                    <a:pt x="12479" y="3548"/>
                    <a:pt x="12510" y="3723"/>
                    <a:pt x="12445" y="3883"/>
                  </a:cubicBezTo>
                  <a:cubicBezTo>
                    <a:pt x="12438" y="3880"/>
                    <a:pt x="12431" y="3879"/>
                    <a:pt x="12423" y="3879"/>
                  </a:cubicBezTo>
                  <a:cubicBezTo>
                    <a:pt x="12414" y="3879"/>
                    <a:pt x="12406" y="3880"/>
                    <a:pt x="12396" y="3883"/>
                  </a:cubicBezTo>
                  <a:cubicBezTo>
                    <a:pt x="10221" y="4674"/>
                    <a:pt x="8081" y="5550"/>
                    <a:pt x="5980" y="6523"/>
                  </a:cubicBezTo>
                  <a:cubicBezTo>
                    <a:pt x="4742" y="7098"/>
                    <a:pt x="3496" y="7689"/>
                    <a:pt x="2281" y="8337"/>
                  </a:cubicBezTo>
                  <a:cubicBezTo>
                    <a:pt x="3561" y="7582"/>
                    <a:pt x="4842" y="6834"/>
                    <a:pt x="6172" y="6157"/>
                  </a:cubicBezTo>
                  <a:cubicBezTo>
                    <a:pt x="7182" y="5645"/>
                    <a:pt x="8204" y="5158"/>
                    <a:pt x="9236" y="4696"/>
                  </a:cubicBezTo>
                  <a:cubicBezTo>
                    <a:pt x="9284" y="4676"/>
                    <a:pt x="9333" y="4655"/>
                    <a:pt x="9381" y="4634"/>
                  </a:cubicBezTo>
                  <a:cubicBezTo>
                    <a:pt x="9394" y="4633"/>
                    <a:pt x="9405" y="4626"/>
                    <a:pt x="9417" y="4618"/>
                  </a:cubicBezTo>
                  <a:cubicBezTo>
                    <a:pt x="10391" y="4194"/>
                    <a:pt x="11399" y="3834"/>
                    <a:pt x="12355" y="3375"/>
                  </a:cubicBezTo>
                  <a:close/>
                  <a:moveTo>
                    <a:pt x="7035" y="178"/>
                  </a:moveTo>
                  <a:cubicBezTo>
                    <a:pt x="7492" y="178"/>
                    <a:pt x="7955" y="321"/>
                    <a:pt x="8335" y="561"/>
                  </a:cubicBezTo>
                  <a:cubicBezTo>
                    <a:pt x="9686" y="1419"/>
                    <a:pt x="9654" y="3149"/>
                    <a:pt x="9287" y="4513"/>
                  </a:cubicBezTo>
                  <a:cubicBezTo>
                    <a:pt x="9184" y="4562"/>
                    <a:pt x="9078" y="4607"/>
                    <a:pt x="8976" y="4655"/>
                  </a:cubicBezTo>
                  <a:cubicBezTo>
                    <a:pt x="7946" y="5121"/>
                    <a:pt x="6926" y="5615"/>
                    <a:pt x="5921" y="6135"/>
                  </a:cubicBezTo>
                  <a:cubicBezTo>
                    <a:pt x="3995" y="7127"/>
                    <a:pt x="2037" y="8172"/>
                    <a:pt x="265" y="9427"/>
                  </a:cubicBezTo>
                  <a:cubicBezTo>
                    <a:pt x="394" y="8718"/>
                    <a:pt x="858" y="8175"/>
                    <a:pt x="1297" y="7593"/>
                  </a:cubicBezTo>
                  <a:cubicBezTo>
                    <a:pt x="1698" y="7064"/>
                    <a:pt x="1992" y="6547"/>
                    <a:pt x="2164" y="5902"/>
                  </a:cubicBezTo>
                  <a:cubicBezTo>
                    <a:pt x="2301" y="5382"/>
                    <a:pt x="2394" y="4844"/>
                    <a:pt x="2723" y="4401"/>
                  </a:cubicBezTo>
                  <a:cubicBezTo>
                    <a:pt x="2956" y="4085"/>
                    <a:pt x="3280" y="3862"/>
                    <a:pt x="3593" y="3632"/>
                  </a:cubicBezTo>
                  <a:cubicBezTo>
                    <a:pt x="4066" y="3284"/>
                    <a:pt x="4468" y="2945"/>
                    <a:pt x="4759" y="2425"/>
                  </a:cubicBezTo>
                  <a:cubicBezTo>
                    <a:pt x="5186" y="1661"/>
                    <a:pt x="5399" y="680"/>
                    <a:pt x="6291" y="318"/>
                  </a:cubicBezTo>
                  <a:cubicBezTo>
                    <a:pt x="6527" y="222"/>
                    <a:pt x="6780" y="178"/>
                    <a:pt x="7035" y="178"/>
                  </a:cubicBezTo>
                  <a:close/>
                  <a:moveTo>
                    <a:pt x="10094" y="5293"/>
                  </a:moveTo>
                  <a:cubicBezTo>
                    <a:pt x="10954" y="5293"/>
                    <a:pt x="11617" y="6085"/>
                    <a:pt x="11642" y="6956"/>
                  </a:cubicBezTo>
                  <a:cubicBezTo>
                    <a:pt x="11666" y="7787"/>
                    <a:pt x="11237" y="8573"/>
                    <a:pt x="10632" y="9121"/>
                  </a:cubicBezTo>
                  <a:cubicBezTo>
                    <a:pt x="10117" y="9588"/>
                    <a:pt x="9458" y="9900"/>
                    <a:pt x="8767" y="9999"/>
                  </a:cubicBezTo>
                  <a:cubicBezTo>
                    <a:pt x="8625" y="10020"/>
                    <a:pt x="8483" y="10028"/>
                    <a:pt x="8342" y="10028"/>
                  </a:cubicBezTo>
                  <a:cubicBezTo>
                    <a:pt x="7780" y="10028"/>
                    <a:pt x="7227" y="9894"/>
                    <a:pt x="6661" y="9869"/>
                  </a:cubicBezTo>
                  <a:cubicBezTo>
                    <a:pt x="6618" y="9867"/>
                    <a:pt x="6576" y="9866"/>
                    <a:pt x="6534" y="9866"/>
                  </a:cubicBezTo>
                  <a:cubicBezTo>
                    <a:pt x="5979" y="9866"/>
                    <a:pt x="5524" y="10030"/>
                    <a:pt x="5010" y="10269"/>
                  </a:cubicBezTo>
                  <a:cubicBezTo>
                    <a:pt x="4613" y="10455"/>
                    <a:pt x="4250" y="10547"/>
                    <a:pt x="3881" y="10547"/>
                  </a:cubicBezTo>
                  <a:cubicBezTo>
                    <a:pt x="3564" y="10547"/>
                    <a:pt x="3243" y="10479"/>
                    <a:pt x="2893" y="10343"/>
                  </a:cubicBezTo>
                  <a:cubicBezTo>
                    <a:pt x="2193" y="10073"/>
                    <a:pt x="1477" y="9632"/>
                    <a:pt x="727" y="9632"/>
                  </a:cubicBezTo>
                  <a:cubicBezTo>
                    <a:pt x="565" y="9632"/>
                    <a:pt x="400" y="9653"/>
                    <a:pt x="234" y="9701"/>
                  </a:cubicBezTo>
                  <a:cubicBezTo>
                    <a:pt x="237" y="9671"/>
                    <a:pt x="238" y="9639"/>
                    <a:pt x="241" y="9608"/>
                  </a:cubicBezTo>
                  <a:cubicBezTo>
                    <a:pt x="2209" y="8613"/>
                    <a:pt x="4141" y="7549"/>
                    <a:pt x="6147" y="6625"/>
                  </a:cubicBezTo>
                  <a:cubicBezTo>
                    <a:pt x="7086" y="6191"/>
                    <a:pt x="8033" y="5779"/>
                    <a:pt x="8988" y="5384"/>
                  </a:cubicBezTo>
                  <a:cubicBezTo>
                    <a:pt x="9134" y="5381"/>
                    <a:pt x="9280" y="5367"/>
                    <a:pt x="9424" y="5353"/>
                  </a:cubicBezTo>
                  <a:cubicBezTo>
                    <a:pt x="9493" y="5346"/>
                    <a:pt x="9565" y="5340"/>
                    <a:pt x="9634" y="5334"/>
                  </a:cubicBezTo>
                  <a:cubicBezTo>
                    <a:pt x="9649" y="5343"/>
                    <a:pt x="9665" y="5349"/>
                    <a:pt x="9683" y="5349"/>
                  </a:cubicBezTo>
                  <a:cubicBezTo>
                    <a:pt x="9691" y="5349"/>
                    <a:pt x="9699" y="5348"/>
                    <a:pt x="9708" y="5346"/>
                  </a:cubicBezTo>
                  <a:cubicBezTo>
                    <a:pt x="9840" y="5310"/>
                    <a:pt x="9969" y="5293"/>
                    <a:pt x="10094" y="5293"/>
                  </a:cubicBezTo>
                  <a:close/>
                  <a:moveTo>
                    <a:pt x="7034" y="1"/>
                  </a:moveTo>
                  <a:cubicBezTo>
                    <a:pt x="6481" y="1"/>
                    <a:pt x="5940" y="192"/>
                    <a:pt x="5541" y="623"/>
                  </a:cubicBezTo>
                  <a:cubicBezTo>
                    <a:pt x="4792" y="1436"/>
                    <a:pt x="4694" y="2553"/>
                    <a:pt x="3778" y="3269"/>
                  </a:cubicBezTo>
                  <a:cubicBezTo>
                    <a:pt x="3117" y="3786"/>
                    <a:pt x="2517" y="4160"/>
                    <a:pt x="2222" y="4986"/>
                  </a:cubicBezTo>
                  <a:cubicBezTo>
                    <a:pt x="2046" y="5481"/>
                    <a:pt x="1989" y="6015"/>
                    <a:pt x="1777" y="6499"/>
                  </a:cubicBezTo>
                  <a:cubicBezTo>
                    <a:pt x="1566" y="6983"/>
                    <a:pt x="1225" y="7388"/>
                    <a:pt x="909" y="7805"/>
                  </a:cubicBezTo>
                  <a:cubicBezTo>
                    <a:pt x="501" y="8344"/>
                    <a:pt x="131" y="8884"/>
                    <a:pt x="83" y="9556"/>
                  </a:cubicBezTo>
                  <a:cubicBezTo>
                    <a:pt x="75" y="9563"/>
                    <a:pt x="62" y="9570"/>
                    <a:pt x="54" y="9577"/>
                  </a:cubicBezTo>
                  <a:cubicBezTo>
                    <a:pt x="32" y="9594"/>
                    <a:pt x="42" y="9616"/>
                    <a:pt x="61" y="9625"/>
                  </a:cubicBezTo>
                  <a:cubicBezTo>
                    <a:pt x="49" y="9630"/>
                    <a:pt x="37" y="9638"/>
                    <a:pt x="27" y="9645"/>
                  </a:cubicBezTo>
                  <a:cubicBezTo>
                    <a:pt x="1" y="9662"/>
                    <a:pt x="20" y="9703"/>
                    <a:pt x="46" y="9703"/>
                  </a:cubicBezTo>
                  <a:cubicBezTo>
                    <a:pt x="50" y="9703"/>
                    <a:pt x="54" y="9702"/>
                    <a:pt x="58" y="9700"/>
                  </a:cubicBezTo>
                  <a:lnTo>
                    <a:pt x="79" y="9688"/>
                  </a:lnTo>
                  <a:lnTo>
                    <a:pt x="79" y="9750"/>
                  </a:lnTo>
                  <a:cubicBezTo>
                    <a:pt x="79" y="9752"/>
                    <a:pt x="82" y="9752"/>
                    <a:pt x="82" y="9756"/>
                  </a:cubicBezTo>
                  <a:cubicBezTo>
                    <a:pt x="59" y="9783"/>
                    <a:pt x="74" y="9837"/>
                    <a:pt x="112" y="9837"/>
                  </a:cubicBezTo>
                  <a:cubicBezTo>
                    <a:pt x="116" y="9837"/>
                    <a:pt x="120" y="9836"/>
                    <a:pt x="124" y="9835"/>
                  </a:cubicBezTo>
                  <a:cubicBezTo>
                    <a:pt x="289" y="9793"/>
                    <a:pt x="449" y="9775"/>
                    <a:pt x="607" y="9775"/>
                  </a:cubicBezTo>
                  <a:cubicBezTo>
                    <a:pt x="1767" y="9775"/>
                    <a:pt x="2776" y="10764"/>
                    <a:pt x="3940" y="10764"/>
                  </a:cubicBezTo>
                  <a:cubicBezTo>
                    <a:pt x="4099" y="10764"/>
                    <a:pt x="4260" y="10745"/>
                    <a:pt x="4426" y="10703"/>
                  </a:cubicBezTo>
                  <a:cubicBezTo>
                    <a:pt x="4816" y="10606"/>
                    <a:pt x="5157" y="10387"/>
                    <a:pt x="5529" y="10243"/>
                  </a:cubicBezTo>
                  <a:cubicBezTo>
                    <a:pt x="5862" y="10114"/>
                    <a:pt x="6188" y="10066"/>
                    <a:pt x="6525" y="10066"/>
                  </a:cubicBezTo>
                  <a:cubicBezTo>
                    <a:pt x="6690" y="10066"/>
                    <a:pt x="6858" y="10077"/>
                    <a:pt x="7031" y="10096"/>
                  </a:cubicBezTo>
                  <a:cubicBezTo>
                    <a:pt x="7483" y="10147"/>
                    <a:pt x="7914" y="10209"/>
                    <a:pt x="8348" y="10209"/>
                  </a:cubicBezTo>
                  <a:cubicBezTo>
                    <a:pt x="8645" y="10209"/>
                    <a:pt x="8943" y="10180"/>
                    <a:pt x="9249" y="10096"/>
                  </a:cubicBezTo>
                  <a:cubicBezTo>
                    <a:pt x="10573" y="9729"/>
                    <a:pt x="11755" y="8573"/>
                    <a:pt x="11839" y="7153"/>
                  </a:cubicBezTo>
                  <a:cubicBezTo>
                    <a:pt x="11903" y="6107"/>
                    <a:pt x="11137" y="5112"/>
                    <a:pt x="10120" y="5112"/>
                  </a:cubicBezTo>
                  <a:cubicBezTo>
                    <a:pt x="9965" y="5112"/>
                    <a:pt x="9804" y="5135"/>
                    <a:pt x="9640" y="5185"/>
                  </a:cubicBezTo>
                  <a:cubicBezTo>
                    <a:pt x="9612" y="5192"/>
                    <a:pt x="9595" y="5210"/>
                    <a:pt x="9588" y="5228"/>
                  </a:cubicBezTo>
                  <a:cubicBezTo>
                    <a:pt x="9528" y="5235"/>
                    <a:pt x="9468" y="5247"/>
                    <a:pt x="9408" y="5252"/>
                  </a:cubicBezTo>
                  <a:cubicBezTo>
                    <a:pt x="9359" y="5259"/>
                    <a:pt x="9305" y="5264"/>
                    <a:pt x="9256" y="5269"/>
                  </a:cubicBezTo>
                  <a:cubicBezTo>
                    <a:pt x="10313" y="4836"/>
                    <a:pt x="11379" y="4424"/>
                    <a:pt x="12454" y="4033"/>
                  </a:cubicBezTo>
                  <a:cubicBezTo>
                    <a:pt x="12456" y="4033"/>
                    <a:pt x="12456" y="4031"/>
                    <a:pt x="12458" y="4031"/>
                  </a:cubicBezTo>
                  <a:cubicBezTo>
                    <a:pt x="12466" y="4034"/>
                    <a:pt x="12475" y="4035"/>
                    <a:pt x="12484" y="4035"/>
                  </a:cubicBezTo>
                  <a:cubicBezTo>
                    <a:pt x="12510" y="4035"/>
                    <a:pt x="12537" y="4024"/>
                    <a:pt x="12552" y="3996"/>
                  </a:cubicBezTo>
                  <a:cubicBezTo>
                    <a:pt x="12677" y="3778"/>
                    <a:pt x="12640" y="3498"/>
                    <a:pt x="12456" y="3325"/>
                  </a:cubicBezTo>
                  <a:cubicBezTo>
                    <a:pt x="12445" y="3314"/>
                    <a:pt x="12431" y="3310"/>
                    <a:pt x="12418" y="3310"/>
                  </a:cubicBezTo>
                  <a:cubicBezTo>
                    <a:pt x="12409" y="3310"/>
                    <a:pt x="12400" y="3312"/>
                    <a:pt x="12393" y="3315"/>
                  </a:cubicBezTo>
                  <a:cubicBezTo>
                    <a:pt x="12390" y="3289"/>
                    <a:pt x="12369" y="3264"/>
                    <a:pt x="12335" y="3264"/>
                  </a:cubicBezTo>
                  <a:cubicBezTo>
                    <a:pt x="12329" y="3264"/>
                    <a:pt x="12323" y="3264"/>
                    <a:pt x="12317" y="3266"/>
                  </a:cubicBezTo>
                  <a:cubicBezTo>
                    <a:pt x="11357" y="3565"/>
                    <a:pt x="10418" y="3996"/>
                    <a:pt x="9496" y="4419"/>
                  </a:cubicBezTo>
                  <a:cubicBezTo>
                    <a:pt x="9911" y="3174"/>
                    <a:pt x="9781" y="1563"/>
                    <a:pt x="8757" y="654"/>
                  </a:cubicBezTo>
                  <a:cubicBezTo>
                    <a:pt x="8293" y="242"/>
                    <a:pt x="7656" y="1"/>
                    <a:pt x="703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9" name="Google Shape;3939;p16"/>
            <p:cNvSpPr/>
            <p:nvPr/>
          </p:nvSpPr>
          <p:spPr>
            <a:xfrm rot="6852441">
              <a:off x="123502" y="4558329"/>
              <a:ext cx="954407" cy="886900"/>
            </a:xfrm>
            <a:custGeom>
              <a:avLst/>
              <a:gdLst/>
              <a:ahLst/>
              <a:cxnLst/>
              <a:rect l="l" t="t" r="r" b="b"/>
              <a:pathLst>
                <a:path w="9430" h="8763" extrusionOk="0">
                  <a:moveTo>
                    <a:pt x="84" y="0"/>
                  </a:moveTo>
                  <a:cubicBezTo>
                    <a:pt x="56" y="13"/>
                    <a:pt x="28" y="28"/>
                    <a:pt x="1" y="43"/>
                  </a:cubicBezTo>
                  <a:cubicBezTo>
                    <a:pt x="714" y="698"/>
                    <a:pt x="674" y="1751"/>
                    <a:pt x="834" y="2647"/>
                  </a:cubicBezTo>
                  <a:cubicBezTo>
                    <a:pt x="978" y="3445"/>
                    <a:pt x="1320" y="3967"/>
                    <a:pt x="1999" y="4418"/>
                  </a:cubicBezTo>
                  <a:cubicBezTo>
                    <a:pt x="2506" y="4755"/>
                    <a:pt x="2902" y="5081"/>
                    <a:pt x="3199" y="5618"/>
                  </a:cubicBezTo>
                  <a:cubicBezTo>
                    <a:pt x="3542" y="6239"/>
                    <a:pt x="3727" y="6931"/>
                    <a:pt x="4184" y="7487"/>
                  </a:cubicBezTo>
                  <a:cubicBezTo>
                    <a:pt x="4629" y="8025"/>
                    <a:pt x="5239" y="8426"/>
                    <a:pt x="5907" y="8625"/>
                  </a:cubicBezTo>
                  <a:cubicBezTo>
                    <a:pt x="6207" y="8714"/>
                    <a:pt x="6525" y="8762"/>
                    <a:pt x="6841" y="8762"/>
                  </a:cubicBezTo>
                  <a:cubicBezTo>
                    <a:pt x="7347" y="8762"/>
                    <a:pt x="7851" y="8639"/>
                    <a:pt x="8280" y="8362"/>
                  </a:cubicBezTo>
                  <a:cubicBezTo>
                    <a:pt x="9117" y="7820"/>
                    <a:pt x="9429" y="6615"/>
                    <a:pt x="8648" y="5872"/>
                  </a:cubicBezTo>
                  <a:cubicBezTo>
                    <a:pt x="8627" y="5851"/>
                    <a:pt x="8619" y="5825"/>
                    <a:pt x="8619" y="5803"/>
                  </a:cubicBezTo>
                  <a:cubicBezTo>
                    <a:pt x="8578" y="5746"/>
                    <a:pt x="8538" y="5688"/>
                    <a:pt x="8496" y="5632"/>
                  </a:cubicBezTo>
                  <a:cubicBezTo>
                    <a:pt x="8408" y="5515"/>
                    <a:pt x="8321" y="5399"/>
                    <a:pt x="8242" y="5275"/>
                  </a:cubicBezTo>
                  <a:cubicBezTo>
                    <a:pt x="7406" y="4665"/>
                    <a:pt x="6563" y="4070"/>
                    <a:pt x="5703" y="3493"/>
                  </a:cubicBezTo>
                  <a:cubicBezTo>
                    <a:pt x="3869" y="2259"/>
                    <a:pt x="1959" y="1164"/>
                    <a:pt x="8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0" name="Google Shape;3940;p16"/>
            <p:cNvSpPr/>
            <p:nvPr/>
          </p:nvSpPr>
          <p:spPr>
            <a:xfrm rot="6852441">
              <a:off x="37725" y="4892490"/>
              <a:ext cx="959467" cy="644199"/>
            </a:xfrm>
            <a:custGeom>
              <a:avLst/>
              <a:gdLst/>
              <a:ahLst/>
              <a:cxnLst/>
              <a:rect l="l" t="t" r="r" b="b"/>
              <a:pathLst>
                <a:path w="9480" h="6365" extrusionOk="0">
                  <a:moveTo>
                    <a:pt x="0" y="0"/>
                  </a:moveTo>
                  <a:lnTo>
                    <a:pt x="0" y="0"/>
                  </a:lnTo>
                  <a:cubicBezTo>
                    <a:pt x="1185" y="701"/>
                    <a:pt x="2338" y="1459"/>
                    <a:pt x="3473" y="2217"/>
                  </a:cubicBezTo>
                  <a:cubicBezTo>
                    <a:pt x="5395" y="3503"/>
                    <a:pt x="7258" y="4877"/>
                    <a:pt x="9064" y="6322"/>
                  </a:cubicBezTo>
                  <a:cubicBezTo>
                    <a:pt x="9078" y="6334"/>
                    <a:pt x="9087" y="6348"/>
                    <a:pt x="9091" y="6365"/>
                  </a:cubicBezTo>
                  <a:cubicBezTo>
                    <a:pt x="9260" y="6338"/>
                    <a:pt x="9393" y="6219"/>
                    <a:pt x="9452" y="6054"/>
                  </a:cubicBezTo>
                  <a:cubicBezTo>
                    <a:pt x="9458" y="6040"/>
                    <a:pt x="9468" y="6030"/>
                    <a:pt x="9479" y="6023"/>
                  </a:cubicBezTo>
                  <a:cubicBezTo>
                    <a:pt x="8590" y="5444"/>
                    <a:pt x="7758" y="4771"/>
                    <a:pt x="6889" y="4160"/>
                  </a:cubicBezTo>
                  <a:cubicBezTo>
                    <a:pt x="6876" y="4155"/>
                    <a:pt x="6866" y="4148"/>
                    <a:pt x="6856" y="4138"/>
                  </a:cubicBezTo>
                  <a:cubicBezTo>
                    <a:pt x="6814" y="4109"/>
                    <a:pt x="6770" y="4079"/>
                    <a:pt x="6728" y="4047"/>
                  </a:cubicBezTo>
                  <a:cubicBezTo>
                    <a:pt x="5796" y="3407"/>
                    <a:pt x="4848" y="2786"/>
                    <a:pt x="3887" y="2190"/>
                  </a:cubicBezTo>
                  <a:cubicBezTo>
                    <a:pt x="2618" y="1405"/>
                    <a:pt x="1312" y="699"/>
                    <a:pt x="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1" name="Google Shape;3941;p16"/>
            <p:cNvSpPr/>
            <p:nvPr/>
          </p:nvSpPr>
          <p:spPr>
            <a:xfrm rot="6852441">
              <a:off x="142533" y="4935274"/>
              <a:ext cx="1192452" cy="574061"/>
            </a:xfrm>
            <a:custGeom>
              <a:avLst/>
              <a:gdLst/>
              <a:ahLst/>
              <a:cxnLst/>
              <a:rect l="l" t="t" r="r" b="b"/>
              <a:pathLst>
                <a:path w="11782" h="5672" extrusionOk="0">
                  <a:moveTo>
                    <a:pt x="5399" y="0"/>
                  </a:moveTo>
                  <a:cubicBezTo>
                    <a:pt x="4915" y="0"/>
                    <a:pt x="4460" y="175"/>
                    <a:pt x="3999" y="310"/>
                  </a:cubicBezTo>
                  <a:cubicBezTo>
                    <a:pt x="3575" y="435"/>
                    <a:pt x="3170" y="485"/>
                    <a:pt x="2753" y="485"/>
                  </a:cubicBezTo>
                  <a:cubicBezTo>
                    <a:pt x="2541" y="485"/>
                    <a:pt x="2326" y="472"/>
                    <a:pt x="2104" y="450"/>
                  </a:cubicBezTo>
                  <a:cubicBezTo>
                    <a:pt x="1720" y="410"/>
                    <a:pt x="1340" y="359"/>
                    <a:pt x="969" y="359"/>
                  </a:cubicBezTo>
                  <a:cubicBezTo>
                    <a:pt x="640" y="359"/>
                    <a:pt x="316" y="399"/>
                    <a:pt x="0" y="520"/>
                  </a:cubicBezTo>
                  <a:cubicBezTo>
                    <a:pt x="1992" y="1381"/>
                    <a:pt x="3904" y="2511"/>
                    <a:pt x="5753" y="3639"/>
                  </a:cubicBezTo>
                  <a:cubicBezTo>
                    <a:pt x="6716" y="4229"/>
                    <a:pt x="7669" y="4842"/>
                    <a:pt x="8605" y="5481"/>
                  </a:cubicBezTo>
                  <a:cubicBezTo>
                    <a:pt x="8699" y="5545"/>
                    <a:pt x="8795" y="5610"/>
                    <a:pt x="8889" y="5672"/>
                  </a:cubicBezTo>
                  <a:cubicBezTo>
                    <a:pt x="10246" y="5274"/>
                    <a:pt x="11741" y="4404"/>
                    <a:pt x="11769" y="2803"/>
                  </a:cubicBezTo>
                  <a:cubicBezTo>
                    <a:pt x="11782" y="2104"/>
                    <a:pt x="11487" y="1355"/>
                    <a:pt x="10915" y="931"/>
                  </a:cubicBezTo>
                  <a:cubicBezTo>
                    <a:pt x="10563" y="669"/>
                    <a:pt x="10173" y="594"/>
                    <a:pt x="9771" y="594"/>
                  </a:cubicBezTo>
                  <a:cubicBezTo>
                    <a:pt x="9292" y="594"/>
                    <a:pt x="8794" y="700"/>
                    <a:pt x="8319" y="719"/>
                  </a:cubicBezTo>
                  <a:cubicBezTo>
                    <a:pt x="8283" y="721"/>
                    <a:pt x="8247" y="721"/>
                    <a:pt x="8212" y="721"/>
                  </a:cubicBezTo>
                  <a:cubicBezTo>
                    <a:pt x="7663" y="721"/>
                    <a:pt x="7192" y="559"/>
                    <a:pt x="6681" y="351"/>
                  </a:cubicBezTo>
                  <a:cubicBezTo>
                    <a:pt x="6324" y="203"/>
                    <a:pt x="5964" y="43"/>
                    <a:pt x="5571" y="8"/>
                  </a:cubicBezTo>
                  <a:cubicBezTo>
                    <a:pt x="5513" y="2"/>
                    <a:pt x="5456" y="0"/>
                    <a:pt x="5399"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2" name="Google Shape;3942;p16"/>
            <p:cNvSpPr/>
            <p:nvPr/>
          </p:nvSpPr>
          <p:spPr>
            <a:xfrm rot="6852441">
              <a:off x="-53544" y="4639383"/>
              <a:ext cx="1216438" cy="925866"/>
            </a:xfrm>
            <a:custGeom>
              <a:avLst/>
              <a:gdLst/>
              <a:ahLst/>
              <a:cxnLst/>
              <a:rect l="l" t="t" r="r" b="b"/>
              <a:pathLst>
                <a:path w="12019" h="9148" extrusionOk="0">
                  <a:moveTo>
                    <a:pt x="2432" y="1271"/>
                  </a:moveTo>
                  <a:cubicBezTo>
                    <a:pt x="3744" y="1970"/>
                    <a:pt x="5050" y="2676"/>
                    <a:pt x="6319" y="3461"/>
                  </a:cubicBezTo>
                  <a:cubicBezTo>
                    <a:pt x="7280" y="4055"/>
                    <a:pt x="8228" y="4675"/>
                    <a:pt x="9160" y="5317"/>
                  </a:cubicBezTo>
                  <a:cubicBezTo>
                    <a:pt x="9202" y="5347"/>
                    <a:pt x="9246" y="5378"/>
                    <a:pt x="9288" y="5409"/>
                  </a:cubicBezTo>
                  <a:cubicBezTo>
                    <a:pt x="9298" y="5419"/>
                    <a:pt x="9308" y="5427"/>
                    <a:pt x="9321" y="5430"/>
                  </a:cubicBezTo>
                  <a:cubicBezTo>
                    <a:pt x="10190" y="6040"/>
                    <a:pt x="11022" y="6715"/>
                    <a:pt x="11911" y="7294"/>
                  </a:cubicBezTo>
                  <a:cubicBezTo>
                    <a:pt x="11899" y="7301"/>
                    <a:pt x="11890" y="7309"/>
                    <a:pt x="11884" y="7323"/>
                  </a:cubicBezTo>
                  <a:cubicBezTo>
                    <a:pt x="11827" y="7491"/>
                    <a:pt x="11694" y="7610"/>
                    <a:pt x="11523" y="7634"/>
                  </a:cubicBezTo>
                  <a:cubicBezTo>
                    <a:pt x="11519" y="7620"/>
                    <a:pt x="11510" y="7606"/>
                    <a:pt x="11496" y="7592"/>
                  </a:cubicBezTo>
                  <a:cubicBezTo>
                    <a:pt x="9690" y="6149"/>
                    <a:pt x="7827" y="4775"/>
                    <a:pt x="5905" y="3487"/>
                  </a:cubicBezTo>
                  <a:cubicBezTo>
                    <a:pt x="4769" y="2728"/>
                    <a:pt x="3617" y="1971"/>
                    <a:pt x="2432" y="1271"/>
                  </a:cubicBezTo>
                  <a:close/>
                  <a:moveTo>
                    <a:pt x="288" y="187"/>
                  </a:moveTo>
                  <a:cubicBezTo>
                    <a:pt x="2163" y="1351"/>
                    <a:pt x="4074" y="2446"/>
                    <a:pt x="5907" y="3679"/>
                  </a:cubicBezTo>
                  <a:cubicBezTo>
                    <a:pt x="6765" y="4257"/>
                    <a:pt x="7611" y="4853"/>
                    <a:pt x="8445" y="5463"/>
                  </a:cubicBezTo>
                  <a:cubicBezTo>
                    <a:pt x="8524" y="5585"/>
                    <a:pt x="8613" y="5701"/>
                    <a:pt x="8699" y="5818"/>
                  </a:cubicBezTo>
                  <a:cubicBezTo>
                    <a:pt x="8742" y="5875"/>
                    <a:pt x="8783" y="5933"/>
                    <a:pt x="8822" y="5989"/>
                  </a:cubicBezTo>
                  <a:cubicBezTo>
                    <a:pt x="8822" y="6015"/>
                    <a:pt x="8832" y="6037"/>
                    <a:pt x="8853" y="6058"/>
                  </a:cubicBezTo>
                  <a:cubicBezTo>
                    <a:pt x="9633" y="6801"/>
                    <a:pt x="9321" y="8007"/>
                    <a:pt x="8483" y="8549"/>
                  </a:cubicBezTo>
                  <a:cubicBezTo>
                    <a:pt x="8053" y="8824"/>
                    <a:pt x="7550" y="8947"/>
                    <a:pt x="7044" y="8947"/>
                  </a:cubicBezTo>
                  <a:cubicBezTo>
                    <a:pt x="6727" y="8947"/>
                    <a:pt x="6410" y="8899"/>
                    <a:pt x="6109" y="8810"/>
                  </a:cubicBezTo>
                  <a:cubicBezTo>
                    <a:pt x="5441" y="8611"/>
                    <a:pt x="4831" y="8210"/>
                    <a:pt x="4388" y="7673"/>
                  </a:cubicBezTo>
                  <a:cubicBezTo>
                    <a:pt x="3930" y="7119"/>
                    <a:pt x="3745" y="6425"/>
                    <a:pt x="3404" y="5804"/>
                  </a:cubicBezTo>
                  <a:cubicBezTo>
                    <a:pt x="3107" y="5266"/>
                    <a:pt x="2709" y="4942"/>
                    <a:pt x="2204" y="4604"/>
                  </a:cubicBezTo>
                  <a:cubicBezTo>
                    <a:pt x="1523" y="4152"/>
                    <a:pt x="1181" y="3631"/>
                    <a:pt x="1039" y="2834"/>
                  </a:cubicBezTo>
                  <a:cubicBezTo>
                    <a:pt x="876" y="1937"/>
                    <a:pt x="916" y="884"/>
                    <a:pt x="206" y="229"/>
                  </a:cubicBezTo>
                  <a:cubicBezTo>
                    <a:pt x="231" y="215"/>
                    <a:pt x="259" y="199"/>
                    <a:pt x="288" y="187"/>
                  </a:cubicBezTo>
                  <a:close/>
                  <a:moveTo>
                    <a:pt x="309" y="0"/>
                  </a:moveTo>
                  <a:cubicBezTo>
                    <a:pt x="291" y="9"/>
                    <a:pt x="272" y="17"/>
                    <a:pt x="252" y="27"/>
                  </a:cubicBezTo>
                  <a:cubicBezTo>
                    <a:pt x="243" y="21"/>
                    <a:pt x="230" y="16"/>
                    <a:pt x="220" y="10"/>
                  </a:cubicBezTo>
                  <a:cubicBezTo>
                    <a:pt x="215" y="8"/>
                    <a:pt x="211" y="8"/>
                    <a:pt x="208" y="8"/>
                  </a:cubicBezTo>
                  <a:cubicBezTo>
                    <a:pt x="190" y="8"/>
                    <a:pt x="181" y="25"/>
                    <a:pt x="182" y="41"/>
                  </a:cubicBezTo>
                  <a:cubicBezTo>
                    <a:pt x="172" y="36"/>
                    <a:pt x="161" y="28"/>
                    <a:pt x="149" y="23"/>
                  </a:cubicBezTo>
                  <a:cubicBezTo>
                    <a:pt x="145" y="21"/>
                    <a:pt x="141" y="20"/>
                    <a:pt x="137" y="20"/>
                  </a:cubicBezTo>
                  <a:cubicBezTo>
                    <a:pt x="109" y="20"/>
                    <a:pt x="91" y="62"/>
                    <a:pt x="117" y="78"/>
                  </a:cubicBezTo>
                  <a:cubicBezTo>
                    <a:pt x="124" y="81"/>
                    <a:pt x="131" y="86"/>
                    <a:pt x="137" y="89"/>
                  </a:cubicBezTo>
                  <a:cubicBezTo>
                    <a:pt x="118" y="100"/>
                    <a:pt x="100" y="110"/>
                    <a:pt x="83" y="122"/>
                  </a:cubicBezTo>
                  <a:cubicBezTo>
                    <a:pt x="82" y="123"/>
                    <a:pt x="82" y="124"/>
                    <a:pt x="79" y="127"/>
                  </a:cubicBezTo>
                  <a:cubicBezTo>
                    <a:pt x="77" y="127"/>
                    <a:pt x="75" y="127"/>
                    <a:pt x="72" y="127"/>
                  </a:cubicBezTo>
                  <a:cubicBezTo>
                    <a:pt x="35" y="127"/>
                    <a:pt x="0" y="173"/>
                    <a:pt x="32" y="205"/>
                  </a:cubicBezTo>
                  <a:cubicBezTo>
                    <a:pt x="1163" y="1315"/>
                    <a:pt x="391" y="3218"/>
                    <a:pt x="1527" y="4330"/>
                  </a:cubicBezTo>
                  <a:cubicBezTo>
                    <a:pt x="1815" y="4613"/>
                    <a:pt x="2178" y="4789"/>
                    <a:pt x="2496" y="5033"/>
                  </a:cubicBezTo>
                  <a:cubicBezTo>
                    <a:pt x="2918" y="5358"/>
                    <a:pt x="3179" y="5762"/>
                    <a:pt x="3404" y="6240"/>
                  </a:cubicBezTo>
                  <a:cubicBezTo>
                    <a:pt x="3725" y="6935"/>
                    <a:pt x="3991" y="7601"/>
                    <a:pt x="4558" y="8135"/>
                  </a:cubicBezTo>
                  <a:cubicBezTo>
                    <a:pt x="5220" y="8758"/>
                    <a:pt x="6145" y="9148"/>
                    <a:pt x="7059" y="9148"/>
                  </a:cubicBezTo>
                  <a:cubicBezTo>
                    <a:pt x="7528" y="9148"/>
                    <a:pt x="7993" y="9046"/>
                    <a:pt x="8418" y="8820"/>
                  </a:cubicBezTo>
                  <a:cubicBezTo>
                    <a:pt x="9483" y="8258"/>
                    <a:pt x="9922" y="6787"/>
                    <a:pt x="8955" y="5917"/>
                  </a:cubicBezTo>
                  <a:cubicBezTo>
                    <a:pt x="8938" y="5901"/>
                    <a:pt x="8919" y="5895"/>
                    <a:pt x="8902" y="5895"/>
                  </a:cubicBezTo>
                  <a:cubicBezTo>
                    <a:pt x="8898" y="5895"/>
                    <a:pt x="8894" y="5895"/>
                    <a:pt x="8890" y="5896"/>
                  </a:cubicBezTo>
                  <a:cubicBezTo>
                    <a:pt x="8853" y="5848"/>
                    <a:pt x="8812" y="5803"/>
                    <a:pt x="8777" y="5755"/>
                  </a:cubicBezTo>
                  <a:cubicBezTo>
                    <a:pt x="8745" y="5714"/>
                    <a:pt x="8715" y="5674"/>
                    <a:pt x="8684" y="5635"/>
                  </a:cubicBezTo>
                  <a:lnTo>
                    <a:pt x="8684" y="5635"/>
                  </a:lnTo>
                  <a:cubicBezTo>
                    <a:pt x="9603" y="6312"/>
                    <a:pt x="10509" y="7009"/>
                    <a:pt x="11402" y="7723"/>
                  </a:cubicBezTo>
                  <a:cubicBezTo>
                    <a:pt x="11402" y="7724"/>
                    <a:pt x="11403" y="7724"/>
                    <a:pt x="11404" y="7724"/>
                  </a:cubicBezTo>
                  <a:cubicBezTo>
                    <a:pt x="11411" y="7757"/>
                    <a:pt x="11438" y="7788"/>
                    <a:pt x="11481" y="7788"/>
                  </a:cubicBezTo>
                  <a:cubicBezTo>
                    <a:pt x="11482" y="7788"/>
                    <a:pt x="11482" y="7788"/>
                    <a:pt x="11483" y="7788"/>
                  </a:cubicBezTo>
                  <a:cubicBezTo>
                    <a:pt x="11735" y="7781"/>
                    <a:pt x="11955" y="7603"/>
                    <a:pt x="12006" y="7357"/>
                  </a:cubicBezTo>
                  <a:cubicBezTo>
                    <a:pt x="12011" y="7330"/>
                    <a:pt x="11999" y="7312"/>
                    <a:pt x="11982" y="7299"/>
                  </a:cubicBezTo>
                  <a:cubicBezTo>
                    <a:pt x="12009" y="7280"/>
                    <a:pt x="12019" y="7237"/>
                    <a:pt x="11985" y="7208"/>
                  </a:cubicBezTo>
                  <a:cubicBezTo>
                    <a:pt x="11723" y="6976"/>
                    <a:pt x="11448" y="6756"/>
                    <a:pt x="11166" y="6543"/>
                  </a:cubicBezTo>
                  <a:cubicBezTo>
                    <a:pt x="11077" y="6533"/>
                    <a:pt x="10988" y="6502"/>
                    <a:pt x="10905" y="6440"/>
                  </a:cubicBezTo>
                  <a:cubicBezTo>
                    <a:pt x="7698" y="4068"/>
                    <a:pt x="4169" y="2210"/>
                    <a:pt x="717" y="233"/>
                  </a:cubicBezTo>
                  <a:cubicBezTo>
                    <a:pt x="629" y="194"/>
                    <a:pt x="542" y="151"/>
                    <a:pt x="454" y="115"/>
                  </a:cubicBezTo>
                  <a:cubicBezTo>
                    <a:pt x="467" y="109"/>
                    <a:pt x="477" y="106"/>
                    <a:pt x="490" y="102"/>
                  </a:cubicBezTo>
                  <a:cubicBezTo>
                    <a:pt x="429" y="69"/>
                    <a:pt x="370" y="34"/>
                    <a:pt x="3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3" name="Google Shape;3943;p16"/>
            <p:cNvSpPr/>
            <p:nvPr/>
          </p:nvSpPr>
          <p:spPr>
            <a:xfrm rot="6852441">
              <a:off x="123502" y="4558329"/>
              <a:ext cx="954407" cy="886900"/>
            </a:xfrm>
            <a:custGeom>
              <a:avLst/>
              <a:gdLst/>
              <a:ahLst/>
              <a:cxnLst/>
              <a:rect l="l" t="t" r="r" b="b"/>
              <a:pathLst>
                <a:path w="9430" h="8763" extrusionOk="0">
                  <a:moveTo>
                    <a:pt x="84" y="0"/>
                  </a:moveTo>
                  <a:cubicBezTo>
                    <a:pt x="56" y="13"/>
                    <a:pt x="28" y="28"/>
                    <a:pt x="1" y="43"/>
                  </a:cubicBezTo>
                  <a:cubicBezTo>
                    <a:pt x="714" y="698"/>
                    <a:pt x="674" y="1751"/>
                    <a:pt x="834" y="2647"/>
                  </a:cubicBezTo>
                  <a:cubicBezTo>
                    <a:pt x="978" y="3445"/>
                    <a:pt x="1320" y="3967"/>
                    <a:pt x="1999" y="4418"/>
                  </a:cubicBezTo>
                  <a:cubicBezTo>
                    <a:pt x="2506" y="4755"/>
                    <a:pt x="2902" y="5081"/>
                    <a:pt x="3199" y="5618"/>
                  </a:cubicBezTo>
                  <a:cubicBezTo>
                    <a:pt x="3542" y="6239"/>
                    <a:pt x="3727" y="6931"/>
                    <a:pt x="4184" y="7487"/>
                  </a:cubicBezTo>
                  <a:cubicBezTo>
                    <a:pt x="4629" y="8025"/>
                    <a:pt x="5239" y="8426"/>
                    <a:pt x="5907" y="8625"/>
                  </a:cubicBezTo>
                  <a:cubicBezTo>
                    <a:pt x="6207" y="8714"/>
                    <a:pt x="6525" y="8762"/>
                    <a:pt x="6841" y="8762"/>
                  </a:cubicBezTo>
                  <a:cubicBezTo>
                    <a:pt x="7347" y="8762"/>
                    <a:pt x="7851" y="8639"/>
                    <a:pt x="8280" y="8362"/>
                  </a:cubicBezTo>
                  <a:cubicBezTo>
                    <a:pt x="9117" y="7820"/>
                    <a:pt x="9429" y="6615"/>
                    <a:pt x="8648" y="5872"/>
                  </a:cubicBezTo>
                  <a:cubicBezTo>
                    <a:pt x="8627" y="5851"/>
                    <a:pt x="8619" y="5825"/>
                    <a:pt x="8619" y="5803"/>
                  </a:cubicBezTo>
                  <a:cubicBezTo>
                    <a:pt x="8578" y="5746"/>
                    <a:pt x="8538" y="5688"/>
                    <a:pt x="8496" y="5632"/>
                  </a:cubicBezTo>
                  <a:cubicBezTo>
                    <a:pt x="8408" y="5515"/>
                    <a:pt x="8321" y="5399"/>
                    <a:pt x="8242" y="5275"/>
                  </a:cubicBezTo>
                  <a:cubicBezTo>
                    <a:pt x="7406" y="4665"/>
                    <a:pt x="6563" y="4070"/>
                    <a:pt x="5703" y="3493"/>
                  </a:cubicBezTo>
                  <a:cubicBezTo>
                    <a:pt x="3869" y="2259"/>
                    <a:pt x="1959" y="1164"/>
                    <a:pt x="8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4" name="Google Shape;3944;p16"/>
            <p:cNvSpPr/>
            <p:nvPr/>
          </p:nvSpPr>
          <p:spPr>
            <a:xfrm rot="6852441">
              <a:off x="37725" y="4892490"/>
              <a:ext cx="959467" cy="644199"/>
            </a:xfrm>
            <a:custGeom>
              <a:avLst/>
              <a:gdLst/>
              <a:ahLst/>
              <a:cxnLst/>
              <a:rect l="l" t="t" r="r" b="b"/>
              <a:pathLst>
                <a:path w="9480" h="6365" extrusionOk="0">
                  <a:moveTo>
                    <a:pt x="0" y="0"/>
                  </a:moveTo>
                  <a:lnTo>
                    <a:pt x="0" y="0"/>
                  </a:lnTo>
                  <a:cubicBezTo>
                    <a:pt x="1185" y="701"/>
                    <a:pt x="2338" y="1459"/>
                    <a:pt x="3473" y="2217"/>
                  </a:cubicBezTo>
                  <a:cubicBezTo>
                    <a:pt x="5395" y="3503"/>
                    <a:pt x="7258" y="4877"/>
                    <a:pt x="9064" y="6322"/>
                  </a:cubicBezTo>
                  <a:cubicBezTo>
                    <a:pt x="9078" y="6334"/>
                    <a:pt x="9087" y="6348"/>
                    <a:pt x="9091" y="6365"/>
                  </a:cubicBezTo>
                  <a:cubicBezTo>
                    <a:pt x="9260" y="6338"/>
                    <a:pt x="9393" y="6219"/>
                    <a:pt x="9452" y="6054"/>
                  </a:cubicBezTo>
                  <a:cubicBezTo>
                    <a:pt x="9458" y="6040"/>
                    <a:pt x="9468" y="6030"/>
                    <a:pt x="9479" y="6023"/>
                  </a:cubicBezTo>
                  <a:cubicBezTo>
                    <a:pt x="8590" y="5444"/>
                    <a:pt x="7758" y="4771"/>
                    <a:pt x="6889" y="4160"/>
                  </a:cubicBezTo>
                  <a:cubicBezTo>
                    <a:pt x="6876" y="4155"/>
                    <a:pt x="6866" y="4148"/>
                    <a:pt x="6856" y="4138"/>
                  </a:cubicBezTo>
                  <a:cubicBezTo>
                    <a:pt x="6814" y="4109"/>
                    <a:pt x="6770" y="4079"/>
                    <a:pt x="6728" y="4047"/>
                  </a:cubicBezTo>
                  <a:cubicBezTo>
                    <a:pt x="5796" y="3407"/>
                    <a:pt x="4848" y="2786"/>
                    <a:pt x="3887" y="2190"/>
                  </a:cubicBezTo>
                  <a:cubicBezTo>
                    <a:pt x="2618" y="1405"/>
                    <a:pt x="1312" y="699"/>
                    <a:pt x="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5" name="Google Shape;3945;p16"/>
            <p:cNvSpPr/>
            <p:nvPr/>
          </p:nvSpPr>
          <p:spPr>
            <a:xfrm rot="6852441">
              <a:off x="168774" y="4529070"/>
              <a:ext cx="891049" cy="881738"/>
            </a:xfrm>
            <a:custGeom>
              <a:avLst/>
              <a:gdLst/>
              <a:ahLst/>
              <a:cxnLst/>
              <a:rect l="l" t="t" r="r" b="b"/>
              <a:pathLst>
                <a:path w="8804" h="8712" extrusionOk="0">
                  <a:moveTo>
                    <a:pt x="61" y="0"/>
                  </a:moveTo>
                  <a:cubicBezTo>
                    <a:pt x="24" y="0"/>
                    <a:pt x="0" y="57"/>
                    <a:pt x="36" y="83"/>
                  </a:cubicBezTo>
                  <a:cubicBezTo>
                    <a:pt x="510" y="427"/>
                    <a:pt x="1001" y="753"/>
                    <a:pt x="1497" y="1071"/>
                  </a:cubicBezTo>
                  <a:cubicBezTo>
                    <a:pt x="1188" y="1160"/>
                    <a:pt x="895" y="1346"/>
                    <a:pt x="720" y="1564"/>
                  </a:cubicBezTo>
                  <a:cubicBezTo>
                    <a:pt x="699" y="1590"/>
                    <a:pt x="724" y="1620"/>
                    <a:pt x="750" y="1620"/>
                  </a:cubicBezTo>
                  <a:cubicBezTo>
                    <a:pt x="758" y="1620"/>
                    <a:pt x="765" y="1618"/>
                    <a:pt x="771" y="1613"/>
                  </a:cubicBezTo>
                  <a:cubicBezTo>
                    <a:pt x="979" y="1463"/>
                    <a:pt x="1178" y="1318"/>
                    <a:pt x="1421" y="1236"/>
                  </a:cubicBezTo>
                  <a:cubicBezTo>
                    <a:pt x="1503" y="1208"/>
                    <a:pt x="1583" y="1191"/>
                    <a:pt x="1665" y="1180"/>
                  </a:cubicBezTo>
                  <a:cubicBezTo>
                    <a:pt x="2251" y="1549"/>
                    <a:pt x="2845" y="1908"/>
                    <a:pt x="3438" y="2268"/>
                  </a:cubicBezTo>
                  <a:cubicBezTo>
                    <a:pt x="2568" y="2368"/>
                    <a:pt x="1727" y="2721"/>
                    <a:pt x="1107" y="3357"/>
                  </a:cubicBezTo>
                  <a:cubicBezTo>
                    <a:pt x="1075" y="3389"/>
                    <a:pt x="1099" y="3438"/>
                    <a:pt x="1135" y="3438"/>
                  </a:cubicBezTo>
                  <a:cubicBezTo>
                    <a:pt x="1144" y="3438"/>
                    <a:pt x="1154" y="3435"/>
                    <a:pt x="1164" y="3427"/>
                  </a:cubicBezTo>
                  <a:cubicBezTo>
                    <a:pt x="1913" y="2845"/>
                    <a:pt x="2691" y="2474"/>
                    <a:pt x="3636" y="2388"/>
                  </a:cubicBezTo>
                  <a:cubicBezTo>
                    <a:pt x="3877" y="2536"/>
                    <a:pt x="4121" y="2683"/>
                    <a:pt x="4361" y="2833"/>
                  </a:cubicBezTo>
                  <a:cubicBezTo>
                    <a:pt x="4664" y="3019"/>
                    <a:pt x="4969" y="3207"/>
                    <a:pt x="5274" y="3393"/>
                  </a:cubicBezTo>
                  <a:cubicBezTo>
                    <a:pt x="4251" y="3523"/>
                    <a:pt x="3226" y="3906"/>
                    <a:pt x="2471" y="4620"/>
                  </a:cubicBezTo>
                  <a:cubicBezTo>
                    <a:pt x="2441" y="4649"/>
                    <a:pt x="2464" y="4690"/>
                    <a:pt x="2496" y="4690"/>
                  </a:cubicBezTo>
                  <a:cubicBezTo>
                    <a:pt x="2504" y="4690"/>
                    <a:pt x="2512" y="4688"/>
                    <a:pt x="2520" y="4682"/>
                  </a:cubicBezTo>
                  <a:cubicBezTo>
                    <a:pt x="3454" y="4071"/>
                    <a:pt x="4350" y="3639"/>
                    <a:pt x="5464" y="3512"/>
                  </a:cubicBezTo>
                  <a:cubicBezTo>
                    <a:pt x="5766" y="3700"/>
                    <a:pt x="6064" y="3890"/>
                    <a:pt x="6359" y="4088"/>
                  </a:cubicBezTo>
                  <a:cubicBezTo>
                    <a:pt x="5031" y="4562"/>
                    <a:pt x="4256" y="6038"/>
                    <a:pt x="3973" y="7353"/>
                  </a:cubicBezTo>
                  <a:cubicBezTo>
                    <a:pt x="3969" y="7376"/>
                    <a:pt x="3986" y="7388"/>
                    <a:pt x="4003" y="7388"/>
                  </a:cubicBezTo>
                  <a:cubicBezTo>
                    <a:pt x="4015" y="7388"/>
                    <a:pt x="4027" y="7382"/>
                    <a:pt x="4033" y="7370"/>
                  </a:cubicBezTo>
                  <a:cubicBezTo>
                    <a:pt x="4673" y="6083"/>
                    <a:pt x="5087" y="4725"/>
                    <a:pt x="6544" y="4212"/>
                  </a:cubicBezTo>
                  <a:cubicBezTo>
                    <a:pt x="6932" y="4479"/>
                    <a:pt x="7308" y="4763"/>
                    <a:pt x="7665" y="5071"/>
                  </a:cubicBezTo>
                  <a:cubicBezTo>
                    <a:pt x="6629" y="5854"/>
                    <a:pt x="6322" y="7550"/>
                    <a:pt x="6790" y="8695"/>
                  </a:cubicBezTo>
                  <a:cubicBezTo>
                    <a:pt x="6795" y="8707"/>
                    <a:pt x="6804" y="8712"/>
                    <a:pt x="6814" y="8712"/>
                  </a:cubicBezTo>
                  <a:cubicBezTo>
                    <a:pt x="6829" y="8712"/>
                    <a:pt x="6844" y="8699"/>
                    <a:pt x="6842" y="8679"/>
                  </a:cubicBezTo>
                  <a:cubicBezTo>
                    <a:pt x="6755" y="7945"/>
                    <a:pt x="6680" y="7294"/>
                    <a:pt x="6920" y="6576"/>
                  </a:cubicBezTo>
                  <a:cubicBezTo>
                    <a:pt x="7109" y="6011"/>
                    <a:pt x="7452" y="5624"/>
                    <a:pt x="7813" y="5193"/>
                  </a:cubicBezTo>
                  <a:cubicBezTo>
                    <a:pt x="7964" y="5330"/>
                    <a:pt x="8116" y="5469"/>
                    <a:pt x="8258" y="5615"/>
                  </a:cubicBezTo>
                  <a:cubicBezTo>
                    <a:pt x="8282" y="5641"/>
                    <a:pt x="8311" y="5651"/>
                    <a:pt x="8339" y="5651"/>
                  </a:cubicBezTo>
                  <a:cubicBezTo>
                    <a:pt x="8355" y="5651"/>
                    <a:pt x="8372" y="5648"/>
                    <a:pt x="8387" y="5642"/>
                  </a:cubicBezTo>
                  <a:cubicBezTo>
                    <a:pt x="8478" y="5740"/>
                    <a:pt x="8591" y="5824"/>
                    <a:pt x="8717" y="5860"/>
                  </a:cubicBezTo>
                  <a:cubicBezTo>
                    <a:pt x="8723" y="5861"/>
                    <a:pt x="8728" y="5862"/>
                    <a:pt x="8733" y="5862"/>
                  </a:cubicBezTo>
                  <a:cubicBezTo>
                    <a:pt x="8781" y="5862"/>
                    <a:pt x="8803" y="5796"/>
                    <a:pt x="8752" y="5771"/>
                  </a:cubicBezTo>
                  <a:cubicBezTo>
                    <a:pt x="8642" y="5719"/>
                    <a:pt x="8542" y="5665"/>
                    <a:pt x="8449" y="5591"/>
                  </a:cubicBezTo>
                  <a:cubicBezTo>
                    <a:pt x="8468" y="5559"/>
                    <a:pt x="8468" y="5517"/>
                    <a:pt x="8433" y="5480"/>
                  </a:cubicBezTo>
                  <a:cubicBezTo>
                    <a:pt x="8278" y="5320"/>
                    <a:pt x="8117" y="5171"/>
                    <a:pt x="7953" y="5024"/>
                  </a:cubicBezTo>
                  <a:cubicBezTo>
                    <a:pt x="7968" y="4983"/>
                    <a:pt x="7935" y="4931"/>
                    <a:pt x="7892" y="4931"/>
                  </a:cubicBezTo>
                  <a:cubicBezTo>
                    <a:pt x="7883" y="4931"/>
                    <a:pt x="7874" y="4934"/>
                    <a:pt x="7864" y="4939"/>
                  </a:cubicBezTo>
                  <a:cubicBezTo>
                    <a:pt x="7863" y="4942"/>
                    <a:pt x="7861" y="4942"/>
                    <a:pt x="7859" y="4943"/>
                  </a:cubicBezTo>
                  <a:cubicBezTo>
                    <a:pt x="7510" y="4641"/>
                    <a:pt x="7144" y="4360"/>
                    <a:pt x="6764" y="4098"/>
                  </a:cubicBezTo>
                  <a:cubicBezTo>
                    <a:pt x="6769" y="4052"/>
                    <a:pt x="6739" y="3997"/>
                    <a:pt x="6688" y="3997"/>
                  </a:cubicBezTo>
                  <a:cubicBezTo>
                    <a:pt x="6683" y="3997"/>
                    <a:pt x="6677" y="3998"/>
                    <a:pt x="6671" y="3999"/>
                  </a:cubicBezTo>
                  <a:cubicBezTo>
                    <a:pt x="6659" y="4000"/>
                    <a:pt x="6647" y="4005"/>
                    <a:pt x="6635" y="4007"/>
                  </a:cubicBezTo>
                  <a:cubicBezTo>
                    <a:pt x="5971" y="3558"/>
                    <a:pt x="5278" y="3149"/>
                    <a:pt x="4596" y="2728"/>
                  </a:cubicBezTo>
                  <a:cubicBezTo>
                    <a:pt x="3753" y="2207"/>
                    <a:pt x="2913" y="1662"/>
                    <a:pt x="2062" y="1141"/>
                  </a:cubicBezTo>
                  <a:cubicBezTo>
                    <a:pt x="2094" y="1139"/>
                    <a:pt x="2125" y="1134"/>
                    <a:pt x="2159" y="1130"/>
                  </a:cubicBezTo>
                  <a:cubicBezTo>
                    <a:pt x="2193" y="1124"/>
                    <a:pt x="2203" y="1071"/>
                    <a:pt x="2167" y="1061"/>
                  </a:cubicBezTo>
                  <a:cubicBezTo>
                    <a:pt x="2078" y="1031"/>
                    <a:pt x="1984" y="1017"/>
                    <a:pt x="1885" y="1017"/>
                  </a:cubicBezTo>
                  <a:cubicBezTo>
                    <a:pt x="1876" y="1017"/>
                    <a:pt x="1867" y="1017"/>
                    <a:pt x="1858" y="1017"/>
                  </a:cubicBezTo>
                  <a:cubicBezTo>
                    <a:pt x="1275" y="661"/>
                    <a:pt x="684" y="320"/>
                    <a:pt x="79" y="5"/>
                  </a:cubicBezTo>
                  <a:cubicBezTo>
                    <a:pt x="73" y="2"/>
                    <a:pt x="67" y="0"/>
                    <a:pt x="6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6" name="Google Shape;3946;p16"/>
            <p:cNvSpPr/>
            <p:nvPr/>
          </p:nvSpPr>
          <p:spPr>
            <a:xfrm rot="6852441">
              <a:off x="1044686" y="4879565"/>
              <a:ext cx="60220" cy="127524"/>
            </a:xfrm>
            <a:custGeom>
              <a:avLst/>
              <a:gdLst/>
              <a:ahLst/>
              <a:cxnLst/>
              <a:rect l="l" t="t" r="r" b="b"/>
              <a:pathLst>
                <a:path w="595" h="1260" extrusionOk="0">
                  <a:moveTo>
                    <a:pt x="50" y="1"/>
                  </a:moveTo>
                  <a:cubicBezTo>
                    <a:pt x="25" y="1"/>
                    <a:pt x="1" y="19"/>
                    <a:pt x="5" y="51"/>
                  </a:cubicBezTo>
                  <a:cubicBezTo>
                    <a:pt x="57" y="469"/>
                    <a:pt x="209" y="911"/>
                    <a:pt x="476" y="1241"/>
                  </a:cubicBezTo>
                  <a:cubicBezTo>
                    <a:pt x="487" y="1254"/>
                    <a:pt x="502" y="1260"/>
                    <a:pt x="516" y="1260"/>
                  </a:cubicBezTo>
                  <a:cubicBezTo>
                    <a:pt x="555" y="1260"/>
                    <a:pt x="594" y="1224"/>
                    <a:pt x="571" y="1185"/>
                  </a:cubicBezTo>
                  <a:cubicBezTo>
                    <a:pt x="356" y="808"/>
                    <a:pt x="190" y="466"/>
                    <a:pt x="95" y="39"/>
                  </a:cubicBezTo>
                  <a:cubicBezTo>
                    <a:pt x="89" y="13"/>
                    <a:pt x="69" y="1"/>
                    <a:pt x="5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7" name="Google Shape;3947;p16"/>
            <p:cNvSpPr/>
            <p:nvPr/>
          </p:nvSpPr>
          <p:spPr>
            <a:xfrm rot="6852441">
              <a:off x="940932" y="4969279"/>
              <a:ext cx="36031" cy="243308"/>
            </a:xfrm>
            <a:custGeom>
              <a:avLst/>
              <a:gdLst/>
              <a:ahLst/>
              <a:cxnLst/>
              <a:rect l="l" t="t" r="r" b="b"/>
              <a:pathLst>
                <a:path w="356" h="2404" extrusionOk="0">
                  <a:moveTo>
                    <a:pt x="246" y="0"/>
                  </a:moveTo>
                  <a:cubicBezTo>
                    <a:pt x="237" y="0"/>
                    <a:pt x="228" y="5"/>
                    <a:pt x="225" y="16"/>
                  </a:cubicBezTo>
                  <a:cubicBezTo>
                    <a:pt x="0" y="783"/>
                    <a:pt x="7" y="1562"/>
                    <a:pt x="182" y="2337"/>
                  </a:cubicBezTo>
                  <a:cubicBezTo>
                    <a:pt x="192" y="2383"/>
                    <a:pt x="229" y="2404"/>
                    <a:pt x="266" y="2404"/>
                  </a:cubicBezTo>
                  <a:cubicBezTo>
                    <a:pt x="311" y="2404"/>
                    <a:pt x="356" y="2371"/>
                    <a:pt x="343" y="2313"/>
                  </a:cubicBezTo>
                  <a:cubicBezTo>
                    <a:pt x="171" y="1554"/>
                    <a:pt x="170" y="798"/>
                    <a:pt x="274" y="29"/>
                  </a:cubicBezTo>
                  <a:cubicBezTo>
                    <a:pt x="276" y="12"/>
                    <a:pt x="260" y="0"/>
                    <a:pt x="24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8" name="Google Shape;3948;p16"/>
            <p:cNvSpPr/>
            <p:nvPr/>
          </p:nvSpPr>
          <p:spPr>
            <a:xfrm rot="6852441">
              <a:off x="740344" y="5122134"/>
              <a:ext cx="157887" cy="311827"/>
            </a:xfrm>
            <a:custGeom>
              <a:avLst/>
              <a:gdLst/>
              <a:ahLst/>
              <a:cxnLst/>
              <a:rect l="l" t="t" r="r" b="b"/>
              <a:pathLst>
                <a:path w="1560" h="3081" extrusionOk="0">
                  <a:moveTo>
                    <a:pt x="1486" y="1"/>
                  </a:moveTo>
                  <a:cubicBezTo>
                    <a:pt x="1476" y="1"/>
                    <a:pt x="1465" y="5"/>
                    <a:pt x="1456" y="14"/>
                  </a:cubicBezTo>
                  <a:cubicBezTo>
                    <a:pt x="670" y="786"/>
                    <a:pt x="116" y="1892"/>
                    <a:pt x="6" y="2993"/>
                  </a:cubicBezTo>
                  <a:cubicBezTo>
                    <a:pt x="0" y="3050"/>
                    <a:pt x="41" y="3080"/>
                    <a:pt x="83" y="3080"/>
                  </a:cubicBezTo>
                  <a:cubicBezTo>
                    <a:pt x="119" y="3080"/>
                    <a:pt x="155" y="3059"/>
                    <a:pt x="164" y="3014"/>
                  </a:cubicBezTo>
                  <a:cubicBezTo>
                    <a:pt x="396" y="1894"/>
                    <a:pt x="812" y="977"/>
                    <a:pt x="1531" y="86"/>
                  </a:cubicBezTo>
                  <a:cubicBezTo>
                    <a:pt x="1560" y="51"/>
                    <a:pt x="1524" y="1"/>
                    <a:pt x="148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9" name="Google Shape;3949;p16"/>
            <p:cNvSpPr/>
            <p:nvPr/>
          </p:nvSpPr>
          <p:spPr>
            <a:xfrm rot="6852441">
              <a:off x="503443" y="5276917"/>
              <a:ext cx="335105" cy="396134"/>
            </a:xfrm>
            <a:custGeom>
              <a:avLst/>
              <a:gdLst/>
              <a:ahLst/>
              <a:cxnLst/>
              <a:rect l="l" t="t" r="r" b="b"/>
              <a:pathLst>
                <a:path w="3311" h="3914" extrusionOk="0">
                  <a:moveTo>
                    <a:pt x="3269" y="0"/>
                  </a:moveTo>
                  <a:cubicBezTo>
                    <a:pt x="3264" y="0"/>
                    <a:pt x="3259" y="2"/>
                    <a:pt x="3254" y="5"/>
                  </a:cubicBezTo>
                  <a:cubicBezTo>
                    <a:pt x="1810" y="852"/>
                    <a:pt x="713" y="2271"/>
                    <a:pt x="34" y="3783"/>
                  </a:cubicBezTo>
                  <a:cubicBezTo>
                    <a:pt x="1" y="3857"/>
                    <a:pt x="66" y="3914"/>
                    <a:pt x="130" y="3914"/>
                  </a:cubicBezTo>
                  <a:cubicBezTo>
                    <a:pt x="164" y="3914"/>
                    <a:pt x="198" y="3897"/>
                    <a:pt x="216" y="3858"/>
                  </a:cubicBezTo>
                  <a:cubicBezTo>
                    <a:pt x="908" y="2292"/>
                    <a:pt x="1969" y="1123"/>
                    <a:pt x="3288" y="60"/>
                  </a:cubicBezTo>
                  <a:cubicBezTo>
                    <a:pt x="3311" y="40"/>
                    <a:pt x="3294" y="0"/>
                    <a:pt x="32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0" name="Google Shape;3950;p16"/>
            <p:cNvSpPr/>
            <p:nvPr/>
          </p:nvSpPr>
          <p:spPr>
            <a:xfrm rot="6852441">
              <a:off x="981068" y="4985737"/>
              <a:ext cx="17104" cy="126006"/>
            </a:xfrm>
            <a:custGeom>
              <a:avLst/>
              <a:gdLst/>
              <a:ahLst/>
              <a:cxnLst/>
              <a:rect l="l" t="t" r="r" b="b"/>
              <a:pathLst>
                <a:path w="169" h="1245" extrusionOk="0">
                  <a:moveTo>
                    <a:pt x="97" y="1"/>
                  </a:moveTo>
                  <a:cubicBezTo>
                    <a:pt x="84" y="1"/>
                    <a:pt x="72" y="8"/>
                    <a:pt x="71" y="22"/>
                  </a:cubicBezTo>
                  <a:cubicBezTo>
                    <a:pt x="44" y="409"/>
                    <a:pt x="0" y="833"/>
                    <a:pt x="45" y="1218"/>
                  </a:cubicBezTo>
                  <a:cubicBezTo>
                    <a:pt x="48" y="1236"/>
                    <a:pt x="62" y="1244"/>
                    <a:pt x="76" y="1244"/>
                  </a:cubicBezTo>
                  <a:cubicBezTo>
                    <a:pt x="92" y="1244"/>
                    <a:pt x="107" y="1235"/>
                    <a:pt x="109" y="1218"/>
                  </a:cubicBezTo>
                  <a:cubicBezTo>
                    <a:pt x="168" y="834"/>
                    <a:pt x="136" y="409"/>
                    <a:pt x="120" y="22"/>
                  </a:cubicBezTo>
                  <a:cubicBezTo>
                    <a:pt x="120" y="8"/>
                    <a:pt x="109" y="1"/>
                    <a:pt x="9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1" name="Google Shape;3951;p16"/>
            <p:cNvSpPr/>
            <p:nvPr/>
          </p:nvSpPr>
          <p:spPr>
            <a:xfrm rot="6852441">
              <a:off x="1072386" y="4866155"/>
              <a:ext cx="29756" cy="43824"/>
            </a:xfrm>
            <a:custGeom>
              <a:avLst/>
              <a:gdLst/>
              <a:ahLst/>
              <a:cxnLst/>
              <a:rect l="l" t="t" r="r" b="b"/>
              <a:pathLst>
                <a:path w="294" h="433" extrusionOk="0">
                  <a:moveTo>
                    <a:pt x="36" y="1"/>
                  </a:moveTo>
                  <a:cubicBezTo>
                    <a:pt x="22" y="1"/>
                    <a:pt x="8" y="9"/>
                    <a:pt x="7" y="26"/>
                  </a:cubicBezTo>
                  <a:cubicBezTo>
                    <a:pt x="0" y="176"/>
                    <a:pt x="84" y="372"/>
                    <a:pt x="232" y="430"/>
                  </a:cubicBezTo>
                  <a:cubicBezTo>
                    <a:pt x="236" y="431"/>
                    <a:pt x="240" y="432"/>
                    <a:pt x="244" y="432"/>
                  </a:cubicBezTo>
                  <a:cubicBezTo>
                    <a:pt x="270" y="432"/>
                    <a:pt x="294" y="398"/>
                    <a:pt x="271" y="378"/>
                  </a:cubicBezTo>
                  <a:cubicBezTo>
                    <a:pt x="225" y="328"/>
                    <a:pt x="171" y="290"/>
                    <a:pt x="134" y="231"/>
                  </a:cubicBezTo>
                  <a:cubicBezTo>
                    <a:pt x="98" y="167"/>
                    <a:pt x="78" y="98"/>
                    <a:pt x="67" y="26"/>
                  </a:cubicBezTo>
                  <a:cubicBezTo>
                    <a:pt x="65" y="9"/>
                    <a:pt x="50" y="1"/>
                    <a:pt x="3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2" name="Google Shape;3952;p16"/>
            <p:cNvSpPr/>
            <p:nvPr/>
          </p:nvSpPr>
          <p:spPr>
            <a:xfrm rot="6852441">
              <a:off x="831812" y="5148266"/>
              <a:ext cx="83397" cy="206670"/>
            </a:xfrm>
            <a:custGeom>
              <a:avLst/>
              <a:gdLst/>
              <a:ahLst/>
              <a:cxnLst/>
              <a:rect l="l" t="t" r="r" b="b"/>
              <a:pathLst>
                <a:path w="824" h="2042" extrusionOk="0">
                  <a:moveTo>
                    <a:pt x="797" y="1"/>
                  </a:moveTo>
                  <a:cubicBezTo>
                    <a:pt x="792" y="1"/>
                    <a:pt x="787" y="3"/>
                    <a:pt x="782" y="9"/>
                  </a:cubicBezTo>
                  <a:cubicBezTo>
                    <a:pt x="312" y="573"/>
                    <a:pt x="44" y="1262"/>
                    <a:pt x="2" y="1995"/>
                  </a:cubicBezTo>
                  <a:cubicBezTo>
                    <a:pt x="0" y="2025"/>
                    <a:pt x="24" y="2042"/>
                    <a:pt x="47" y="2042"/>
                  </a:cubicBezTo>
                  <a:cubicBezTo>
                    <a:pt x="66" y="2042"/>
                    <a:pt x="84" y="2030"/>
                    <a:pt x="86" y="2006"/>
                  </a:cubicBezTo>
                  <a:cubicBezTo>
                    <a:pt x="133" y="1274"/>
                    <a:pt x="376" y="620"/>
                    <a:pt x="812" y="31"/>
                  </a:cubicBezTo>
                  <a:cubicBezTo>
                    <a:pt x="823" y="17"/>
                    <a:pt x="811" y="1"/>
                    <a:pt x="79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3" name="Google Shape;3953;p16"/>
            <p:cNvSpPr/>
            <p:nvPr/>
          </p:nvSpPr>
          <p:spPr>
            <a:xfrm rot="6852441">
              <a:off x="196281" y="4995005"/>
              <a:ext cx="28339" cy="202217"/>
            </a:xfrm>
            <a:custGeom>
              <a:avLst/>
              <a:gdLst/>
              <a:ahLst/>
              <a:cxnLst/>
              <a:rect l="l" t="t" r="r" b="b"/>
              <a:pathLst>
                <a:path w="280" h="1998" extrusionOk="0">
                  <a:moveTo>
                    <a:pt x="221" y="1"/>
                  </a:moveTo>
                  <a:cubicBezTo>
                    <a:pt x="196" y="1"/>
                    <a:pt x="171" y="15"/>
                    <a:pt x="164" y="45"/>
                  </a:cubicBezTo>
                  <a:cubicBezTo>
                    <a:pt x="30" y="675"/>
                    <a:pt x="0" y="1344"/>
                    <a:pt x="142" y="1975"/>
                  </a:cubicBezTo>
                  <a:cubicBezTo>
                    <a:pt x="145" y="1990"/>
                    <a:pt x="156" y="1997"/>
                    <a:pt x="168" y="1997"/>
                  </a:cubicBezTo>
                  <a:cubicBezTo>
                    <a:pt x="182" y="1997"/>
                    <a:pt x="196" y="1987"/>
                    <a:pt x="194" y="1968"/>
                  </a:cubicBezTo>
                  <a:cubicBezTo>
                    <a:pt x="137" y="1317"/>
                    <a:pt x="139" y="702"/>
                    <a:pt x="272" y="59"/>
                  </a:cubicBezTo>
                  <a:cubicBezTo>
                    <a:pt x="279" y="21"/>
                    <a:pt x="250" y="1"/>
                    <a:pt x="22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4" name="Google Shape;3954;p16"/>
            <p:cNvSpPr/>
            <p:nvPr/>
          </p:nvSpPr>
          <p:spPr>
            <a:xfrm rot="6852441">
              <a:off x="434609" y="5020538"/>
              <a:ext cx="114974" cy="140277"/>
            </a:xfrm>
            <a:custGeom>
              <a:avLst/>
              <a:gdLst/>
              <a:ahLst/>
              <a:cxnLst/>
              <a:rect l="l" t="t" r="r" b="b"/>
              <a:pathLst>
                <a:path w="1136" h="1386" extrusionOk="0">
                  <a:moveTo>
                    <a:pt x="1084" y="1"/>
                  </a:moveTo>
                  <a:cubicBezTo>
                    <a:pt x="1079" y="1"/>
                    <a:pt x="1074" y="2"/>
                    <a:pt x="1069" y="5"/>
                  </a:cubicBezTo>
                  <a:cubicBezTo>
                    <a:pt x="582" y="267"/>
                    <a:pt x="222" y="851"/>
                    <a:pt x="10" y="1345"/>
                  </a:cubicBezTo>
                  <a:cubicBezTo>
                    <a:pt x="0" y="1368"/>
                    <a:pt x="20" y="1386"/>
                    <a:pt x="40" y="1386"/>
                  </a:cubicBezTo>
                  <a:cubicBezTo>
                    <a:pt x="51" y="1386"/>
                    <a:pt x="62" y="1380"/>
                    <a:pt x="68" y="1367"/>
                  </a:cubicBezTo>
                  <a:cubicBezTo>
                    <a:pt x="200" y="1106"/>
                    <a:pt x="358" y="859"/>
                    <a:pt x="545" y="633"/>
                  </a:cubicBezTo>
                  <a:cubicBezTo>
                    <a:pt x="719" y="423"/>
                    <a:pt x="935" y="260"/>
                    <a:pt x="1114" y="61"/>
                  </a:cubicBezTo>
                  <a:cubicBezTo>
                    <a:pt x="1136" y="39"/>
                    <a:pt x="1111" y="1"/>
                    <a:pt x="108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5" name="Google Shape;3955;p16"/>
            <p:cNvSpPr/>
            <p:nvPr/>
          </p:nvSpPr>
          <p:spPr>
            <a:xfrm rot="6852441">
              <a:off x="616999" y="4849425"/>
              <a:ext cx="201002" cy="107687"/>
            </a:xfrm>
            <a:custGeom>
              <a:avLst/>
              <a:gdLst/>
              <a:ahLst/>
              <a:cxnLst/>
              <a:rect l="l" t="t" r="r" b="b"/>
              <a:pathLst>
                <a:path w="1986" h="1064" extrusionOk="0">
                  <a:moveTo>
                    <a:pt x="1915" y="1"/>
                  </a:moveTo>
                  <a:cubicBezTo>
                    <a:pt x="1910" y="1"/>
                    <a:pt x="1905" y="2"/>
                    <a:pt x="1899" y="3"/>
                  </a:cubicBezTo>
                  <a:cubicBezTo>
                    <a:pt x="1229" y="215"/>
                    <a:pt x="568" y="578"/>
                    <a:pt x="22" y="1020"/>
                  </a:cubicBezTo>
                  <a:cubicBezTo>
                    <a:pt x="1" y="1037"/>
                    <a:pt x="17" y="1064"/>
                    <a:pt x="38" y="1064"/>
                  </a:cubicBezTo>
                  <a:cubicBezTo>
                    <a:pt x="43" y="1064"/>
                    <a:pt x="48" y="1063"/>
                    <a:pt x="53" y="1059"/>
                  </a:cubicBezTo>
                  <a:cubicBezTo>
                    <a:pt x="666" y="677"/>
                    <a:pt x="1273" y="369"/>
                    <a:pt x="1936" y="87"/>
                  </a:cubicBezTo>
                  <a:cubicBezTo>
                    <a:pt x="1986" y="66"/>
                    <a:pt x="1960" y="1"/>
                    <a:pt x="191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6" name="Google Shape;3956;p16"/>
            <p:cNvSpPr/>
            <p:nvPr/>
          </p:nvSpPr>
          <p:spPr>
            <a:xfrm rot="6852441">
              <a:off x="831748" y="4795051"/>
              <a:ext cx="124285" cy="68316"/>
            </a:xfrm>
            <a:custGeom>
              <a:avLst/>
              <a:gdLst/>
              <a:ahLst/>
              <a:cxnLst/>
              <a:rect l="l" t="t" r="r" b="b"/>
              <a:pathLst>
                <a:path w="1228" h="675" extrusionOk="0">
                  <a:moveTo>
                    <a:pt x="1178" y="1"/>
                  </a:moveTo>
                  <a:cubicBezTo>
                    <a:pt x="1175" y="1"/>
                    <a:pt x="1171" y="1"/>
                    <a:pt x="1167" y="3"/>
                  </a:cubicBezTo>
                  <a:cubicBezTo>
                    <a:pt x="772" y="162"/>
                    <a:pt x="394" y="411"/>
                    <a:pt x="25" y="624"/>
                  </a:cubicBezTo>
                  <a:cubicBezTo>
                    <a:pt x="1" y="638"/>
                    <a:pt x="12" y="675"/>
                    <a:pt x="35" y="675"/>
                  </a:cubicBezTo>
                  <a:cubicBezTo>
                    <a:pt x="39" y="675"/>
                    <a:pt x="43" y="674"/>
                    <a:pt x="46" y="672"/>
                  </a:cubicBezTo>
                  <a:cubicBezTo>
                    <a:pt x="429" y="483"/>
                    <a:pt x="848" y="301"/>
                    <a:pt x="1201" y="58"/>
                  </a:cubicBezTo>
                  <a:cubicBezTo>
                    <a:pt x="1227" y="39"/>
                    <a:pt x="1205" y="1"/>
                    <a:pt x="117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7" name="Google Shape;3957;p16"/>
            <p:cNvSpPr/>
            <p:nvPr/>
          </p:nvSpPr>
          <p:spPr>
            <a:xfrm rot="6852441">
              <a:off x="-66828" y="4647847"/>
              <a:ext cx="1272913" cy="983859"/>
            </a:xfrm>
            <a:custGeom>
              <a:avLst/>
              <a:gdLst/>
              <a:ahLst/>
              <a:cxnLst/>
              <a:rect l="l" t="t" r="r" b="b"/>
              <a:pathLst>
                <a:path w="12577" h="9721" extrusionOk="0">
                  <a:moveTo>
                    <a:pt x="5855" y="166"/>
                  </a:moveTo>
                  <a:cubicBezTo>
                    <a:pt x="5912" y="166"/>
                    <a:pt x="5969" y="168"/>
                    <a:pt x="6027" y="174"/>
                  </a:cubicBezTo>
                  <a:cubicBezTo>
                    <a:pt x="6420" y="209"/>
                    <a:pt x="6780" y="369"/>
                    <a:pt x="7137" y="517"/>
                  </a:cubicBezTo>
                  <a:cubicBezTo>
                    <a:pt x="7648" y="725"/>
                    <a:pt x="8119" y="887"/>
                    <a:pt x="8668" y="887"/>
                  </a:cubicBezTo>
                  <a:cubicBezTo>
                    <a:pt x="8703" y="887"/>
                    <a:pt x="8739" y="887"/>
                    <a:pt x="8775" y="885"/>
                  </a:cubicBezTo>
                  <a:cubicBezTo>
                    <a:pt x="9250" y="866"/>
                    <a:pt x="9748" y="760"/>
                    <a:pt x="10227" y="760"/>
                  </a:cubicBezTo>
                  <a:cubicBezTo>
                    <a:pt x="10629" y="760"/>
                    <a:pt x="11019" y="835"/>
                    <a:pt x="11371" y="1097"/>
                  </a:cubicBezTo>
                  <a:cubicBezTo>
                    <a:pt x="11943" y="1521"/>
                    <a:pt x="12238" y="2270"/>
                    <a:pt x="12225" y="2969"/>
                  </a:cubicBezTo>
                  <a:cubicBezTo>
                    <a:pt x="12196" y="4572"/>
                    <a:pt x="10700" y="5443"/>
                    <a:pt x="9345" y="5835"/>
                  </a:cubicBezTo>
                  <a:cubicBezTo>
                    <a:pt x="9251" y="5774"/>
                    <a:pt x="9155" y="5708"/>
                    <a:pt x="9061" y="5644"/>
                  </a:cubicBezTo>
                  <a:cubicBezTo>
                    <a:pt x="8128" y="5006"/>
                    <a:pt x="7175" y="4394"/>
                    <a:pt x="6209" y="3803"/>
                  </a:cubicBezTo>
                  <a:cubicBezTo>
                    <a:pt x="4360" y="2677"/>
                    <a:pt x="2448" y="1547"/>
                    <a:pt x="456" y="686"/>
                  </a:cubicBezTo>
                  <a:cubicBezTo>
                    <a:pt x="772" y="565"/>
                    <a:pt x="1096" y="525"/>
                    <a:pt x="1425" y="525"/>
                  </a:cubicBezTo>
                  <a:cubicBezTo>
                    <a:pt x="1796" y="525"/>
                    <a:pt x="2176" y="576"/>
                    <a:pt x="2560" y="616"/>
                  </a:cubicBezTo>
                  <a:cubicBezTo>
                    <a:pt x="2782" y="638"/>
                    <a:pt x="2997" y="651"/>
                    <a:pt x="3209" y="651"/>
                  </a:cubicBezTo>
                  <a:cubicBezTo>
                    <a:pt x="3626" y="651"/>
                    <a:pt x="4031" y="601"/>
                    <a:pt x="4455" y="476"/>
                  </a:cubicBezTo>
                  <a:cubicBezTo>
                    <a:pt x="4916" y="341"/>
                    <a:pt x="5371" y="166"/>
                    <a:pt x="5855" y="166"/>
                  </a:cubicBezTo>
                  <a:close/>
                  <a:moveTo>
                    <a:pt x="2434" y="1844"/>
                  </a:moveTo>
                  <a:cubicBezTo>
                    <a:pt x="3746" y="2543"/>
                    <a:pt x="5052" y="3249"/>
                    <a:pt x="6321" y="4034"/>
                  </a:cubicBezTo>
                  <a:cubicBezTo>
                    <a:pt x="7282" y="4628"/>
                    <a:pt x="8230" y="5249"/>
                    <a:pt x="9162" y="5890"/>
                  </a:cubicBezTo>
                  <a:cubicBezTo>
                    <a:pt x="9204" y="5923"/>
                    <a:pt x="9248" y="5952"/>
                    <a:pt x="9290" y="5982"/>
                  </a:cubicBezTo>
                  <a:cubicBezTo>
                    <a:pt x="9300" y="5990"/>
                    <a:pt x="9310" y="5997"/>
                    <a:pt x="9323" y="6003"/>
                  </a:cubicBezTo>
                  <a:cubicBezTo>
                    <a:pt x="10192" y="6614"/>
                    <a:pt x="11024" y="7288"/>
                    <a:pt x="11913" y="7867"/>
                  </a:cubicBezTo>
                  <a:cubicBezTo>
                    <a:pt x="11902" y="7874"/>
                    <a:pt x="11892" y="7882"/>
                    <a:pt x="11886" y="7896"/>
                  </a:cubicBezTo>
                  <a:cubicBezTo>
                    <a:pt x="11827" y="8064"/>
                    <a:pt x="11696" y="8183"/>
                    <a:pt x="11526" y="8210"/>
                  </a:cubicBezTo>
                  <a:cubicBezTo>
                    <a:pt x="11524" y="8193"/>
                    <a:pt x="11514" y="8179"/>
                    <a:pt x="11500" y="8167"/>
                  </a:cubicBezTo>
                  <a:cubicBezTo>
                    <a:pt x="9692" y="6722"/>
                    <a:pt x="7829" y="5348"/>
                    <a:pt x="5907" y="4060"/>
                  </a:cubicBezTo>
                  <a:cubicBezTo>
                    <a:pt x="4772" y="3301"/>
                    <a:pt x="3619" y="2544"/>
                    <a:pt x="2434" y="1844"/>
                  </a:cubicBezTo>
                  <a:close/>
                  <a:moveTo>
                    <a:pt x="288" y="758"/>
                  </a:moveTo>
                  <a:cubicBezTo>
                    <a:pt x="2163" y="1922"/>
                    <a:pt x="4073" y="3017"/>
                    <a:pt x="5907" y="4251"/>
                  </a:cubicBezTo>
                  <a:cubicBezTo>
                    <a:pt x="6767" y="4828"/>
                    <a:pt x="7610" y="5423"/>
                    <a:pt x="8446" y="6033"/>
                  </a:cubicBezTo>
                  <a:cubicBezTo>
                    <a:pt x="8525" y="6157"/>
                    <a:pt x="8612" y="6273"/>
                    <a:pt x="8700" y="6390"/>
                  </a:cubicBezTo>
                  <a:cubicBezTo>
                    <a:pt x="8742" y="6446"/>
                    <a:pt x="8782" y="6504"/>
                    <a:pt x="8823" y="6561"/>
                  </a:cubicBezTo>
                  <a:cubicBezTo>
                    <a:pt x="8823" y="6583"/>
                    <a:pt x="8831" y="6609"/>
                    <a:pt x="8852" y="6630"/>
                  </a:cubicBezTo>
                  <a:cubicBezTo>
                    <a:pt x="9633" y="7373"/>
                    <a:pt x="9321" y="8578"/>
                    <a:pt x="8483" y="9118"/>
                  </a:cubicBezTo>
                  <a:cubicBezTo>
                    <a:pt x="8053" y="9395"/>
                    <a:pt x="7549" y="9518"/>
                    <a:pt x="7042" y="9518"/>
                  </a:cubicBezTo>
                  <a:cubicBezTo>
                    <a:pt x="6726" y="9518"/>
                    <a:pt x="6409" y="9470"/>
                    <a:pt x="6109" y="9382"/>
                  </a:cubicBezTo>
                  <a:cubicBezTo>
                    <a:pt x="5441" y="9184"/>
                    <a:pt x="4832" y="8783"/>
                    <a:pt x="4388" y="8245"/>
                  </a:cubicBezTo>
                  <a:cubicBezTo>
                    <a:pt x="3931" y="7689"/>
                    <a:pt x="3746" y="6997"/>
                    <a:pt x="3403" y="6376"/>
                  </a:cubicBezTo>
                  <a:cubicBezTo>
                    <a:pt x="3106" y="5839"/>
                    <a:pt x="2710" y="5513"/>
                    <a:pt x="2203" y="5176"/>
                  </a:cubicBezTo>
                  <a:cubicBezTo>
                    <a:pt x="1524" y="4725"/>
                    <a:pt x="1182" y="4203"/>
                    <a:pt x="1038" y="3405"/>
                  </a:cubicBezTo>
                  <a:cubicBezTo>
                    <a:pt x="878" y="2509"/>
                    <a:pt x="918" y="1456"/>
                    <a:pt x="205" y="801"/>
                  </a:cubicBezTo>
                  <a:cubicBezTo>
                    <a:pt x="232" y="786"/>
                    <a:pt x="260" y="771"/>
                    <a:pt x="288" y="758"/>
                  </a:cubicBezTo>
                  <a:close/>
                  <a:moveTo>
                    <a:pt x="5760" y="1"/>
                  </a:moveTo>
                  <a:cubicBezTo>
                    <a:pt x="5603" y="1"/>
                    <a:pt x="5440" y="17"/>
                    <a:pt x="5268" y="52"/>
                  </a:cubicBezTo>
                  <a:cubicBezTo>
                    <a:pt x="4752" y="160"/>
                    <a:pt x="4270" y="388"/>
                    <a:pt x="3743" y="460"/>
                  </a:cubicBezTo>
                  <a:cubicBezTo>
                    <a:pt x="3598" y="480"/>
                    <a:pt x="3453" y="488"/>
                    <a:pt x="3308" y="488"/>
                  </a:cubicBezTo>
                  <a:cubicBezTo>
                    <a:pt x="2930" y="488"/>
                    <a:pt x="2551" y="434"/>
                    <a:pt x="2176" y="397"/>
                  </a:cubicBezTo>
                  <a:cubicBezTo>
                    <a:pt x="1924" y="371"/>
                    <a:pt x="1675" y="350"/>
                    <a:pt x="1430" y="350"/>
                  </a:cubicBezTo>
                  <a:cubicBezTo>
                    <a:pt x="1023" y="350"/>
                    <a:pt x="628" y="408"/>
                    <a:pt x="253" y="601"/>
                  </a:cubicBezTo>
                  <a:cubicBezTo>
                    <a:pt x="242" y="596"/>
                    <a:pt x="230" y="590"/>
                    <a:pt x="219" y="585"/>
                  </a:cubicBezTo>
                  <a:cubicBezTo>
                    <a:pt x="215" y="583"/>
                    <a:pt x="211" y="582"/>
                    <a:pt x="207" y="582"/>
                  </a:cubicBezTo>
                  <a:cubicBezTo>
                    <a:pt x="191" y="582"/>
                    <a:pt x="181" y="599"/>
                    <a:pt x="182" y="616"/>
                  </a:cubicBezTo>
                  <a:cubicBezTo>
                    <a:pt x="171" y="610"/>
                    <a:pt x="161" y="603"/>
                    <a:pt x="149" y="597"/>
                  </a:cubicBezTo>
                  <a:cubicBezTo>
                    <a:pt x="144" y="595"/>
                    <a:pt x="140" y="594"/>
                    <a:pt x="135" y="594"/>
                  </a:cubicBezTo>
                  <a:cubicBezTo>
                    <a:pt x="108" y="594"/>
                    <a:pt x="91" y="636"/>
                    <a:pt x="117" y="652"/>
                  </a:cubicBezTo>
                  <a:cubicBezTo>
                    <a:pt x="125" y="655"/>
                    <a:pt x="132" y="661"/>
                    <a:pt x="137" y="665"/>
                  </a:cubicBezTo>
                  <a:lnTo>
                    <a:pt x="84" y="696"/>
                  </a:lnTo>
                  <a:cubicBezTo>
                    <a:pt x="81" y="697"/>
                    <a:pt x="81" y="700"/>
                    <a:pt x="78" y="702"/>
                  </a:cubicBezTo>
                  <a:cubicBezTo>
                    <a:pt x="76" y="701"/>
                    <a:pt x="74" y="701"/>
                    <a:pt x="72" y="701"/>
                  </a:cubicBezTo>
                  <a:cubicBezTo>
                    <a:pt x="36" y="701"/>
                    <a:pt x="1" y="747"/>
                    <a:pt x="33" y="779"/>
                  </a:cubicBezTo>
                  <a:cubicBezTo>
                    <a:pt x="1164" y="1889"/>
                    <a:pt x="391" y="3792"/>
                    <a:pt x="1528" y="4906"/>
                  </a:cubicBezTo>
                  <a:cubicBezTo>
                    <a:pt x="1814" y="5188"/>
                    <a:pt x="2179" y="5365"/>
                    <a:pt x="2496" y="5608"/>
                  </a:cubicBezTo>
                  <a:cubicBezTo>
                    <a:pt x="2920" y="5933"/>
                    <a:pt x="3181" y="6336"/>
                    <a:pt x="3403" y="6815"/>
                  </a:cubicBezTo>
                  <a:cubicBezTo>
                    <a:pt x="3726" y="7511"/>
                    <a:pt x="3989" y="8176"/>
                    <a:pt x="4558" y="8712"/>
                  </a:cubicBezTo>
                  <a:cubicBezTo>
                    <a:pt x="5218" y="9333"/>
                    <a:pt x="6142" y="9721"/>
                    <a:pt x="7056" y="9721"/>
                  </a:cubicBezTo>
                  <a:cubicBezTo>
                    <a:pt x="7525" y="9721"/>
                    <a:pt x="7992" y="9618"/>
                    <a:pt x="8419" y="9393"/>
                  </a:cubicBezTo>
                  <a:cubicBezTo>
                    <a:pt x="9485" y="8828"/>
                    <a:pt x="9923" y="7358"/>
                    <a:pt x="8955" y="6490"/>
                  </a:cubicBezTo>
                  <a:cubicBezTo>
                    <a:pt x="8938" y="6474"/>
                    <a:pt x="8919" y="6468"/>
                    <a:pt x="8901" y="6468"/>
                  </a:cubicBezTo>
                  <a:cubicBezTo>
                    <a:pt x="8897" y="6468"/>
                    <a:pt x="8893" y="6468"/>
                    <a:pt x="8889" y="6469"/>
                  </a:cubicBezTo>
                  <a:cubicBezTo>
                    <a:pt x="8852" y="6421"/>
                    <a:pt x="8811" y="6376"/>
                    <a:pt x="8776" y="6328"/>
                  </a:cubicBezTo>
                  <a:cubicBezTo>
                    <a:pt x="8745" y="6288"/>
                    <a:pt x="8715" y="6249"/>
                    <a:pt x="8683" y="6208"/>
                  </a:cubicBezTo>
                  <a:lnTo>
                    <a:pt x="8683" y="6208"/>
                  </a:lnTo>
                  <a:cubicBezTo>
                    <a:pt x="9602" y="6885"/>
                    <a:pt x="10508" y="7580"/>
                    <a:pt x="11401" y="8296"/>
                  </a:cubicBezTo>
                  <a:cubicBezTo>
                    <a:pt x="11401" y="8297"/>
                    <a:pt x="11401" y="8297"/>
                    <a:pt x="11402" y="8297"/>
                  </a:cubicBezTo>
                  <a:cubicBezTo>
                    <a:pt x="11403" y="8297"/>
                    <a:pt x="11404" y="8297"/>
                    <a:pt x="11405" y="8297"/>
                  </a:cubicBezTo>
                  <a:cubicBezTo>
                    <a:pt x="11412" y="8330"/>
                    <a:pt x="11439" y="8361"/>
                    <a:pt x="11481" y="8361"/>
                  </a:cubicBezTo>
                  <a:cubicBezTo>
                    <a:pt x="11482" y="8361"/>
                    <a:pt x="11483" y="8361"/>
                    <a:pt x="11484" y="8361"/>
                  </a:cubicBezTo>
                  <a:cubicBezTo>
                    <a:pt x="11734" y="8355"/>
                    <a:pt x="11956" y="8177"/>
                    <a:pt x="12006" y="7930"/>
                  </a:cubicBezTo>
                  <a:cubicBezTo>
                    <a:pt x="12012" y="7903"/>
                    <a:pt x="11999" y="7884"/>
                    <a:pt x="11981" y="7872"/>
                  </a:cubicBezTo>
                  <a:cubicBezTo>
                    <a:pt x="12008" y="7853"/>
                    <a:pt x="12019" y="7810"/>
                    <a:pt x="11985" y="7781"/>
                  </a:cubicBezTo>
                  <a:cubicBezTo>
                    <a:pt x="11233" y="7114"/>
                    <a:pt x="10376" y="6538"/>
                    <a:pt x="9536" y="5971"/>
                  </a:cubicBezTo>
                  <a:cubicBezTo>
                    <a:pt x="10815" y="5680"/>
                    <a:pt x="12121" y="4730"/>
                    <a:pt x="12366" y="3383"/>
                  </a:cubicBezTo>
                  <a:cubicBezTo>
                    <a:pt x="12577" y="2226"/>
                    <a:pt x="11943" y="864"/>
                    <a:pt x="10722" y="618"/>
                  </a:cubicBezTo>
                  <a:cubicBezTo>
                    <a:pt x="10510" y="576"/>
                    <a:pt x="10300" y="560"/>
                    <a:pt x="10093" y="560"/>
                  </a:cubicBezTo>
                  <a:cubicBezTo>
                    <a:pt x="9573" y="560"/>
                    <a:pt x="9064" y="657"/>
                    <a:pt x="8548" y="657"/>
                  </a:cubicBezTo>
                  <a:cubicBezTo>
                    <a:pt x="8219" y="657"/>
                    <a:pt x="7886" y="617"/>
                    <a:pt x="7545" y="489"/>
                  </a:cubicBezTo>
                  <a:cubicBezTo>
                    <a:pt x="6917" y="251"/>
                    <a:pt x="6386" y="1"/>
                    <a:pt x="576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58" name="Google Shape;3958;p16"/>
          <p:cNvGrpSpPr/>
          <p:nvPr/>
        </p:nvGrpSpPr>
        <p:grpSpPr>
          <a:xfrm>
            <a:off x="2619765" y="-255924"/>
            <a:ext cx="719100" cy="530239"/>
            <a:chOff x="5165350" y="2018400"/>
            <a:chExt cx="244825" cy="180525"/>
          </a:xfrm>
        </p:grpSpPr>
        <p:sp>
          <p:nvSpPr>
            <p:cNvPr id="3959" name="Google Shape;3959;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0" name="Google Shape;3960;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1" name="Google Shape;3961;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2" name="Google Shape;3962;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3" name="Google Shape;3963;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64" name="Google Shape;3964;p16"/>
          <p:cNvGrpSpPr/>
          <p:nvPr/>
        </p:nvGrpSpPr>
        <p:grpSpPr>
          <a:xfrm rot="10800000" flipH="1">
            <a:off x="-390135" y="10"/>
            <a:ext cx="719100" cy="530239"/>
            <a:chOff x="5165350" y="2018400"/>
            <a:chExt cx="244825" cy="180525"/>
          </a:xfrm>
        </p:grpSpPr>
        <p:sp>
          <p:nvSpPr>
            <p:cNvPr id="3965" name="Google Shape;3965;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6" name="Google Shape;3966;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7" name="Google Shape;3967;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8" name="Google Shape;3968;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9" name="Google Shape;3969;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70" name="Google Shape;3970;p16"/>
          <p:cNvGrpSpPr/>
          <p:nvPr/>
        </p:nvGrpSpPr>
        <p:grpSpPr>
          <a:xfrm rot="10800000" flipH="1">
            <a:off x="5736447" y="10"/>
            <a:ext cx="719100" cy="530239"/>
            <a:chOff x="5165350" y="2018400"/>
            <a:chExt cx="244825" cy="180525"/>
          </a:xfrm>
        </p:grpSpPr>
        <p:sp>
          <p:nvSpPr>
            <p:cNvPr id="3971" name="Google Shape;3971;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2" name="Google Shape;3972;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3" name="Google Shape;3973;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4" name="Google Shape;3974;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5" name="Google Shape;3975;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76" name="Google Shape;3976;p16"/>
          <p:cNvGrpSpPr/>
          <p:nvPr/>
        </p:nvGrpSpPr>
        <p:grpSpPr>
          <a:xfrm rot="10800000" flipH="1">
            <a:off x="10729970" y="-353675"/>
            <a:ext cx="1219196" cy="883923"/>
            <a:chOff x="5165350" y="2018400"/>
            <a:chExt cx="244825" cy="180525"/>
          </a:xfrm>
        </p:grpSpPr>
        <p:sp>
          <p:nvSpPr>
            <p:cNvPr id="3977" name="Google Shape;3977;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8" name="Google Shape;3978;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9" name="Google Shape;3979;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0" name="Google Shape;3980;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1" name="Google Shape;3981;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82" name="Google Shape;3982;p16"/>
          <p:cNvGrpSpPr/>
          <p:nvPr/>
        </p:nvGrpSpPr>
        <p:grpSpPr>
          <a:xfrm rot="10800000" flipH="1">
            <a:off x="8537965" y="-255924"/>
            <a:ext cx="719100" cy="530239"/>
            <a:chOff x="5165350" y="2018400"/>
            <a:chExt cx="244825" cy="180525"/>
          </a:xfrm>
        </p:grpSpPr>
        <p:sp>
          <p:nvSpPr>
            <p:cNvPr id="3983" name="Google Shape;3983;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4" name="Google Shape;3984;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5" name="Google Shape;3985;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6" name="Google Shape;3986;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7" name="Google Shape;3987;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88" name="Google Shape;3988;p16"/>
          <p:cNvGrpSpPr/>
          <p:nvPr/>
        </p:nvGrpSpPr>
        <p:grpSpPr>
          <a:xfrm>
            <a:off x="11865365" y="896181"/>
            <a:ext cx="719100" cy="530239"/>
            <a:chOff x="5165350" y="2018400"/>
            <a:chExt cx="244825" cy="180525"/>
          </a:xfrm>
        </p:grpSpPr>
        <p:sp>
          <p:nvSpPr>
            <p:cNvPr id="3989" name="Google Shape;3989;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0" name="Google Shape;3990;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1" name="Google Shape;3991;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2" name="Google Shape;3992;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3" name="Google Shape;3993;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994" name="Google Shape;3994;p16"/>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95" name="Google Shape;399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3300"/>
              <a:buNone/>
              <a:defRPr>
                <a:solidFill>
                  <a:schemeClr val="accent3"/>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3996" name="Google Shape;3996;p16"/>
          <p:cNvGrpSpPr/>
          <p:nvPr/>
        </p:nvGrpSpPr>
        <p:grpSpPr>
          <a:xfrm rot="10800000" flipH="1">
            <a:off x="341370" y="719337"/>
            <a:ext cx="1219196" cy="883923"/>
            <a:chOff x="5165350" y="2018400"/>
            <a:chExt cx="244825" cy="180525"/>
          </a:xfrm>
        </p:grpSpPr>
        <p:sp>
          <p:nvSpPr>
            <p:cNvPr id="3997" name="Google Shape;3997;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8" name="Google Shape;3998;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9" name="Google Shape;3999;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00" name="Google Shape;4000;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01" name="Google Shape;4001;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422768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92000"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92000"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204632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597983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792254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849965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723753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407695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477812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468163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214463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793924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5548"/>
        <p:cNvGrpSpPr/>
        <p:nvPr/>
      </p:nvGrpSpPr>
      <p:grpSpPr>
        <a:xfrm>
          <a:off x="0" y="0"/>
          <a:ext cx="0" cy="0"/>
          <a:chOff x="0" y="0"/>
          <a:chExt cx="0" cy="0"/>
        </a:xfrm>
      </p:grpSpPr>
      <p:sp>
        <p:nvSpPr>
          <p:cNvPr id="5549" name="Google Shape;5549;p27"/>
          <p:cNvSpPr/>
          <p:nvPr/>
        </p:nvSpPr>
        <p:spPr>
          <a:xfrm flipH="1">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50" name="Google Shape;5550;p2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3300"/>
              <a:buNone/>
              <a:defRPr>
                <a:solidFill>
                  <a:schemeClr val="accent3"/>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5551" name="Google Shape;5551;p27"/>
          <p:cNvSpPr txBox="1">
            <a:spLocks noGrp="1"/>
          </p:cNvSpPr>
          <p:nvPr>
            <p:ph type="title" idx="2"/>
          </p:nvPr>
        </p:nvSpPr>
        <p:spPr>
          <a:xfrm>
            <a:off x="4751577" y="2053991"/>
            <a:ext cx="43456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b="0">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552" name="Google Shape;5552;p27"/>
          <p:cNvSpPr txBox="1">
            <a:spLocks noGrp="1"/>
          </p:cNvSpPr>
          <p:nvPr>
            <p:ph type="title" idx="3"/>
          </p:nvPr>
        </p:nvSpPr>
        <p:spPr>
          <a:xfrm>
            <a:off x="3094833" y="4190920"/>
            <a:ext cx="434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933" b="0">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553" name="Google Shape;5553;p27"/>
          <p:cNvSpPr txBox="1">
            <a:spLocks noGrp="1"/>
          </p:cNvSpPr>
          <p:nvPr>
            <p:ph type="subTitle" idx="1"/>
          </p:nvPr>
        </p:nvSpPr>
        <p:spPr>
          <a:xfrm>
            <a:off x="3094833" y="4671860"/>
            <a:ext cx="4340400" cy="85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4" name="Google Shape;5554;p27"/>
          <p:cNvSpPr txBox="1">
            <a:spLocks noGrp="1"/>
          </p:cNvSpPr>
          <p:nvPr>
            <p:ph type="subTitle" idx="4"/>
          </p:nvPr>
        </p:nvSpPr>
        <p:spPr>
          <a:xfrm>
            <a:off x="4751577" y="2541591"/>
            <a:ext cx="4345600" cy="8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555" name="Google Shape;5555;p27"/>
          <p:cNvGrpSpPr/>
          <p:nvPr/>
        </p:nvGrpSpPr>
        <p:grpSpPr>
          <a:xfrm>
            <a:off x="-193586" y="975977"/>
            <a:ext cx="719100" cy="530239"/>
            <a:chOff x="5165350" y="2018400"/>
            <a:chExt cx="244825" cy="180525"/>
          </a:xfrm>
        </p:grpSpPr>
        <p:sp>
          <p:nvSpPr>
            <p:cNvPr id="5556" name="Google Shape;5556;p27"/>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7" name="Google Shape;5557;p27"/>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8" name="Google Shape;5558;p27"/>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9" name="Google Shape;5559;p27"/>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0" name="Google Shape;5560;p27"/>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561" name="Google Shape;5561;p27"/>
          <p:cNvGrpSpPr/>
          <p:nvPr/>
        </p:nvGrpSpPr>
        <p:grpSpPr>
          <a:xfrm rot="10800000" flipH="1">
            <a:off x="959998" y="185726"/>
            <a:ext cx="719100" cy="530239"/>
            <a:chOff x="5165350" y="2018400"/>
            <a:chExt cx="244825" cy="180525"/>
          </a:xfrm>
        </p:grpSpPr>
        <p:sp>
          <p:nvSpPr>
            <p:cNvPr id="5562" name="Google Shape;5562;p27"/>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3" name="Google Shape;5563;p27"/>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4" name="Google Shape;5564;p27"/>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5" name="Google Shape;5565;p27"/>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6" name="Google Shape;5566;p27"/>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567" name="Google Shape;5567;p27"/>
          <p:cNvGrpSpPr/>
          <p:nvPr/>
        </p:nvGrpSpPr>
        <p:grpSpPr>
          <a:xfrm flipH="1">
            <a:off x="11664127" y="972619"/>
            <a:ext cx="719100" cy="530239"/>
            <a:chOff x="5165350" y="2018400"/>
            <a:chExt cx="244825" cy="180525"/>
          </a:xfrm>
        </p:grpSpPr>
        <p:sp>
          <p:nvSpPr>
            <p:cNvPr id="5568" name="Google Shape;5568;p27"/>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9" name="Google Shape;5569;p27"/>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0" name="Google Shape;5570;p27"/>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1" name="Google Shape;5571;p27"/>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2" name="Google Shape;5572;p27"/>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573" name="Google Shape;5573;p27"/>
          <p:cNvGrpSpPr/>
          <p:nvPr/>
        </p:nvGrpSpPr>
        <p:grpSpPr>
          <a:xfrm rot="10800000">
            <a:off x="10512910" y="185735"/>
            <a:ext cx="719100" cy="530239"/>
            <a:chOff x="5165350" y="2018400"/>
            <a:chExt cx="244825" cy="180525"/>
          </a:xfrm>
        </p:grpSpPr>
        <p:sp>
          <p:nvSpPr>
            <p:cNvPr id="5574" name="Google Shape;5574;p27"/>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5" name="Google Shape;5575;p27"/>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6" name="Google Shape;5576;p27"/>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7" name="Google Shape;5577;p27"/>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8" name="Google Shape;5578;p27"/>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579" name="Google Shape;5579;p27"/>
          <p:cNvGrpSpPr/>
          <p:nvPr/>
        </p:nvGrpSpPr>
        <p:grpSpPr>
          <a:xfrm rot="-3751668">
            <a:off x="416913" y="4886859"/>
            <a:ext cx="2571648" cy="3057021"/>
            <a:chOff x="-601460" y="3381754"/>
            <a:chExt cx="1928812" cy="2292856"/>
          </a:xfrm>
        </p:grpSpPr>
        <p:grpSp>
          <p:nvGrpSpPr>
            <p:cNvPr id="5580" name="Google Shape;5580;p27"/>
            <p:cNvGrpSpPr/>
            <p:nvPr/>
          </p:nvGrpSpPr>
          <p:grpSpPr>
            <a:xfrm rot="-3146000">
              <a:off x="-392539" y="3684308"/>
              <a:ext cx="1350435" cy="1192133"/>
              <a:chOff x="6741175" y="4602375"/>
              <a:chExt cx="572200" cy="505125"/>
            </a:xfrm>
          </p:grpSpPr>
          <p:sp>
            <p:nvSpPr>
              <p:cNvPr id="5581" name="Google Shape;5581;p27"/>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2" name="Google Shape;5582;p27"/>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3" name="Google Shape;5583;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4" name="Google Shape;5584;p27"/>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5" name="Google Shape;5585;p27"/>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6" name="Google Shape;5586;p27"/>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7" name="Google Shape;5587;p27"/>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8" name="Google Shape;5588;p27"/>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9" name="Google Shape;5589;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0" name="Google Shape;5590;p27"/>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1" name="Google Shape;5591;p27"/>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2" name="Google Shape;5592;p27"/>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3" name="Google Shape;5593;p27"/>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4" name="Google Shape;5594;p27"/>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5" name="Google Shape;5595;p27"/>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6" name="Google Shape;5596;p27"/>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7" name="Google Shape;5597;p27"/>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8" name="Google Shape;5598;p27"/>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9" name="Google Shape;5599;p27"/>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0" name="Google Shape;5600;p27"/>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1" name="Google Shape;5601;p27"/>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2" name="Google Shape;5602;p27"/>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3" name="Google Shape;5603;p27"/>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4" name="Google Shape;5604;p27"/>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5" name="Google Shape;5605;p27"/>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606" name="Google Shape;5606;p27"/>
            <p:cNvGrpSpPr/>
            <p:nvPr/>
          </p:nvGrpSpPr>
          <p:grpSpPr>
            <a:xfrm rot="-732959">
              <a:off x="-133961" y="4353063"/>
              <a:ext cx="1350473" cy="1192166"/>
              <a:chOff x="6741175" y="4602375"/>
              <a:chExt cx="572200" cy="505125"/>
            </a:xfrm>
          </p:grpSpPr>
          <p:sp>
            <p:nvSpPr>
              <p:cNvPr id="5607" name="Google Shape;5607;p27"/>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8" name="Google Shape;5608;p27"/>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9" name="Google Shape;5609;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0" name="Google Shape;5610;p27"/>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1" name="Google Shape;5611;p27"/>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2" name="Google Shape;5612;p27"/>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3" name="Google Shape;5613;p27"/>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4" name="Google Shape;5614;p27"/>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5" name="Google Shape;5615;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6" name="Google Shape;5616;p27"/>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7" name="Google Shape;5617;p27"/>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8" name="Google Shape;5618;p27"/>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9" name="Google Shape;5619;p27"/>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0" name="Google Shape;5620;p27"/>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1" name="Google Shape;5621;p27"/>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2" name="Google Shape;5622;p27"/>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3" name="Google Shape;5623;p27"/>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4" name="Google Shape;5624;p27"/>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5" name="Google Shape;5625;p27"/>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6" name="Google Shape;5626;p27"/>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7" name="Google Shape;5627;p27"/>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8" name="Google Shape;5628;p27"/>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9" name="Google Shape;5629;p27"/>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0" name="Google Shape;5630;p27"/>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1" name="Google Shape;5631;p27"/>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5632" name="Google Shape;5632;p27"/>
          <p:cNvGrpSpPr/>
          <p:nvPr/>
        </p:nvGrpSpPr>
        <p:grpSpPr>
          <a:xfrm rot="3751668" flipH="1">
            <a:off x="9199296" y="4887530"/>
            <a:ext cx="2571648" cy="3057021"/>
            <a:chOff x="-601460" y="3381754"/>
            <a:chExt cx="1928812" cy="2292856"/>
          </a:xfrm>
        </p:grpSpPr>
        <p:grpSp>
          <p:nvGrpSpPr>
            <p:cNvPr id="5633" name="Google Shape;5633;p27"/>
            <p:cNvGrpSpPr/>
            <p:nvPr/>
          </p:nvGrpSpPr>
          <p:grpSpPr>
            <a:xfrm rot="-3146000">
              <a:off x="-392539" y="3684308"/>
              <a:ext cx="1350435" cy="1192133"/>
              <a:chOff x="6741175" y="4602375"/>
              <a:chExt cx="572200" cy="505125"/>
            </a:xfrm>
          </p:grpSpPr>
          <p:sp>
            <p:nvSpPr>
              <p:cNvPr id="5634" name="Google Shape;5634;p27"/>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5" name="Google Shape;5635;p27"/>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6" name="Google Shape;5636;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7" name="Google Shape;5637;p27"/>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8" name="Google Shape;5638;p27"/>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9" name="Google Shape;5639;p27"/>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0" name="Google Shape;5640;p27"/>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1" name="Google Shape;5641;p27"/>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2" name="Google Shape;5642;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3" name="Google Shape;5643;p27"/>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4" name="Google Shape;5644;p27"/>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5" name="Google Shape;5645;p27"/>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6" name="Google Shape;5646;p27"/>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7" name="Google Shape;5647;p27"/>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8" name="Google Shape;5648;p27"/>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9" name="Google Shape;5649;p27"/>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0" name="Google Shape;5650;p27"/>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1" name="Google Shape;5651;p27"/>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2" name="Google Shape;5652;p27"/>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3" name="Google Shape;5653;p27"/>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4" name="Google Shape;5654;p27"/>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5" name="Google Shape;5655;p27"/>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6" name="Google Shape;5656;p27"/>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7" name="Google Shape;5657;p27"/>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8" name="Google Shape;5658;p27"/>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659" name="Google Shape;5659;p27"/>
            <p:cNvGrpSpPr/>
            <p:nvPr/>
          </p:nvGrpSpPr>
          <p:grpSpPr>
            <a:xfrm rot="-732959">
              <a:off x="-133961" y="4353063"/>
              <a:ext cx="1350473" cy="1192166"/>
              <a:chOff x="6741175" y="4602375"/>
              <a:chExt cx="572200" cy="505125"/>
            </a:xfrm>
          </p:grpSpPr>
          <p:sp>
            <p:nvSpPr>
              <p:cNvPr id="5660" name="Google Shape;5660;p27"/>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1" name="Google Shape;5661;p27"/>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2" name="Google Shape;5662;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3" name="Google Shape;5663;p27"/>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4" name="Google Shape;5664;p27"/>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5" name="Google Shape;5665;p27"/>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6" name="Google Shape;5666;p27"/>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7" name="Google Shape;5667;p27"/>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8" name="Google Shape;5668;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9" name="Google Shape;5669;p27"/>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0" name="Google Shape;5670;p27"/>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1" name="Google Shape;5671;p27"/>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2" name="Google Shape;5672;p27"/>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3" name="Google Shape;5673;p27"/>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4" name="Google Shape;5674;p27"/>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5" name="Google Shape;5675;p27"/>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6" name="Google Shape;5676;p27"/>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7" name="Google Shape;5677;p27"/>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8" name="Google Shape;5678;p27"/>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9" name="Google Shape;5679;p27"/>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0" name="Google Shape;5680;p27"/>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1" name="Google Shape;5681;p27"/>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2" name="Google Shape;5682;p27"/>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3" name="Google Shape;5683;p27"/>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4" name="Google Shape;5684;p27"/>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15317274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61102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3CD71A-8AFA-457E-9CDB-42ECCDB38F41}" type="slidenum">
              <a:rPr kumimoji="0" lang="en-US" sz="1200" b="0" i="0" u="none" strike="noStrike" kern="1200" cap="none" spc="0" normalizeH="0" baseline="0" noProof="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216890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39"/>
        <p:cNvGrpSpPr/>
        <p:nvPr/>
      </p:nvGrpSpPr>
      <p:grpSpPr>
        <a:xfrm>
          <a:off x="0" y="0"/>
          <a:ext cx="0" cy="0"/>
          <a:chOff x="0" y="0"/>
          <a:chExt cx="0" cy="0"/>
        </a:xfrm>
      </p:grpSpPr>
      <p:sp>
        <p:nvSpPr>
          <p:cNvPr id="6440" name="Google Shape;6440;p34"/>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41" name="Google Shape;6441;p34"/>
          <p:cNvSpPr/>
          <p:nvPr/>
        </p:nvSpPr>
        <p:spPr>
          <a:xfrm rot="10800000" flipH="1">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442" name="Google Shape;6442;p34"/>
          <p:cNvGrpSpPr/>
          <p:nvPr/>
        </p:nvGrpSpPr>
        <p:grpSpPr>
          <a:xfrm rot="5400000" flipH="1">
            <a:off x="9403792" y="5430838"/>
            <a:ext cx="1939685" cy="1806972"/>
            <a:chOff x="5039400" y="85775"/>
            <a:chExt cx="462050" cy="430450"/>
          </a:xfrm>
        </p:grpSpPr>
        <p:sp>
          <p:nvSpPr>
            <p:cNvPr id="6443" name="Google Shape;6443;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4" name="Google Shape;6444;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5" name="Google Shape;6445;p34"/>
            <p:cNvSpPr/>
            <p:nvPr/>
          </p:nvSpPr>
          <p:spPr>
            <a:xfrm>
              <a:off x="5168500" y="90975"/>
              <a:ext cx="325800" cy="399350"/>
            </a:xfrm>
            <a:custGeom>
              <a:avLst/>
              <a:gdLst/>
              <a:ahLst/>
              <a:cxnLst/>
              <a:rect l="l" t="t" r="r" b="b"/>
              <a:pathLst>
                <a:path w="13032" h="15974" extrusionOk="0">
                  <a:moveTo>
                    <a:pt x="3789" y="1"/>
                  </a:moveTo>
                  <a:cubicBezTo>
                    <a:pt x="3077" y="1"/>
                    <a:pt x="2374" y="190"/>
                    <a:pt x="1726" y="659"/>
                  </a:cubicBezTo>
                  <a:cubicBezTo>
                    <a:pt x="1" y="1905"/>
                    <a:pt x="1013" y="3888"/>
                    <a:pt x="478" y="5595"/>
                  </a:cubicBezTo>
                  <a:cubicBezTo>
                    <a:pt x="469" y="5625"/>
                    <a:pt x="452" y="5643"/>
                    <a:pt x="431" y="5653"/>
                  </a:cubicBezTo>
                  <a:cubicBezTo>
                    <a:pt x="1335" y="6905"/>
                    <a:pt x="2103" y="8249"/>
                    <a:pt x="3114" y="9430"/>
                  </a:cubicBezTo>
                  <a:cubicBezTo>
                    <a:pt x="4350" y="10874"/>
                    <a:pt x="5769" y="12159"/>
                    <a:pt x="7324" y="13251"/>
                  </a:cubicBezTo>
                  <a:cubicBezTo>
                    <a:pt x="8940" y="14385"/>
                    <a:pt x="10671" y="15211"/>
                    <a:pt x="12484" y="15973"/>
                  </a:cubicBezTo>
                  <a:cubicBezTo>
                    <a:pt x="12488" y="15270"/>
                    <a:pt x="12553" y="14571"/>
                    <a:pt x="12636" y="13870"/>
                  </a:cubicBezTo>
                  <a:lnTo>
                    <a:pt x="12636" y="13870"/>
                  </a:lnTo>
                  <a:cubicBezTo>
                    <a:pt x="12351" y="13909"/>
                    <a:pt x="11906" y="13958"/>
                    <a:pt x="11447" y="13958"/>
                  </a:cubicBezTo>
                  <a:cubicBezTo>
                    <a:pt x="10505" y="13958"/>
                    <a:pt x="9499" y="13753"/>
                    <a:pt x="9676" y="12843"/>
                  </a:cubicBezTo>
                  <a:cubicBezTo>
                    <a:pt x="9814" y="12135"/>
                    <a:pt x="10602" y="11900"/>
                    <a:pt x="11413" y="11900"/>
                  </a:cubicBezTo>
                  <a:cubicBezTo>
                    <a:pt x="11949" y="11900"/>
                    <a:pt x="12495" y="12002"/>
                    <a:pt x="12869" y="12139"/>
                  </a:cubicBezTo>
                  <a:cubicBezTo>
                    <a:pt x="12936" y="11618"/>
                    <a:pt x="12996" y="11097"/>
                    <a:pt x="13032" y="10575"/>
                  </a:cubicBezTo>
                  <a:cubicBezTo>
                    <a:pt x="13025" y="10575"/>
                    <a:pt x="13021" y="10576"/>
                    <a:pt x="13017" y="10576"/>
                  </a:cubicBezTo>
                  <a:cubicBezTo>
                    <a:pt x="13015" y="10576"/>
                    <a:pt x="13013" y="10576"/>
                    <a:pt x="13011" y="10575"/>
                  </a:cubicBezTo>
                  <a:cubicBezTo>
                    <a:pt x="12750" y="10529"/>
                    <a:pt x="12491" y="10510"/>
                    <a:pt x="12234" y="10510"/>
                  </a:cubicBezTo>
                  <a:cubicBezTo>
                    <a:pt x="11069" y="10510"/>
                    <a:pt x="9929" y="10897"/>
                    <a:pt x="8757" y="10919"/>
                  </a:cubicBezTo>
                  <a:cubicBezTo>
                    <a:pt x="8734" y="10920"/>
                    <a:pt x="8711" y="10920"/>
                    <a:pt x="8688" y="10920"/>
                  </a:cubicBezTo>
                  <a:cubicBezTo>
                    <a:pt x="7835" y="10920"/>
                    <a:pt x="6280" y="10638"/>
                    <a:pt x="6415" y="9499"/>
                  </a:cubicBezTo>
                  <a:cubicBezTo>
                    <a:pt x="6537" y="8468"/>
                    <a:pt x="8222" y="8299"/>
                    <a:pt x="9004" y="8259"/>
                  </a:cubicBezTo>
                  <a:cubicBezTo>
                    <a:pt x="9124" y="8253"/>
                    <a:pt x="9245" y="8251"/>
                    <a:pt x="9366" y="8251"/>
                  </a:cubicBezTo>
                  <a:cubicBezTo>
                    <a:pt x="10593" y="8251"/>
                    <a:pt x="11899" y="8542"/>
                    <a:pt x="13028" y="9006"/>
                  </a:cubicBezTo>
                  <a:cubicBezTo>
                    <a:pt x="12941" y="7984"/>
                    <a:pt x="12682" y="7014"/>
                    <a:pt x="12227" y="6103"/>
                  </a:cubicBezTo>
                  <a:cubicBezTo>
                    <a:pt x="11514" y="6349"/>
                    <a:pt x="10839" y="6617"/>
                    <a:pt x="10159" y="6943"/>
                  </a:cubicBezTo>
                  <a:cubicBezTo>
                    <a:pt x="9669" y="7181"/>
                    <a:pt x="9172" y="7408"/>
                    <a:pt x="8645" y="7551"/>
                  </a:cubicBezTo>
                  <a:cubicBezTo>
                    <a:pt x="8377" y="7623"/>
                    <a:pt x="7938" y="7718"/>
                    <a:pt x="7520" y="7718"/>
                  </a:cubicBezTo>
                  <a:cubicBezTo>
                    <a:pt x="7046" y="7718"/>
                    <a:pt x="6601" y="7596"/>
                    <a:pt x="6470" y="7181"/>
                  </a:cubicBezTo>
                  <a:cubicBezTo>
                    <a:pt x="6196" y="6314"/>
                    <a:pt x="7260" y="5505"/>
                    <a:pt x="7917" y="5196"/>
                  </a:cubicBezTo>
                  <a:cubicBezTo>
                    <a:pt x="8887" y="4742"/>
                    <a:pt x="10013" y="4579"/>
                    <a:pt x="11086" y="4579"/>
                  </a:cubicBezTo>
                  <a:cubicBezTo>
                    <a:pt x="11136" y="4579"/>
                    <a:pt x="11185" y="4579"/>
                    <a:pt x="11235" y="4580"/>
                  </a:cubicBezTo>
                  <a:cubicBezTo>
                    <a:pt x="10410" y="3561"/>
                    <a:pt x="9398" y="2683"/>
                    <a:pt x="8326" y="1916"/>
                  </a:cubicBezTo>
                  <a:cubicBezTo>
                    <a:pt x="8319" y="1920"/>
                    <a:pt x="8312" y="1927"/>
                    <a:pt x="8304" y="1933"/>
                  </a:cubicBezTo>
                  <a:cubicBezTo>
                    <a:pt x="6827" y="2702"/>
                    <a:pt x="6382" y="4274"/>
                    <a:pt x="5601" y="5629"/>
                  </a:cubicBezTo>
                  <a:cubicBezTo>
                    <a:pt x="5338" y="6087"/>
                    <a:pt x="4801" y="6594"/>
                    <a:pt x="4279" y="6594"/>
                  </a:cubicBezTo>
                  <a:cubicBezTo>
                    <a:pt x="4039" y="6594"/>
                    <a:pt x="3801" y="6487"/>
                    <a:pt x="3595" y="6219"/>
                  </a:cubicBezTo>
                  <a:cubicBezTo>
                    <a:pt x="2965" y="5405"/>
                    <a:pt x="3595" y="4120"/>
                    <a:pt x="4061" y="3383"/>
                  </a:cubicBezTo>
                  <a:cubicBezTo>
                    <a:pt x="4709" y="2354"/>
                    <a:pt x="5658" y="1522"/>
                    <a:pt x="6662" y="844"/>
                  </a:cubicBezTo>
                  <a:cubicBezTo>
                    <a:pt x="5765" y="360"/>
                    <a:pt x="4768" y="1"/>
                    <a:pt x="378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6" name="Google Shape;6446;p34"/>
            <p:cNvSpPr/>
            <p:nvPr/>
          </p:nvSpPr>
          <p:spPr>
            <a:xfrm>
              <a:off x="5039475" y="142525"/>
              <a:ext cx="446900" cy="373700"/>
            </a:xfrm>
            <a:custGeom>
              <a:avLst/>
              <a:gdLst/>
              <a:ahLst/>
              <a:cxnLst/>
              <a:rect l="l" t="t" r="r" b="b"/>
              <a:pathLst>
                <a:path w="17876" h="14948" extrusionOk="0">
                  <a:moveTo>
                    <a:pt x="294" y="149"/>
                  </a:moveTo>
                  <a:cubicBezTo>
                    <a:pt x="299" y="150"/>
                    <a:pt x="301" y="152"/>
                    <a:pt x="306" y="153"/>
                  </a:cubicBezTo>
                  <a:cubicBezTo>
                    <a:pt x="2510" y="619"/>
                    <a:pt x="4234" y="1901"/>
                    <a:pt x="5509" y="3735"/>
                  </a:cubicBezTo>
                  <a:cubicBezTo>
                    <a:pt x="6552" y="5233"/>
                    <a:pt x="7500" y="6742"/>
                    <a:pt x="8748" y="8085"/>
                  </a:cubicBezTo>
                  <a:cubicBezTo>
                    <a:pt x="11148" y="10673"/>
                    <a:pt x="14268" y="12920"/>
                    <a:pt x="17646" y="14024"/>
                  </a:cubicBezTo>
                  <a:lnTo>
                    <a:pt x="17646" y="14149"/>
                  </a:lnTo>
                  <a:cubicBezTo>
                    <a:pt x="17645" y="14146"/>
                    <a:pt x="17644" y="14143"/>
                    <a:pt x="17639" y="14142"/>
                  </a:cubicBezTo>
                  <a:cubicBezTo>
                    <a:pt x="13983" y="12627"/>
                    <a:pt x="10443" y="10824"/>
                    <a:pt x="7930" y="7661"/>
                  </a:cubicBezTo>
                  <a:cubicBezTo>
                    <a:pt x="5787" y="4965"/>
                    <a:pt x="4022" y="849"/>
                    <a:pt x="179" y="328"/>
                  </a:cubicBezTo>
                  <a:cubicBezTo>
                    <a:pt x="217" y="270"/>
                    <a:pt x="257" y="208"/>
                    <a:pt x="294" y="149"/>
                  </a:cubicBezTo>
                  <a:close/>
                  <a:moveTo>
                    <a:pt x="5159" y="4047"/>
                  </a:moveTo>
                  <a:cubicBezTo>
                    <a:pt x="6276" y="5522"/>
                    <a:pt x="7247" y="7183"/>
                    <a:pt x="8453" y="8511"/>
                  </a:cubicBezTo>
                  <a:cubicBezTo>
                    <a:pt x="10868" y="11180"/>
                    <a:pt x="14203" y="13084"/>
                    <a:pt x="17605" y="14197"/>
                  </a:cubicBezTo>
                  <a:cubicBezTo>
                    <a:pt x="17075" y="14127"/>
                    <a:pt x="16545" y="14098"/>
                    <a:pt x="16016" y="14098"/>
                  </a:cubicBezTo>
                  <a:cubicBezTo>
                    <a:pt x="14752" y="14098"/>
                    <a:pt x="13488" y="14262"/>
                    <a:pt x="12225" y="14424"/>
                  </a:cubicBezTo>
                  <a:cubicBezTo>
                    <a:pt x="11763" y="13626"/>
                    <a:pt x="11526" y="12130"/>
                    <a:pt x="10376" y="12130"/>
                  </a:cubicBezTo>
                  <a:cubicBezTo>
                    <a:pt x="10282" y="12130"/>
                    <a:pt x="10183" y="12140"/>
                    <a:pt x="10076" y="12161"/>
                  </a:cubicBezTo>
                  <a:cubicBezTo>
                    <a:pt x="8796" y="12415"/>
                    <a:pt x="9777" y="14031"/>
                    <a:pt x="10298" y="14643"/>
                  </a:cubicBezTo>
                  <a:cubicBezTo>
                    <a:pt x="9716" y="14696"/>
                    <a:pt x="9133" y="14731"/>
                    <a:pt x="8550" y="14731"/>
                  </a:cubicBezTo>
                  <a:cubicBezTo>
                    <a:pt x="8041" y="14731"/>
                    <a:pt x="7532" y="14705"/>
                    <a:pt x="7024" y="14641"/>
                  </a:cubicBezTo>
                  <a:cubicBezTo>
                    <a:pt x="6801" y="13303"/>
                    <a:pt x="8128" y="12514"/>
                    <a:pt x="8389" y="11281"/>
                  </a:cubicBezTo>
                  <a:cubicBezTo>
                    <a:pt x="8539" y="10571"/>
                    <a:pt x="8266" y="9714"/>
                    <a:pt x="7461" y="9584"/>
                  </a:cubicBezTo>
                  <a:cubicBezTo>
                    <a:pt x="7387" y="9572"/>
                    <a:pt x="7314" y="9566"/>
                    <a:pt x="7242" y="9566"/>
                  </a:cubicBezTo>
                  <a:cubicBezTo>
                    <a:pt x="6343" y="9566"/>
                    <a:pt x="5682" y="10468"/>
                    <a:pt x="5344" y="11218"/>
                  </a:cubicBezTo>
                  <a:cubicBezTo>
                    <a:pt x="4926" y="12133"/>
                    <a:pt x="4820" y="13218"/>
                    <a:pt x="5101" y="14192"/>
                  </a:cubicBezTo>
                  <a:cubicBezTo>
                    <a:pt x="4056" y="13811"/>
                    <a:pt x="3123" y="13211"/>
                    <a:pt x="2390" y="12392"/>
                  </a:cubicBezTo>
                  <a:cubicBezTo>
                    <a:pt x="3273" y="11441"/>
                    <a:pt x="4169" y="10458"/>
                    <a:pt x="4728" y="9276"/>
                  </a:cubicBezTo>
                  <a:cubicBezTo>
                    <a:pt x="5043" y="8613"/>
                    <a:pt x="5561" y="7394"/>
                    <a:pt x="4754" y="6865"/>
                  </a:cubicBezTo>
                  <a:cubicBezTo>
                    <a:pt x="4533" y="6721"/>
                    <a:pt x="4292" y="6659"/>
                    <a:pt x="4047" y="6659"/>
                  </a:cubicBezTo>
                  <a:cubicBezTo>
                    <a:pt x="3447" y="6659"/>
                    <a:pt x="2829" y="7028"/>
                    <a:pt x="2455" y="7462"/>
                  </a:cubicBezTo>
                  <a:cubicBezTo>
                    <a:pt x="1739" y="8291"/>
                    <a:pt x="1450" y="9546"/>
                    <a:pt x="1296" y="10646"/>
                  </a:cubicBezTo>
                  <a:cubicBezTo>
                    <a:pt x="753" y="9343"/>
                    <a:pt x="600" y="7818"/>
                    <a:pt x="1115" y="6505"/>
                  </a:cubicBezTo>
                  <a:cubicBezTo>
                    <a:pt x="1508" y="5500"/>
                    <a:pt x="2250" y="4935"/>
                    <a:pt x="3301" y="4759"/>
                  </a:cubicBezTo>
                  <a:cubicBezTo>
                    <a:pt x="3979" y="4646"/>
                    <a:pt x="4677" y="4592"/>
                    <a:pt x="5159" y="4047"/>
                  </a:cubicBezTo>
                  <a:close/>
                  <a:moveTo>
                    <a:pt x="312" y="0"/>
                  </a:moveTo>
                  <a:cubicBezTo>
                    <a:pt x="299" y="0"/>
                    <a:pt x="286" y="6"/>
                    <a:pt x="275" y="19"/>
                  </a:cubicBezTo>
                  <a:cubicBezTo>
                    <a:pt x="203" y="118"/>
                    <a:pt x="131" y="217"/>
                    <a:pt x="64" y="318"/>
                  </a:cubicBezTo>
                  <a:cubicBezTo>
                    <a:pt x="11" y="334"/>
                    <a:pt x="0" y="431"/>
                    <a:pt x="64" y="443"/>
                  </a:cubicBezTo>
                  <a:cubicBezTo>
                    <a:pt x="2290" y="845"/>
                    <a:pt x="3765" y="2240"/>
                    <a:pt x="5037" y="3889"/>
                  </a:cubicBezTo>
                  <a:cubicBezTo>
                    <a:pt x="5032" y="3893"/>
                    <a:pt x="5026" y="3895"/>
                    <a:pt x="5022" y="3900"/>
                  </a:cubicBezTo>
                  <a:cubicBezTo>
                    <a:pt x="4432" y="4564"/>
                    <a:pt x="3491" y="4445"/>
                    <a:pt x="2705" y="4668"/>
                  </a:cubicBezTo>
                  <a:cubicBezTo>
                    <a:pt x="2025" y="4860"/>
                    <a:pt x="1501" y="5322"/>
                    <a:pt x="1153" y="5929"/>
                  </a:cubicBezTo>
                  <a:cubicBezTo>
                    <a:pt x="356" y="7318"/>
                    <a:pt x="477" y="9132"/>
                    <a:pt x="1041" y="10580"/>
                  </a:cubicBezTo>
                  <a:cubicBezTo>
                    <a:pt x="1113" y="10764"/>
                    <a:pt x="1194" y="10947"/>
                    <a:pt x="1281" y="11123"/>
                  </a:cubicBezTo>
                  <a:cubicBezTo>
                    <a:pt x="1288" y="11115"/>
                    <a:pt x="1293" y="11106"/>
                    <a:pt x="1300" y="11096"/>
                  </a:cubicBezTo>
                  <a:cubicBezTo>
                    <a:pt x="1308" y="11098"/>
                    <a:pt x="1316" y="11099"/>
                    <a:pt x="1323" y="11099"/>
                  </a:cubicBezTo>
                  <a:cubicBezTo>
                    <a:pt x="1351" y="11099"/>
                    <a:pt x="1378" y="11085"/>
                    <a:pt x="1386" y="11052"/>
                  </a:cubicBezTo>
                  <a:cubicBezTo>
                    <a:pt x="1395" y="11012"/>
                    <a:pt x="1406" y="10972"/>
                    <a:pt x="1415" y="10932"/>
                  </a:cubicBezTo>
                  <a:cubicBezTo>
                    <a:pt x="1416" y="10930"/>
                    <a:pt x="1417" y="10927"/>
                    <a:pt x="1420" y="10925"/>
                  </a:cubicBezTo>
                  <a:cubicBezTo>
                    <a:pt x="1420" y="10924"/>
                    <a:pt x="1417" y="10923"/>
                    <a:pt x="1417" y="10920"/>
                  </a:cubicBezTo>
                  <a:cubicBezTo>
                    <a:pt x="1626" y="10054"/>
                    <a:pt x="1790" y="9155"/>
                    <a:pt x="2170" y="8346"/>
                  </a:cubicBezTo>
                  <a:cubicBezTo>
                    <a:pt x="2389" y="7880"/>
                    <a:pt x="2691" y="7433"/>
                    <a:pt x="3140" y="7162"/>
                  </a:cubicBezTo>
                  <a:cubicBezTo>
                    <a:pt x="3387" y="7014"/>
                    <a:pt x="3748" y="6891"/>
                    <a:pt x="4086" y="6891"/>
                  </a:cubicBezTo>
                  <a:cubicBezTo>
                    <a:pt x="4450" y="6891"/>
                    <a:pt x="4788" y="7034"/>
                    <a:pt x="4926" y="7444"/>
                  </a:cubicBezTo>
                  <a:cubicBezTo>
                    <a:pt x="5193" y="8230"/>
                    <a:pt x="4451" y="9416"/>
                    <a:pt x="4048" y="10036"/>
                  </a:cubicBezTo>
                  <a:cubicBezTo>
                    <a:pt x="3511" y="10855"/>
                    <a:pt x="2846" y="11576"/>
                    <a:pt x="2183" y="12292"/>
                  </a:cubicBezTo>
                  <a:cubicBezTo>
                    <a:pt x="2140" y="12339"/>
                    <a:pt x="2147" y="12395"/>
                    <a:pt x="2176" y="12437"/>
                  </a:cubicBezTo>
                  <a:cubicBezTo>
                    <a:pt x="2171" y="12443"/>
                    <a:pt x="2169" y="12450"/>
                    <a:pt x="2163" y="12457"/>
                  </a:cubicBezTo>
                  <a:cubicBezTo>
                    <a:pt x="2777" y="13174"/>
                    <a:pt x="3545" y="13756"/>
                    <a:pt x="4425" y="14157"/>
                  </a:cubicBezTo>
                  <a:cubicBezTo>
                    <a:pt x="4742" y="14301"/>
                    <a:pt x="5070" y="14423"/>
                    <a:pt x="5399" y="14523"/>
                  </a:cubicBezTo>
                  <a:cubicBezTo>
                    <a:pt x="5390" y="14444"/>
                    <a:pt x="5385" y="14366"/>
                    <a:pt x="5380" y="14287"/>
                  </a:cubicBezTo>
                  <a:cubicBezTo>
                    <a:pt x="5368" y="14284"/>
                    <a:pt x="5354" y="14279"/>
                    <a:pt x="5340" y="14273"/>
                  </a:cubicBezTo>
                  <a:cubicBezTo>
                    <a:pt x="5109" y="13333"/>
                    <a:pt x="5098" y="12401"/>
                    <a:pt x="5462" y="11487"/>
                  </a:cubicBezTo>
                  <a:cubicBezTo>
                    <a:pt x="5646" y="11024"/>
                    <a:pt x="5918" y="10563"/>
                    <a:pt x="6284" y="10221"/>
                  </a:cubicBezTo>
                  <a:cubicBezTo>
                    <a:pt x="6557" y="9966"/>
                    <a:pt x="6915" y="9823"/>
                    <a:pt x="7247" y="9823"/>
                  </a:cubicBezTo>
                  <a:cubicBezTo>
                    <a:pt x="7692" y="9823"/>
                    <a:pt x="8092" y="10078"/>
                    <a:pt x="8184" y="10663"/>
                  </a:cubicBezTo>
                  <a:cubicBezTo>
                    <a:pt x="8417" y="12140"/>
                    <a:pt x="6317" y="13207"/>
                    <a:pt x="6877" y="14696"/>
                  </a:cubicBezTo>
                  <a:cubicBezTo>
                    <a:pt x="6880" y="14743"/>
                    <a:pt x="6881" y="14791"/>
                    <a:pt x="6885" y="14836"/>
                  </a:cubicBezTo>
                  <a:cubicBezTo>
                    <a:pt x="6905" y="14840"/>
                    <a:pt x="6922" y="14842"/>
                    <a:pt x="6942" y="14843"/>
                  </a:cubicBezTo>
                  <a:cubicBezTo>
                    <a:pt x="6943" y="14849"/>
                    <a:pt x="6945" y="14855"/>
                    <a:pt x="6948" y="14857"/>
                  </a:cubicBezTo>
                  <a:cubicBezTo>
                    <a:pt x="6959" y="14879"/>
                    <a:pt x="6978" y="14888"/>
                    <a:pt x="6997" y="14888"/>
                  </a:cubicBezTo>
                  <a:cubicBezTo>
                    <a:pt x="7019" y="14888"/>
                    <a:pt x="7042" y="14876"/>
                    <a:pt x="7053" y="14856"/>
                  </a:cubicBezTo>
                  <a:cubicBezTo>
                    <a:pt x="7586" y="14921"/>
                    <a:pt x="8126" y="14948"/>
                    <a:pt x="8664" y="14948"/>
                  </a:cubicBezTo>
                  <a:cubicBezTo>
                    <a:pt x="9257" y="14948"/>
                    <a:pt x="9848" y="14915"/>
                    <a:pt x="10429" y="14862"/>
                  </a:cubicBezTo>
                  <a:cubicBezTo>
                    <a:pt x="10517" y="14855"/>
                    <a:pt x="10604" y="14846"/>
                    <a:pt x="10690" y="14836"/>
                  </a:cubicBezTo>
                  <a:cubicBezTo>
                    <a:pt x="10659" y="14763"/>
                    <a:pt x="10632" y="14687"/>
                    <a:pt x="10607" y="14610"/>
                  </a:cubicBezTo>
                  <a:cubicBezTo>
                    <a:pt x="10577" y="14615"/>
                    <a:pt x="10546" y="14616"/>
                    <a:pt x="10518" y="14620"/>
                  </a:cubicBezTo>
                  <a:cubicBezTo>
                    <a:pt x="10518" y="14617"/>
                    <a:pt x="10518" y="14616"/>
                    <a:pt x="10517" y="14615"/>
                  </a:cubicBezTo>
                  <a:cubicBezTo>
                    <a:pt x="10303" y="14295"/>
                    <a:pt x="10072" y="13986"/>
                    <a:pt x="9897" y="13642"/>
                  </a:cubicBezTo>
                  <a:cubicBezTo>
                    <a:pt x="9711" y="13273"/>
                    <a:pt x="9310" y="12464"/>
                    <a:pt x="10248" y="12357"/>
                  </a:cubicBezTo>
                  <a:cubicBezTo>
                    <a:pt x="10270" y="12354"/>
                    <a:pt x="10293" y="12353"/>
                    <a:pt x="10315" y="12353"/>
                  </a:cubicBezTo>
                  <a:cubicBezTo>
                    <a:pt x="10545" y="12353"/>
                    <a:pt x="10801" y="12478"/>
                    <a:pt x="10983" y="12598"/>
                  </a:cubicBezTo>
                  <a:cubicBezTo>
                    <a:pt x="11672" y="13064"/>
                    <a:pt x="11619" y="13958"/>
                    <a:pt x="12132" y="14547"/>
                  </a:cubicBezTo>
                  <a:cubicBezTo>
                    <a:pt x="12145" y="14562"/>
                    <a:pt x="12161" y="14569"/>
                    <a:pt x="12178" y="14569"/>
                  </a:cubicBezTo>
                  <a:cubicBezTo>
                    <a:pt x="12182" y="14569"/>
                    <a:pt x="12187" y="14569"/>
                    <a:pt x="12191" y="14568"/>
                  </a:cubicBezTo>
                  <a:cubicBezTo>
                    <a:pt x="12209" y="14603"/>
                    <a:pt x="12226" y="14637"/>
                    <a:pt x="12245" y="14671"/>
                  </a:cubicBezTo>
                  <a:cubicBezTo>
                    <a:pt x="13732" y="14500"/>
                    <a:pt x="15207" y="14323"/>
                    <a:pt x="16707" y="14323"/>
                  </a:cubicBezTo>
                  <a:cubicBezTo>
                    <a:pt x="17067" y="14323"/>
                    <a:pt x="17428" y="14333"/>
                    <a:pt x="17792" y="14356"/>
                  </a:cubicBezTo>
                  <a:cubicBezTo>
                    <a:pt x="17794" y="14356"/>
                    <a:pt x="17796" y="14356"/>
                    <a:pt x="17798" y="14356"/>
                  </a:cubicBezTo>
                  <a:cubicBezTo>
                    <a:pt x="17865" y="14356"/>
                    <a:pt x="17875" y="14274"/>
                    <a:pt x="17831" y="14238"/>
                  </a:cubicBezTo>
                  <a:cubicBezTo>
                    <a:pt x="17834" y="14146"/>
                    <a:pt x="17837" y="14054"/>
                    <a:pt x="17841" y="13962"/>
                  </a:cubicBezTo>
                  <a:cubicBezTo>
                    <a:pt x="17778" y="13942"/>
                    <a:pt x="17711" y="13918"/>
                    <a:pt x="17648" y="13896"/>
                  </a:cubicBezTo>
                  <a:lnTo>
                    <a:pt x="17648" y="13913"/>
                  </a:lnTo>
                  <a:cubicBezTo>
                    <a:pt x="17526" y="13862"/>
                    <a:pt x="17406" y="13811"/>
                    <a:pt x="17286" y="13760"/>
                  </a:cubicBezTo>
                  <a:cubicBezTo>
                    <a:pt x="17121" y="13693"/>
                    <a:pt x="16956" y="13621"/>
                    <a:pt x="16792" y="13544"/>
                  </a:cubicBezTo>
                  <a:cubicBezTo>
                    <a:pt x="15290" y="12881"/>
                    <a:pt x="13849" y="12145"/>
                    <a:pt x="12490" y="11191"/>
                  </a:cubicBezTo>
                  <a:cubicBezTo>
                    <a:pt x="10995" y="10140"/>
                    <a:pt x="9627" y="8911"/>
                    <a:pt x="8426" y="7536"/>
                  </a:cubicBezTo>
                  <a:cubicBezTo>
                    <a:pt x="7282" y="6281"/>
                    <a:pt x="6288" y="4897"/>
                    <a:pt x="5464" y="3399"/>
                  </a:cubicBezTo>
                  <a:cubicBezTo>
                    <a:pt x="5462" y="3403"/>
                    <a:pt x="5462" y="3406"/>
                    <a:pt x="5461" y="3409"/>
                  </a:cubicBezTo>
                  <a:cubicBezTo>
                    <a:pt x="5294" y="3187"/>
                    <a:pt x="5128" y="2968"/>
                    <a:pt x="4951" y="2755"/>
                  </a:cubicBezTo>
                  <a:cubicBezTo>
                    <a:pt x="3781" y="1339"/>
                    <a:pt x="2150" y="379"/>
                    <a:pt x="353" y="6"/>
                  </a:cubicBezTo>
                  <a:cubicBezTo>
                    <a:pt x="352" y="6"/>
                    <a:pt x="350" y="6"/>
                    <a:pt x="348" y="6"/>
                  </a:cubicBezTo>
                  <a:cubicBezTo>
                    <a:pt x="345" y="6"/>
                    <a:pt x="341" y="6"/>
                    <a:pt x="337" y="6"/>
                  </a:cubicBezTo>
                  <a:cubicBezTo>
                    <a:pt x="330" y="2"/>
                    <a:pt x="321" y="0"/>
                    <a:pt x="31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7" name="Google Shape;6447;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8" name="Google Shape;6448;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9" name="Google Shape;6449;p34"/>
            <p:cNvSpPr/>
            <p:nvPr/>
          </p:nvSpPr>
          <p:spPr>
            <a:xfrm>
              <a:off x="5250025" y="330900"/>
              <a:ext cx="209200" cy="150250"/>
            </a:xfrm>
            <a:custGeom>
              <a:avLst/>
              <a:gdLst/>
              <a:ahLst/>
              <a:cxnLst/>
              <a:rect l="l" t="t" r="r" b="b"/>
              <a:pathLst>
                <a:path w="8368" h="6010" extrusionOk="0">
                  <a:moveTo>
                    <a:pt x="1" y="1"/>
                  </a:moveTo>
                  <a:lnTo>
                    <a:pt x="1" y="1"/>
                  </a:lnTo>
                  <a:cubicBezTo>
                    <a:pt x="1202" y="1376"/>
                    <a:pt x="2570" y="2605"/>
                    <a:pt x="4064" y="3656"/>
                  </a:cubicBezTo>
                  <a:cubicBezTo>
                    <a:pt x="5425" y="4610"/>
                    <a:pt x="6865" y="5346"/>
                    <a:pt x="8367" y="6009"/>
                  </a:cubicBezTo>
                  <a:cubicBezTo>
                    <a:pt x="7423" y="5572"/>
                    <a:pt x="6518" y="5010"/>
                    <a:pt x="5648" y="4504"/>
                  </a:cubicBezTo>
                  <a:cubicBezTo>
                    <a:pt x="4444" y="3810"/>
                    <a:pt x="3300" y="3016"/>
                    <a:pt x="2232" y="2130"/>
                  </a:cubicBezTo>
                  <a:cubicBezTo>
                    <a:pt x="1437" y="1469"/>
                    <a:pt x="693" y="757"/>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0" name="Google Shape;6450;p34"/>
            <p:cNvSpPr/>
            <p:nvPr/>
          </p:nvSpPr>
          <p:spPr>
            <a:xfrm>
              <a:off x="5471550" y="486450"/>
              <a:ext cx="9050" cy="3875"/>
            </a:xfrm>
            <a:custGeom>
              <a:avLst/>
              <a:gdLst/>
              <a:ahLst/>
              <a:cxnLst/>
              <a:rect l="l" t="t" r="r" b="b"/>
              <a:pathLst>
                <a:path w="362" h="155" extrusionOk="0">
                  <a:moveTo>
                    <a:pt x="1" y="1"/>
                  </a:moveTo>
                  <a:cubicBezTo>
                    <a:pt x="121" y="53"/>
                    <a:pt x="242" y="104"/>
                    <a:pt x="362" y="154"/>
                  </a:cubicBezTo>
                  <a:lnTo>
                    <a:pt x="362" y="137"/>
                  </a:lnTo>
                  <a:cubicBezTo>
                    <a:pt x="242" y="95"/>
                    <a:pt x="121" y="49"/>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1" name="Google Shape;6451;p34"/>
            <p:cNvSpPr/>
            <p:nvPr/>
          </p:nvSpPr>
          <p:spPr>
            <a:xfrm>
              <a:off x="5060475" y="244800"/>
              <a:ext cx="410125" cy="264700"/>
            </a:xfrm>
            <a:custGeom>
              <a:avLst/>
              <a:gdLst/>
              <a:ahLst/>
              <a:cxnLst/>
              <a:rect l="l" t="t" r="r" b="b"/>
              <a:pathLst>
                <a:path w="16405" h="10588" extrusionOk="0">
                  <a:moveTo>
                    <a:pt x="4398" y="0"/>
                  </a:moveTo>
                  <a:cubicBezTo>
                    <a:pt x="4349" y="0"/>
                    <a:pt x="4297" y="47"/>
                    <a:pt x="4315" y="99"/>
                  </a:cubicBezTo>
                  <a:cubicBezTo>
                    <a:pt x="4540" y="776"/>
                    <a:pt x="4944" y="1446"/>
                    <a:pt x="5392" y="2074"/>
                  </a:cubicBezTo>
                  <a:cubicBezTo>
                    <a:pt x="5247" y="2183"/>
                    <a:pt x="5094" y="2226"/>
                    <a:pt x="4937" y="2226"/>
                  </a:cubicBezTo>
                  <a:cubicBezTo>
                    <a:pt x="4382" y="2226"/>
                    <a:pt x="3770" y="1689"/>
                    <a:pt x="3232" y="1677"/>
                  </a:cubicBezTo>
                  <a:cubicBezTo>
                    <a:pt x="3217" y="1677"/>
                    <a:pt x="3202" y="1676"/>
                    <a:pt x="3188" y="1676"/>
                  </a:cubicBezTo>
                  <a:cubicBezTo>
                    <a:pt x="2707" y="1676"/>
                    <a:pt x="2210" y="1876"/>
                    <a:pt x="1792" y="2094"/>
                  </a:cubicBezTo>
                  <a:cubicBezTo>
                    <a:pt x="733" y="2647"/>
                    <a:pt x="222" y="3796"/>
                    <a:pt x="9" y="4927"/>
                  </a:cubicBezTo>
                  <a:cubicBezTo>
                    <a:pt x="1" y="4965"/>
                    <a:pt x="28" y="4989"/>
                    <a:pt x="56" y="4989"/>
                  </a:cubicBezTo>
                  <a:cubicBezTo>
                    <a:pt x="75" y="4989"/>
                    <a:pt x="93" y="4979"/>
                    <a:pt x="102" y="4955"/>
                  </a:cubicBezTo>
                  <a:cubicBezTo>
                    <a:pt x="335" y="4333"/>
                    <a:pt x="472" y="3682"/>
                    <a:pt x="849" y="3119"/>
                  </a:cubicBezTo>
                  <a:cubicBezTo>
                    <a:pt x="1279" y="2472"/>
                    <a:pt x="2003" y="2034"/>
                    <a:pt x="2762" y="1875"/>
                  </a:cubicBezTo>
                  <a:cubicBezTo>
                    <a:pt x="2904" y="1845"/>
                    <a:pt x="3037" y="1830"/>
                    <a:pt x="3167" y="1830"/>
                  </a:cubicBezTo>
                  <a:cubicBezTo>
                    <a:pt x="3465" y="1830"/>
                    <a:pt x="3740" y="1907"/>
                    <a:pt x="4039" y="2047"/>
                  </a:cubicBezTo>
                  <a:cubicBezTo>
                    <a:pt x="4245" y="2144"/>
                    <a:pt x="4443" y="2266"/>
                    <a:pt x="4670" y="2310"/>
                  </a:cubicBezTo>
                  <a:cubicBezTo>
                    <a:pt x="4742" y="2323"/>
                    <a:pt x="4812" y="2330"/>
                    <a:pt x="4878" y="2330"/>
                  </a:cubicBezTo>
                  <a:cubicBezTo>
                    <a:pt x="5084" y="2330"/>
                    <a:pt x="5265" y="2263"/>
                    <a:pt x="5426" y="2119"/>
                  </a:cubicBezTo>
                  <a:cubicBezTo>
                    <a:pt x="5578" y="2329"/>
                    <a:pt x="5733" y="2535"/>
                    <a:pt x="5889" y="2736"/>
                  </a:cubicBezTo>
                  <a:cubicBezTo>
                    <a:pt x="5860" y="2734"/>
                    <a:pt x="5831" y="2732"/>
                    <a:pt x="5804" y="2732"/>
                  </a:cubicBezTo>
                  <a:cubicBezTo>
                    <a:pt x="4891" y="2732"/>
                    <a:pt x="4660" y="3989"/>
                    <a:pt x="4491" y="4707"/>
                  </a:cubicBezTo>
                  <a:cubicBezTo>
                    <a:pt x="4131" y="6234"/>
                    <a:pt x="3291" y="7593"/>
                    <a:pt x="2128" y="8639"/>
                  </a:cubicBezTo>
                  <a:cubicBezTo>
                    <a:pt x="2068" y="8693"/>
                    <a:pt x="2121" y="8776"/>
                    <a:pt x="2183" y="8776"/>
                  </a:cubicBezTo>
                  <a:cubicBezTo>
                    <a:pt x="2201" y="8776"/>
                    <a:pt x="2218" y="8769"/>
                    <a:pt x="2235" y="8755"/>
                  </a:cubicBezTo>
                  <a:cubicBezTo>
                    <a:pt x="3024" y="8042"/>
                    <a:pt x="3668" y="7194"/>
                    <a:pt x="4114" y="6226"/>
                  </a:cubicBezTo>
                  <a:cubicBezTo>
                    <a:pt x="4347" y="5719"/>
                    <a:pt x="4524" y="5188"/>
                    <a:pt x="4644" y="4645"/>
                  </a:cubicBezTo>
                  <a:cubicBezTo>
                    <a:pt x="4810" y="3897"/>
                    <a:pt x="4995" y="2821"/>
                    <a:pt x="5944" y="2821"/>
                  </a:cubicBezTo>
                  <a:cubicBezTo>
                    <a:pt x="5947" y="2821"/>
                    <a:pt x="5951" y="2821"/>
                    <a:pt x="5954" y="2821"/>
                  </a:cubicBezTo>
                  <a:cubicBezTo>
                    <a:pt x="6102" y="3011"/>
                    <a:pt x="6250" y="3196"/>
                    <a:pt x="6393" y="3375"/>
                  </a:cubicBezTo>
                  <a:cubicBezTo>
                    <a:pt x="6832" y="3930"/>
                    <a:pt x="7302" y="4458"/>
                    <a:pt x="7798" y="4961"/>
                  </a:cubicBezTo>
                  <a:cubicBezTo>
                    <a:pt x="7674" y="5034"/>
                    <a:pt x="7543" y="5061"/>
                    <a:pt x="7409" y="5061"/>
                  </a:cubicBezTo>
                  <a:cubicBezTo>
                    <a:pt x="7030" y="5061"/>
                    <a:pt x="6619" y="4846"/>
                    <a:pt x="6224" y="4846"/>
                  </a:cubicBezTo>
                  <a:cubicBezTo>
                    <a:pt x="6123" y="4846"/>
                    <a:pt x="6022" y="4860"/>
                    <a:pt x="5924" y="4896"/>
                  </a:cubicBezTo>
                  <a:cubicBezTo>
                    <a:pt x="5451" y="5065"/>
                    <a:pt x="5064" y="5497"/>
                    <a:pt x="4762" y="5881"/>
                  </a:cubicBezTo>
                  <a:cubicBezTo>
                    <a:pt x="3940" y="6933"/>
                    <a:pt x="3576" y="8293"/>
                    <a:pt x="3435" y="9600"/>
                  </a:cubicBezTo>
                  <a:cubicBezTo>
                    <a:pt x="3428" y="9642"/>
                    <a:pt x="3456" y="9663"/>
                    <a:pt x="3486" y="9663"/>
                  </a:cubicBezTo>
                  <a:cubicBezTo>
                    <a:pt x="3516" y="9663"/>
                    <a:pt x="3547" y="9644"/>
                    <a:pt x="3554" y="9606"/>
                  </a:cubicBezTo>
                  <a:cubicBezTo>
                    <a:pt x="3753" y="8190"/>
                    <a:pt x="4111" y="6723"/>
                    <a:pt x="5121" y="5651"/>
                  </a:cubicBezTo>
                  <a:cubicBezTo>
                    <a:pt x="5321" y="5437"/>
                    <a:pt x="5553" y="5211"/>
                    <a:pt x="5818" y="5077"/>
                  </a:cubicBezTo>
                  <a:cubicBezTo>
                    <a:pt x="5968" y="5001"/>
                    <a:pt x="6112" y="4973"/>
                    <a:pt x="6255" y="4973"/>
                  </a:cubicBezTo>
                  <a:cubicBezTo>
                    <a:pt x="6555" y="4973"/>
                    <a:pt x="6847" y="5097"/>
                    <a:pt x="7162" y="5144"/>
                  </a:cubicBezTo>
                  <a:cubicBezTo>
                    <a:pt x="7231" y="5155"/>
                    <a:pt x="7298" y="5161"/>
                    <a:pt x="7362" y="5161"/>
                  </a:cubicBezTo>
                  <a:cubicBezTo>
                    <a:pt x="7537" y="5161"/>
                    <a:pt x="7696" y="5118"/>
                    <a:pt x="7838" y="5009"/>
                  </a:cubicBezTo>
                  <a:cubicBezTo>
                    <a:pt x="7973" y="5144"/>
                    <a:pt x="8108" y="5280"/>
                    <a:pt x="8248" y="5413"/>
                  </a:cubicBezTo>
                  <a:cubicBezTo>
                    <a:pt x="7776" y="5630"/>
                    <a:pt x="7827" y="6337"/>
                    <a:pt x="7854" y="6813"/>
                  </a:cubicBezTo>
                  <a:cubicBezTo>
                    <a:pt x="7925" y="8132"/>
                    <a:pt x="7141" y="9270"/>
                    <a:pt x="6764" y="10490"/>
                  </a:cubicBezTo>
                  <a:cubicBezTo>
                    <a:pt x="6745" y="10548"/>
                    <a:pt x="6793" y="10587"/>
                    <a:pt x="6840" y="10587"/>
                  </a:cubicBezTo>
                  <a:cubicBezTo>
                    <a:pt x="6870" y="10587"/>
                    <a:pt x="6900" y="10571"/>
                    <a:pt x="6912" y="10533"/>
                  </a:cubicBezTo>
                  <a:cubicBezTo>
                    <a:pt x="7174" y="9675"/>
                    <a:pt x="7615" y="8880"/>
                    <a:pt x="7854" y="8013"/>
                  </a:cubicBezTo>
                  <a:cubicBezTo>
                    <a:pt x="7953" y="7653"/>
                    <a:pt x="8006" y="7286"/>
                    <a:pt x="7995" y="6912"/>
                  </a:cubicBezTo>
                  <a:cubicBezTo>
                    <a:pt x="7980" y="6436"/>
                    <a:pt x="7805" y="5729"/>
                    <a:pt x="8313" y="5472"/>
                  </a:cubicBezTo>
                  <a:cubicBezTo>
                    <a:pt x="8607" y="5750"/>
                    <a:pt x="8906" y="6020"/>
                    <a:pt x="9215" y="6280"/>
                  </a:cubicBezTo>
                  <a:cubicBezTo>
                    <a:pt x="9448" y="6474"/>
                    <a:pt x="9688" y="6665"/>
                    <a:pt x="9934" y="6853"/>
                  </a:cubicBezTo>
                  <a:cubicBezTo>
                    <a:pt x="9708" y="7223"/>
                    <a:pt x="9166" y="7374"/>
                    <a:pt x="8844" y="7635"/>
                  </a:cubicBezTo>
                  <a:cubicBezTo>
                    <a:pt x="8599" y="7835"/>
                    <a:pt x="8403" y="8074"/>
                    <a:pt x="8289" y="8372"/>
                  </a:cubicBezTo>
                  <a:cubicBezTo>
                    <a:pt x="8015" y="9083"/>
                    <a:pt x="8293" y="9853"/>
                    <a:pt x="8547" y="10525"/>
                  </a:cubicBezTo>
                  <a:cubicBezTo>
                    <a:pt x="8561" y="10560"/>
                    <a:pt x="8588" y="10575"/>
                    <a:pt x="8614" y="10575"/>
                  </a:cubicBezTo>
                  <a:cubicBezTo>
                    <a:pt x="8656" y="10575"/>
                    <a:pt x="8696" y="10535"/>
                    <a:pt x="8674" y="10477"/>
                  </a:cubicBezTo>
                  <a:cubicBezTo>
                    <a:pt x="8313" y="9527"/>
                    <a:pt x="8049" y="8490"/>
                    <a:pt x="8934" y="7731"/>
                  </a:cubicBezTo>
                  <a:cubicBezTo>
                    <a:pt x="9281" y="7433"/>
                    <a:pt x="9794" y="7312"/>
                    <a:pt x="10000" y="6904"/>
                  </a:cubicBezTo>
                  <a:cubicBezTo>
                    <a:pt x="10100" y="6980"/>
                    <a:pt x="10199" y="7057"/>
                    <a:pt x="10301" y="7134"/>
                  </a:cubicBezTo>
                  <a:cubicBezTo>
                    <a:pt x="10188" y="7615"/>
                    <a:pt x="10527" y="7984"/>
                    <a:pt x="10868" y="8303"/>
                  </a:cubicBezTo>
                  <a:cubicBezTo>
                    <a:pt x="11465" y="8860"/>
                    <a:pt x="11779" y="9466"/>
                    <a:pt x="11878" y="10279"/>
                  </a:cubicBezTo>
                  <a:cubicBezTo>
                    <a:pt x="11880" y="10295"/>
                    <a:pt x="11892" y="10302"/>
                    <a:pt x="11904" y="10302"/>
                  </a:cubicBezTo>
                  <a:cubicBezTo>
                    <a:pt x="11919" y="10302"/>
                    <a:pt x="11935" y="10292"/>
                    <a:pt x="11936" y="10275"/>
                  </a:cubicBezTo>
                  <a:cubicBezTo>
                    <a:pt x="11961" y="9778"/>
                    <a:pt x="11828" y="9301"/>
                    <a:pt x="11566" y="8879"/>
                  </a:cubicBezTo>
                  <a:cubicBezTo>
                    <a:pt x="11228" y="8338"/>
                    <a:pt x="10383" y="7924"/>
                    <a:pt x="10435" y="7233"/>
                  </a:cubicBezTo>
                  <a:lnTo>
                    <a:pt x="10435" y="7233"/>
                  </a:lnTo>
                  <a:cubicBezTo>
                    <a:pt x="11187" y="7779"/>
                    <a:pt x="11985" y="8286"/>
                    <a:pt x="12815" y="8723"/>
                  </a:cubicBezTo>
                  <a:cubicBezTo>
                    <a:pt x="12627" y="9198"/>
                    <a:pt x="12642" y="9785"/>
                    <a:pt x="12978" y="10192"/>
                  </a:cubicBezTo>
                  <a:cubicBezTo>
                    <a:pt x="12983" y="10198"/>
                    <a:pt x="12989" y="10200"/>
                    <a:pt x="12994" y="10200"/>
                  </a:cubicBezTo>
                  <a:cubicBezTo>
                    <a:pt x="13010" y="10200"/>
                    <a:pt x="13023" y="10181"/>
                    <a:pt x="13016" y="10163"/>
                  </a:cubicBezTo>
                  <a:cubicBezTo>
                    <a:pt x="12838" y="9696"/>
                    <a:pt x="12776" y="9256"/>
                    <a:pt x="12944" y="8790"/>
                  </a:cubicBezTo>
                  <a:lnTo>
                    <a:pt x="12944" y="8790"/>
                  </a:lnTo>
                  <a:cubicBezTo>
                    <a:pt x="13225" y="8935"/>
                    <a:pt x="13508" y="9072"/>
                    <a:pt x="13795" y="9202"/>
                  </a:cubicBezTo>
                  <a:cubicBezTo>
                    <a:pt x="13802" y="9477"/>
                    <a:pt x="13863" y="9775"/>
                    <a:pt x="14024" y="9990"/>
                  </a:cubicBezTo>
                  <a:cubicBezTo>
                    <a:pt x="14029" y="9997"/>
                    <a:pt x="14036" y="10000"/>
                    <a:pt x="14044" y="10000"/>
                  </a:cubicBezTo>
                  <a:cubicBezTo>
                    <a:pt x="14063" y="10000"/>
                    <a:pt x="14083" y="9982"/>
                    <a:pt x="14077" y="9962"/>
                  </a:cubicBezTo>
                  <a:cubicBezTo>
                    <a:pt x="14003" y="9717"/>
                    <a:pt x="13932" y="9499"/>
                    <a:pt x="13912" y="9254"/>
                  </a:cubicBezTo>
                  <a:lnTo>
                    <a:pt x="13912" y="9254"/>
                  </a:lnTo>
                  <a:cubicBezTo>
                    <a:pt x="14700" y="9599"/>
                    <a:pt x="15508" y="9877"/>
                    <a:pt x="16331" y="10072"/>
                  </a:cubicBezTo>
                  <a:cubicBezTo>
                    <a:pt x="16335" y="10073"/>
                    <a:pt x="16339" y="10073"/>
                    <a:pt x="16343" y="10073"/>
                  </a:cubicBezTo>
                  <a:cubicBezTo>
                    <a:pt x="16389" y="10073"/>
                    <a:pt x="16404" y="10007"/>
                    <a:pt x="16355" y="9988"/>
                  </a:cubicBezTo>
                  <a:cubicBezTo>
                    <a:pt x="13809" y="9030"/>
                    <a:pt x="11446" y="7885"/>
                    <a:pt x="9351" y="6120"/>
                  </a:cubicBezTo>
                  <a:cubicBezTo>
                    <a:pt x="9074" y="5887"/>
                    <a:pt x="8804" y="5646"/>
                    <a:pt x="8540" y="5399"/>
                  </a:cubicBezTo>
                  <a:cubicBezTo>
                    <a:pt x="8543" y="5399"/>
                    <a:pt x="8544" y="5397"/>
                    <a:pt x="8546" y="5397"/>
                  </a:cubicBezTo>
                  <a:cubicBezTo>
                    <a:pt x="8574" y="5392"/>
                    <a:pt x="8571" y="5345"/>
                    <a:pt x="8540" y="5345"/>
                  </a:cubicBezTo>
                  <a:cubicBezTo>
                    <a:pt x="8523" y="5345"/>
                    <a:pt x="8509" y="5349"/>
                    <a:pt x="8494" y="5351"/>
                  </a:cubicBezTo>
                  <a:cubicBezTo>
                    <a:pt x="7820" y="4715"/>
                    <a:pt x="7189" y="4035"/>
                    <a:pt x="6610" y="3312"/>
                  </a:cubicBezTo>
                  <a:cubicBezTo>
                    <a:pt x="6174" y="2767"/>
                    <a:pt x="5765" y="2201"/>
                    <a:pt x="5390" y="1609"/>
                  </a:cubicBezTo>
                  <a:cubicBezTo>
                    <a:pt x="5064" y="1094"/>
                    <a:pt x="4812" y="517"/>
                    <a:pt x="4452" y="27"/>
                  </a:cubicBezTo>
                  <a:cubicBezTo>
                    <a:pt x="4438" y="8"/>
                    <a:pt x="4418" y="0"/>
                    <a:pt x="43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2" name="Google Shape;6452;p34"/>
            <p:cNvSpPr/>
            <p:nvPr/>
          </p:nvSpPr>
          <p:spPr>
            <a:xfrm>
              <a:off x="5449575" y="469175"/>
              <a:ext cx="32725" cy="8800"/>
            </a:xfrm>
            <a:custGeom>
              <a:avLst/>
              <a:gdLst/>
              <a:ahLst/>
              <a:cxnLst/>
              <a:rect l="l" t="t" r="r" b="b"/>
              <a:pathLst>
                <a:path w="1309" h="352" extrusionOk="0">
                  <a:moveTo>
                    <a:pt x="914" y="0"/>
                  </a:moveTo>
                  <a:cubicBezTo>
                    <a:pt x="617" y="0"/>
                    <a:pt x="324" y="83"/>
                    <a:pt x="62" y="230"/>
                  </a:cubicBezTo>
                  <a:cubicBezTo>
                    <a:pt x="1" y="265"/>
                    <a:pt x="35" y="352"/>
                    <a:pt x="91" y="352"/>
                  </a:cubicBezTo>
                  <a:cubicBezTo>
                    <a:pt x="101" y="352"/>
                    <a:pt x="112" y="349"/>
                    <a:pt x="123" y="343"/>
                  </a:cubicBezTo>
                  <a:cubicBezTo>
                    <a:pt x="400" y="187"/>
                    <a:pt x="690" y="119"/>
                    <a:pt x="995" y="119"/>
                  </a:cubicBezTo>
                  <a:cubicBezTo>
                    <a:pt x="1076" y="119"/>
                    <a:pt x="1158" y="123"/>
                    <a:pt x="1241" y="132"/>
                  </a:cubicBezTo>
                  <a:cubicBezTo>
                    <a:pt x="1243" y="133"/>
                    <a:pt x="1244" y="133"/>
                    <a:pt x="1246" y="133"/>
                  </a:cubicBezTo>
                  <a:cubicBezTo>
                    <a:pt x="1297" y="133"/>
                    <a:pt x="1308" y="50"/>
                    <a:pt x="1257" y="38"/>
                  </a:cubicBezTo>
                  <a:cubicBezTo>
                    <a:pt x="1143" y="12"/>
                    <a:pt x="1028" y="0"/>
                    <a:pt x="9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3" name="Google Shape;6453;p34"/>
            <p:cNvSpPr/>
            <p:nvPr/>
          </p:nvSpPr>
          <p:spPr>
            <a:xfrm>
              <a:off x="5354275" y="415250"/>
              <a:ext cx="130425" cy="36325"/>
            </a:xfrm>
            <a:custGeom>
              <a:avLst/>
              <a:gdLst/>
              <a:ahLst/>
              <a:cxnLst/>
              <a:rect l="l" t="t" r="r" b="b"/>
              <a:pathLst>
                <a:path w="5217" h="1453" extrusionOk="0">
                  <a:moveTo>
                    <a:pt x="1037" y="0"/>
                  </a:moveTo>
                  <a:cubicBezTo>
                    <a:pt x="689" y="0"/>
                    <a:pt x="343" y="109"/>
                    <a:pt x="48" y="326"/>
                  </a:cubicBezTo>
                  <a:cubicBezTo>
                    <a:pt x="0" y="359"/>
                    <a:pt x="42" y="429"/>
                    <a:pt x="92" y="429"/>
                  </a:cubicBezTo>
                  <a:cubicBezTo>
                    <a:pt x="101" y="429"/>
                    <a:pt x="110" y="426"/>
                    <a:pt x="119" y="422"/>
                  </a:cubicBezTo>
                  <a:cubicBezTo>
                    <a:pt x="431" y="245"/>
                    <a:pt x="737" y="155"/>
                    <a:pt x="1038" y="155"/>
                  </a:cubicBezTo>
                  <a:cubicBezTo>
                    <a:pt x="1383" y="155"/>
                    <a:pt x="1722" y="274"/>
                    <a:pt x="2058" y="515"/>
                  </a:cubicBezTo>
                  <a:cubicBezTo>
                    <a:pt x="2397" y="758"/>
                    <a:pt x="2671" y="1053"/>
                    <a:pt x="3055" y="1231"/>
                  </a:cubicBezTo>
                  <a:cubicBezTo>
                    <a:pt x="3378" y="1380"/>
                    <a:pt x="3722" y="1453"/>
                    <a:pt x="4067" y="1453"/>
                  </a:cubicBezTo>
                  <a:cubicBezTo>
                    <a:pt x="4452" y="1453"/>
                    <a:pt x="4837" y="1361"/>
                    <a:pt x="5189" y="1184"/>
                  </a:cubicBezTo>
                  <a:cubicBezTo>
                    <a:pt x="5217" y="1169"/>
                    <a:pt x="5200" y="1134"/>
                    <a:pt x="5174" y="1134"/>
                  </a:cubicBezTo>
                  <a:cubicBezTo>
                    <a:pt x="5171" y="1134"/>
                    <a:pt x="5167" y="1134"/>
                    <a:pt x="5163" y="1136"/>
                  </a:cubicBezTo>
                  <a:cubicBezTo>
                    <a:pt x="4826" y="1264"/>
                    <a:pt x="4477" y="1336"/>
                    <a:pt x="4129" y="1336"/>
                  </a:cubicBezTo>
                  <a:cubicBezTo>
                    <a:pt x="3837" y="1336"/>
                    <a:pt x="3545" y="1285"/>
                    <a:pt x="3260" y="1174"/>
                  </a:cubicBezTo>
                  <a:cubicBezTo>
                    <a:pt x="2716" y="962"/>
                    <a:pt x="2365" y="502"/>
                    <a:pt x="1869" y="221"/>
                  </a:cubicBezTo>
                  <a:cubicBezTo>
                    <a:pt x="1608" y="74"/>
                    <a:pt x="1322" y="0"/>
                    <a:pt x="103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4" name="Google Shape;6454;p34"/>
            <p:cNvSpPr/>
            <p:nvPr/>
          </p:nvSpPr>
          <p:spPr>
            <a:xfrm>
              <a:off x="5342350" y="369950"/>
              <a:ext cx="151200" cy="42325"/>
            </a:xfrm>
            <a:custGeom>
              <a:avLst/>
              <a:gdLst/>
              <a:ahLst/>
              <a:cxnLst/>
              <a:rect l="l" t="t" r="r" b="b"/>
              <a:pathLst>
                <a:path w="6048" h="1693" extrusionOk="0">
                  <a:moveTo>
                    <a:pt x="4209" y="0"/>
                  </a:moveTo>
                  <a:cubicBezTo>
                    <a:pt x="3836" y="0"/>
                    <a:pt x="3471" y="44"/>
                    <a:pt x="3151" y="131"/>
                  </a:cubicBezTo>
                  <a:cubicBezTo>
                    <a:pt x="2733" y="246"/>
                    <a:pt x="2437" y="514"/>
                    <a:pt x="2094" y="765"/>
                  </a:cubicBezTo>
                  <a:cubicBezTo>
                    <a:pt x="1492" y="1207"/>
                    <a:pt x="800" y="1381"/>
                    <a:pt x="86" y="1543"/>
                  </a:cubicBezTo>
                  <a:cubicBezTo>
                    <a:pt x="0" y="1563"/>
                    <a:pt x="24" y="1692"/>
                    <a:pt x="105" y="1692"/>
                  </a:cubicBezTo>
                  <a:cubicBezTo>
                    <a:pt x="110" y="1692"/>
                    <a:pt x="116" y="1691"/>
                    <a:pt x="123" y="1690"/>
                  </a:cubicBezTo>
                  <a:cubicBezTo>
                    <a:pt x="1023" y="1495"/>
                    <a:pt x="1710" y="1234"/>
                    <a:pt x="2444" y="681"/>
                  </a:cubicBezTo>
                  <a:cubicBezTo>
                    <a:pt x="2959" y="292"/>
                    <a:pt x="3636" y="140"/>
                    <a:pt x="4322" y="140"/>
                  </a:cubicBezTo>
                  <a:cubicBezTo>
                    <a:pt x="4907" y="140"/>
                    <a:pt x="5498" y="251"/>
                    <a:pt x="6000" y="419"/>
                  </a:cubicBezTo>
                  <a:cubicBezTo>
                    <a:pt x="6003" y="420"/>
                    <a:pt x="6005" y="421"/>
                    <a:pt x="6007" y="421"/>
                  </a:cubicBezTo>
                  <a:cubicBezTo>
                    <a:pt x="6032" y="421"/>
                    <a:pt x="6047" y="383"/>
                    <a:pt x="6023" y="371"/>
                  </a:cubicBezTo>
                  <a:cubicBezTo>
                    <a:pt x="5513" y="127"/>
                    <a:pt x="4848" y="0"/>
                    <a:pt x="4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5" name="Google Shape;6455;p34"/>
            <p:cNvSpPr/>
            <p:nvPr/>
          </p:nvSpPr>
          <p:spPr>
            <a:xfrm>
              <a:off x="5282175" y="359475"/>
              <a:ext cx="209175" cy="19375"/>
            </a:xfrm>
            <a:custGeom>
              <a:avLst/>
              <a:gdLst/>
              <a:ahLst/>
              <a:cxnLst/>
              <a:rect l="l" t="t" r="r" b="b"/>
              <a:pathLst>
                <a:path w="8367" h="775" extrusionOk="0">
                  <a:moveTo>
                    <a:pt x="7306" y="1"/>
                  </a:moveTo>
                  <a:cubicBezTo>
                    <a:pt x="6195" y="1"/>
                    <a:pt x="5099" y="225"/>
                    <a:pt x="4012" y="487"/>
                  </a:cubicBezTo>
                  <a:cubicBezTo>
                    <a:pt x="3666" y="570"/>
                    <a:pt x="3348" y="610"/>
                    <a:pt x="3036" y="610"/>
                  </a:cubicBezTo>
                  <a:cubicBezTo>
                    <a:pt x="2590" y="610"/>
                    <a:pt x="2159" y="528"/>
                    <a:pt x="1683" y="371"/>
                  </a:cubicBezTo>
                  <a:cubicBezTo>
                    <a:pt x="1320" y="252"/>
                    <a:pt x="973" y="146"/>
                    <a:pt x="615" y="146"/>
                  </a:cubicBezTo>
                  <a:cubicBezTo>
                    <a:pt x="440" y="146"/>
                    <a:pt x="263" y="171"/>
                    <a:pt x="80" y="233"/>
                  </a:cubicBezTo>
                  <a:cubicBezTo>
                    <a:pt x="1" y="260"/>
                    <a:pt x="19" y="377"/>
                    <a:pt x="89" y="377"/>
                  </a:cubicBezTo>
                  <a:cubicBezTo>
                    <a:pt x="96" y="377"/>
                    <a:pt x="104" y="375"/>
                    <a:pt x="113" y="373"/>
                  </a:cubicBezTo>
                  <a:cubicBezTo>
                    <a:pt x="282" y="316"/>
                    <a:pt x="447" y="292"/>
                    <a:pt x="609" y="292"/>
                  </a:cubicBezTo>
                  <a:cubicBezTo>
                    <a:pt x="1141" y="292"/>
                    <a:pt x="1648" y="542"/>
                    <a:pt x="2175" y="679"/>
                  </a:cubicBezTo>
                  <a:cubicBezTo>
                    <a:pt x="2429" y="745"/>
                    <a:pt x="2681" y="774"/>
                    <a:pt x="2932" y="774"/>
                  </a:cubicBezTo>
                  <a:cubicBezTo>
                    <a:pt x="3236" y="774"/>
                    <a:pt x="3539" y="732"/>
                    <a:pt x="3847" y="663"/>
                  </a:cubicBezTo>
                  <a:cubicBezTo>
                    <a:pt x="4527" y="511"/>
                    <a:pt x="5190" y="313"/>
                    <a:pt x="5883" y="214"/>
                  </a:cubicBezTo>
                  <a:cubicBezTo>
                    <a:pt x="6519" y="125"/>
                    <a:pt x="7148" y="109"/>
                    <a:pt x="7784" y="109"/>
                  </a:cubicBezTo>
                  <a:cubicBezTo>
                    <a:pt x="7969" y="109"/>
                    <a:pt x="8154" y="110"/>
                    <a:pt x="8339" y="111"/>
                  </a:cubicBezTo>
                  <a:cubicBezTo>
                    <a:pt x="8366" y="111"/>
                    <a:pt x="8366" y="73"/>
                    <a:pt x="8341" y="70"/>
                  </a:cubicBezTo>
                  <a:cubicBezTo>
                    <a:pt x="7994" y="22"/>
                    <a:pt x="7649" y="1"/>
                    <a:pt x="730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6" name="Google Shape;6456;p34"/>
            <p:cNvSpPr/>
            <p:nvPr/>
          </p:nvSpPr>
          <p:spPr>
            <a:xfrm>
              <a:off x="5273150" y="285725"/>
              <a:ext cx="220500" cy="74250"/>
            </a:xfrm>
            <a:custGeom>
              <a:avLst/>
              <a:gdLst/>
              <a:ahLst/>
              <a:cxnLst/>
              <a:rect l="l" t="t" r="r" b="b"/>
              <a:pathLst>
                <a:path w="8820" h="2970" extrusionOk="0">
                  <a:moveTo>
                    <a:pt x="5185" y="1"/>
                  </a:moveTo>
                  <a:cubicBezTo>
                    <a:pt x="4610" y="1"/>
                    <a:pt x="4048" y="60"/>
                    <a:pt x="3530" y="195"/>
                  </a:cubicBezTo>
                  <a:cubicBezTo>
                    <a:pt x="2850" y="372"/>
                    <a:pt x="2325" y="728"/>
                    <a:pt x="1866" y="1256"/>
                  </a:cubicBezTo>
                  <a:cubicBezTo>
                    <a:pt x="1335" y="1866"/>
                    <a:pt x="904" y="2602"/>
                    <a:pt x="78" y="2835"/>
                  </a:cubicBezTo>
                  <a:cubicBezTo>
                    <a:pt x="1" y="2856"/>
                    <a:pt x="19" y="2970"/>
                    <a:pt x="88" y="2970"/>
                  </a:cubicBezTo>
                  <a:cubicBezTo>
                    <a:pt x="94" y="2970"/>
                    <a:pt x="101" y="2969"/>
                    <a:pt x="108" y="2967"/>
                  </a:cubicBezTo>
                  <a:cubicBezTo>
                    <a:pt x="1415" y="2597"/>
                    <a:pt x="1823" y="1057"/>
                    <a:pt x="3032" y="506"/>
                  </a:cubicBezTo>
                  <a:cubicBezTo>
                    <a:pt x="3663" y="219"/>
                    <a:pt x="4341" y="114"/>
                    <a:pt x="5033" y="114"/>
                  </a:cubicBezTo>
                  <a:cubicBezTo>
                    <a:pt x="6299" y="114"/>
                    <a:pt x="7614" y="465"/>
                    <a:pt x="8779" y="701"/>
                  </a:cubicBezTo>
                  <a:cubicBezTo>
                    <a:pt x="8781" y="701"/>
                    <a:pt x="8783" y="701"/>
                    <a:pt x="8785" y="701"/>
                  </a:cubicBezTo>
                  <a:cubicBezTo>
                    <a:pt x="8812" y="701"/>
                    <a:pt x="8820" y="665"/>
                    <a:pt x="8794" y="656"/>
                  </a:cubicBezTo>
                  <a:cubicBezTo>
                    <a:pt x="7724" y="275"/>
                    <a:pt x="6422" y="1"/>
                    <a:pt x="518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7" name="Google Shape;6457;p34"/>
            <p:cNvSpPr/>
            <p:nvPr/>
          </p:nvSpPr>
          <p:spPr>
            <a:xfrm>
              <a:off x="5234125" y="251025"/>
              <a:ext cx="243100" cy="67425"/>
            </a:xfrm>
            <a:custGeom>
              <a:avLst/>
              <a:gdLst/>
              <a:ahLst/>
              <a:cxnLst/>
              <a:rect l="l" t="t" r="r" b="b"/>
              <a:pathLst>
                <a:path w="9724" h="2697" extrusionOk="0">
                  <a:moveTo>
                    <a:pt x="9665" y="1"/>
                  </a:moveTo>
                  <a:cubicBezTo>
                    <a:pt x="9661" y="1"/>
                    <a:pt x="9656" y="2"/>
                    <a:pt x="9651" y="4"/>
                  </a:cubicBezTo>
                  <a:cubicBezTo>
                    <a:pt x="7996" y="656"/>
                    <a:pt x="6380" y="1378"/>
                    <a:pt x="4585" y="1378"/>
                  </a:cubicBezTo>
                  <a:cubicBezTo>
                    <a:pt x="4459" y="1378"/>
                    <a:pt x="4331" y="1375"/>
                    <a:pt x="4203" y="1367"/>
                  </a:cubicBezTo>
                  <a:cubicBezTo>
                    <a:pt x="3780" y="1343"/>
                    <a:pt x="3359" y="1302"/>
                    <a:pt x="2941" y="1302"/>
                  </a:cubicBezTo>
                  <a:cubicBezTo>
                    <a:pt x="2543" y="1302"/>
                    <a:pt x="2149" y="1339"/>
                    <a:pt x="1757" y="1461"/>
                  </a:cubicBezTo>
                  <a:cubicBezTo>
                    <a:pt x="1089" y="1669"/>
                    <a:pt x="517" y="2058"/>
                    <a:pt x="47" y="2572"/>
                  </a:cubicBezTo>
                  <a:cubicBezTo>
                    <a:pt x="1" y="2623"/>
                    <a:pt x="46" y="2696"/>
                    <a:pt x="96" y="2696"/>
                  </a:cubicBezTo>
                  <a:cubicBezTo>
                    <a:pt x="111" y="2696"/>
                    <a:pt x="127" y="2690"/>
                    <a:pt x="140" y="2675"/>
                  </a:cubicBezTo>
                  <a:cubicBezTo>
                    <a:pt x="719" y="2041"/>
                    <a:pt x="1471" y="1602"/>
                    <a:pt x="2327" y="1473"/>
                  </a:cubicBezTo>
                  <a:cubicBezTo>
                    <a:pt x="2555" y="1439"/>
                    <a:pt x="2784" y="1426"/>
                    <a:pt x="3014" y="1426"/>
                  </a:cubicBezTo>
                  <a:cubicBezTo>
                    <a:pt x="3605" y="1426"/>
                    <a:pt x="4198" y="1509"/>
                    <a:pt x="4790" y="1509"/>
                  </a:cubicBezTo>
                  <a:cubicBezTo>
                    <a:pt x="4946" y="1509"/>
                    <a:pt x="5101" y="1503"/>
                    <a:pt x="5256" y="1489"/>
                  </a:cubicBezTo>
                  <a:cubicBezTo>
                    <a:pt x="6802" y="1348"/>
                    <a:pt x="8297" y="736"/>
                    <a:pt x="9684" y="68"/>
                  </a:cubicBezTo>
                  <a:cubicBezTo>
                    <a:pt x="9724" y="50"/>
                    <a:pt x="9701" y="1"/>
                    <a:pt x="96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8" name="Google Shape;6458;p34"/>
            <p:cNvSpPr/>
            <p:nvPr/>
          </p:nvSpPr>
          <p:spPr>
            <a:xfrm>
              <a:off x="5222725" y="180500"/>
              <a:ext cx="209325" cy="116525"/>
            </a:xfrm>
            <a:custGeom>
              <a:avLst/>
              <a:gdLst/>
              <a:ahLst/>
              <a:cxnLst/>
              <a:rect l="l" t="t" r="r" b="b"/>
              <a:pathLst>
                <a:path w="8373" h="4661" extrusionOk="0">
                  <a:moveTo>
                    <a:pt x="8340" y="1"/>
                  </a:moveTo>
                  <a:cubicBezTo>
                    <a:pt x="8338" y="1"/>
                    <a:pt x="8337" y="1"/>
                    <a:pt x="8336" y="1"/>
                  </a:cubicBezTo>
                  <a:cubicBezTo>
                    <a:pt x="6756" y="179"/>
                    <a:pt x="5060" y="803"/>
                    <a:pt x="4196" y="2199"/>
                  </a:cubicBezTo>
                  <a:cubicBezTo>
                    <a:pt x="3953" y="2594"/>
                    <a:pt x="3729" y="3008"/>
                    <a:pt x="3355" y="3299"/>
                  </a:cubicBezTo>
                  <a:cubicBezTo>
                    <a:pt x="2965" y="3602"/>
                    <a:pt x="2481" y="3744"/>
                    <a:pt x="2011" y="3864"/>
                  </a:cubicBezTo>
                  <a:cubicBezTo>
                    <a:pt x="1336" y="4033"/>
                    <a:pt x="665" y="4156"/>
                    <a:pt x="65" y="4529"/>
                  </a:cubicBezTo>
                  <a:cubicBezTo>
                    <a:pt x="1" y="4567"/>
                    <a:pt x="38" y="4660"/>
                    <a:pt x="96" y="4660"/>
                  </a:cubicBezTo>
                  <a:cubicBezTo>
                    <a:pt x="107" y="4660"/>
                    <a:pt x="118" y="4657"/>
                    <a:pt x="130" y="4650"/>
                  </a:cubicBezTo>
                  <a:cubicBezTo>
                    <a:pt x="1245" y="3960"/>
                    <a:pt x="2810" y="4159"/>
                    <a:pt x="3730" y="3129"/>
                  </a:cubicBezTo>
                  <a:cubicBezTo>
                    <a:pt x="4399" y="2381"/>
                    <a:pt x="4647" y="1531"/>
                    <a:pt x="5583" y="1009"/>
                  </a:cubicBezTo>
                  <a:cubicBezTo>
                    <a:pt x="6441" y="530"/>
                    <a:pt x="7397" y="272"/>
                    <a:pt x="8345" y="43"/>
                  </a:cubicBezTo>
                  <a:cubicBezTo>
                    <a:pt x="8372" y="37"/>
                    <a:pt x="8365" y="1"/>
                    <a:pt x="834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9" name="Google Shape;6459;p34"/>
            <p:cNvSpPr/>
            <p:nvPr/>
          </p:nvSpPr>
          <p:spPr>
            <a:xfrm>
              <a:off x="5211950" y="149200"/>
              <a:ext cx="178800" cy="127675"/>
            </a:xfrm>
            <a:custGeom>
              <a:avLst/>
              <a:gdLst/>
              <a:ahLst/>
              <a:cxnLst/>
              <a:rect l="l" t="t" r="r" b="b"/>
              <a:pathLst>
                <a:path w="7152" h="5107" extrusionOk="0">
                  <a:moveTo>
                    <a:pt x="7114" y="1"/>
                  </a:moveTo>
                  <a:cubicBezTo>
                    <a:pt x="7111" y="1"/>
                    <a:pt x="7108" y="1"/>
                    <a:pt x="7105" y="2"/>
                  </a:cubicBezTo>
                  <a:cubicBezTo>
                    <a:pt x="5668" y="341"/>
                    <a:pt x="5131" y="1916"/>
                    <a:pt x="4391" y="3012"/>
                  </a:cubicBezTo>
                  <a:cubicBezTo>
                    <a:pt x="3841" y="3829"/>
                    <a:pt x="3148" y="4298"/>
                    <a:pt x="2171" y="4455"/>
                  </a:cubicBezTo>
                  <a:cubicBezTo>
                    <a:pt x="1448" y="4572"/>
                    <a:pt x="729" y="4602"/>
                    <a:pt x="73" y="4962"/>
                  </a:cubicBezTo>
                  <a:cubicBezTo>
                    <a:pt x="0" y="5003"/>
                    <a:pt x="41" y="5106"/>
                    <a:pt x="108" y="5106"/>
                  </a:cubicBezTo>
                  <a:cubicBezTo>
                    <a:pt x="119" y="5106"/>
                    <a:pt x="132" y="5103"/>
                    <a:pt x="145" y="5096"/>
                  </a:cubicBezTo>
                  <a:cubicBezTo>
                    <a:pt x="1427" y="4400"/>
                    <a:pt x="2974" y="4843"/>
                    <a:pt x="4044" y="3676"/>
                  </a:cubicBezTo>
                  <a:cubicBezTo>
                    <a:pt x="5133" y="2484"/>
                    <a:pt x="5446" y="649"/>
                    <a:pt x="7119" y="61"/>
                  </a:cubicBezTo>
                  <a:cubicBezTo>
                    <a:pt x="7151" y="50"/>
                    <a:pt x="7146" y="1"/>
                    <a:pt x="711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0" name="Google Shape;6460;p34"/>
            <p:cNvSpPr/>
            <p:nvPr/>
          </p:nvSpPr>
          <p:spPr>
            <a:xfrm>
              <a:off x="5197750" y="103775"/>
              <a:ext cx="119900" cy="158775"/>
            </a:xfrm>
            <a:custGeom>
              <a:avLst/>
              <a:gdLst/>
              <a:ahLst/>
              <a:cxnLst/>
              <a:rect l="l" t="t" r="r" b="b"/>
              <a:pathLst>
                <a:path w="4796" h="6351" extrusionOk="0">
                  <a:moveTo>
                    <a:pt x="4763" y="0"/>
                  </a:moveTo>
                  <a:cubicBezTo>
                    <a:pt x="4761" y="0"/>
                    <a:pt x="4759" y="0"/>
                    <a:pt x="4757" y="1"/>
                  </a:cubicBezTo>
                  <a:cubicBezTo>
                    <a:pt x="3648" y="198"/>
                    <a:pt x="2915" y="1117"/>
                    <a:pt x="2421" y="2069"/>
                  </a:cubicBezTo>
                  <a:cubicBezTo>
                    <a:pt x="1742" y="3380"/>
                    <a:pt x="1725" y="5685"/>
                    <a:pt x="84" y="6198"/>
                  </a:cubicBezTo>
                  <a:cubicBezTo>
                    <a:pt x="1" y="6225"/>
                    <a:pt x="23" y="6351"/>
                    <a:pt x="98" y="6351"/>
                  </a:cubicBezTo>
                  <a:cubicBezTo>
                    <a:pt x="106" y="6351"/>
                    <a:pt x="114" y="6349"/>
                    <a:pt x="122" y="6347"/>
                  </a:cubicBezTo>
                  <a:cubicBezTo>
                    <a:pt x="1325" y="5974"/>
                    <a:pt x="1643" y="4743"/>
                    <a:pt x="1954" y="3661"/>
                  </a:cubicBezTo>
                  <a:cubicBezTo>
                    <a:pt x="2370" y="2211"/>
                    <a:pt x="3173" y="465"/>
                    <a:pt x="4769" y="44"/>
                  </a:cubicBezTo>
                  <a:cubicBezTo>
                    <a:pt x="4795" y="38"/>
                    <a:pt x="4787" y="0"/>
                    <a:pt x="47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1" name="Google Shape;6461;p34"/>
            <p:cNvSpPr/>
            <p:nvPr/>
          </p:nvSpPr>
          <p:spPr>
            <a:xfrm>
              <a:off x="5183575" y="94500"/>
              <a:ext cx="67050" cy="152075"/>
            </a:xfrm>
            <a:custGeom>
              <a:avLst/>
              <a:gdLst/>
              <a:ahLst/>
              <a:cxnLst/>
              <a:rect l="l" t="t" r="r" b="b"/>
              <a:pathLst>
                <a:path w="2682" h="6083" extrusionOk="0">
                  <a:moveTo>
                    <a:pt x="2651" y="0"/>
                  </a:moveTo>
                  <a:cubicBezTo>
                    <a:pt x="2647" y="0"/>
                    <a:pt x="2644" y="1"/>
                    <a:pt x="2641" y="3"/>
                  </a:cubicBezTo>
                  <a:cubicBezTo>
                    <a:pt x="1837" y="490"/>
                    <a:pt x="1340" y="1309"/>
                    <a:pt x="1042" y="2183"/>
                  </a:cubicBezTo>
                  <a:cubicBezTo>
                    <a:pt x="853" y="2738"/>
                    <a:pt x="743" y="3315"/>
                    <a:pt x="649" y="3894"/>
                  </a:cubicBezTo>
                  <a:cubicBezTo>
                    <a:pt x="531" y="4592"/>
                    <a:pt x="544" y="5458"/>
                    <a:pt x="34" y="5998"/>
                  </a:cubicBezTo>
                  <a:cubicBezTo>
                    <a:pt x="0" y="6035"/>
                    <a:pt x="29" y="6082"/>
                    <a:pt x="67" y="6082"/>
                  </a:cubicBezTo>
                  <a:cubicBezTo>
                    <a:pt x="77" y="6082"/>
                    <a:pt x="88" y="6078"/>
                    <a:pt x="99" y="6070"/>
                  </a:cubicBezTo>
                  <a:cubicBezTo>
                    <a:pt x="418" y="5821"/>
                    <a:pt x="506" y="5474"/>
                    <a:pt x="577" y="5087"/>
                  </a:cubicBezTo>
                  <a:cubicBezTo>
                    <a:pt x="691" y="4467"/>
                    <a:pt x="757" y="3842"/>
                    <a:pt x="884" y="3223"/>
                  </a:cubicBezTo>
                  <a:cubicBezTo>
                    <a:pt x="1143" y="1968"/>
                    <a:pt x="1630" y="836"/>
                    <a:pt x="2666" y="37"/>
                  </a:cubicBezTo>
                  <a:cubicBezTo>
                    <a:pt x="2681" y="25"/>
                    <a:pt x="2668" y="0"/>
                    <a:pt x="265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2" name="Google Shape;6462;p34"/>
            <p:cNvSpPr/>
            <p:nvPr/>
          </p:nvSpPr>
          <p:spPr>
            <a:xfrm>
              <a:off x="5083225" y="278100"/>
              <a:ext cx="46200" cy="26950"/>
            </a:xfrm>
            <a:custGeom>
              <a:avLst/>
              <a:gdLst/>
              <a:ahLst/>
              <a:cxnLst/>
              <a:rect l="l" t="t" r="r" b="b"/>
              <a:pathLst>
                <a:path w="1848" h="1078" extrusionOk="0">
                  <a:moveTo>
                    <a:pt x="1791" y="0"/>
                  </a:moveTo>
                  <a:cubicBezTo>
                    <a:pt x="1110" y="0"/>
                    <a:pt x="396" y="508"/>
                    <a:pt x="12" y="1038"/>
                  </a:cubicBezTo>
                  <a:cubicBezTo>
                    <a:pt x="0" y="1055"/>
                    <a:pt x="17" y="1078"/>
                    <a:pt x="35" y="1078"/>
                  </a:cubicBezTo>
                  <a:cubicBezTo>
                    <a:pt x="41" y="1078"/>
                    <a:pt x="47" y="1075"/>
                    <a:pt x="52" y="1069"/>
                  </a:cubicBezTo>
                  <a:cubicBezTo>
                    <a:pt x="279" y="801"/>
                    <a:pt x="534" y="570"/>
                    <a:pt x="839" y="396"/>
                  </a:cubicBezTo>
                  <a:cubicBezTo>
                    <a:pt x="1154" y="215"/>
                    <a:pt x="1482" y="156"/>
                    <a:pt x="1821" y="51"/>
                  </a:cubicBezTo>
                  <a:cubicBezTo>
                    <a:pt x="1847" y="43"/>
                    <a:pt x="1846" y="2"/>
                    <a:pt x="1816" y="1"/>
                  </a:cubicBezTo>
                  <a:cubicBezTo>
                    <a:pt x="1808" y="0"/>
                    <a:pt x="1800" y="0"/>
                    <a:pt x="179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3" name="Google Shape;6463;p34"/>
            <p:cNvSpPr/>
            <p:nvPr/>
          </p:nvSpPr>
          <p:spPr>
            <a:xfrm>
              <a:off x="5188750" y="327425"/>
              <a:ext cx="21400" cy="23250"/>
            </a:xfrm>
            <a:custGeom>
              <a:avLst/>
              <a:gdLst/>
              <a:ahLst/>
              <a:cxnLst/>
              <a:rect l="l" t="t" r="r" b="b"/>
              <a:pathLst>
                <a:path w="856" h="930" extrusionOk="0">
                  <a:moveTo>
                    <a:pt x="827" y="1"/>
                  </a:moveTo>
                  <a:cubicBezTo>
                    <a:pt x="825" y="1"/>
                    <a:pt x="822" y="2"/>
                    <a:pt x="818" y="3"/>
                  </a:cubicBezTo>
                  <a:cubicBezTo>
                    <a:pt x="429" y="126"/>
                    <a:pt x="52" y="469"/>
                    <a:pt x="4" y="895"/>
                  </a:cubicBezTo>
                  <a:cubicBezTo>
                    <a:pt x="1" y="918"/>
                    <a:pt x="18" y="930"/>
                    <a:pt x="36" y="930"/>
                  </a:cubicBezTo>
                  <a:cubicBezTo>
                    <a:pt x="50" y="930"/>
                    <a:pt x="65" y="922"/>
                    <a:pt x="70" y="906"/>
                  </a:cubicBezTo>
                  <a:cubicBezTo>
                    <a:pt x="218" y="512"/>
                    <a:pt x="419" y="205"/>
                    <a:pt x="830" y="49"/>
                  </a:cubicBezTo>
                  <a:cubicBezTo>
                    <a:pt x="855" y="40"/>
                    <a:pt x="851" y="1"/>
                    <a:pt x="82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4" name="Google Shape;6464;p34"/>
            <p:cNvSpPr/>
            <p:nvPr/>
          </p:nvSpPr>
          <p:spPr>
            <a:xfrm>
              <a:off x="5266900" y="394250"/>
              <a:ext cx="8425" cy="34600"/>
            </a:xfrm>
            <a:custGeom>
              <a:avLst/>
              <a:gdLst/>
              <a:ahLst/>
              <a:cxnLst/>
              <a:rect l="l" t="t" r="r" b="b"/>
              <a:pathLst>
                <a:path w="337" h="1384" extrusionOk="0">
                  <a:moveTo>
                    <a:pt x="318" y="1"/>
                  </a:moveTo>
                  <a:cubicBezTo>
                    <a:pt x="313" y="1"/>
                    <a:pt x="307" y="3"/>
                    <a:pt x="304" y="9"/>
                  </a:cubicBezTo>
                  <a:cubicBezTo>
                    <a:pt x="124" y="415"/>
                    <a:pt x="1" y="920"/>
                    <a:pt x="118" y="1358"/>
                  </a:cubicBezTo>
                  <a:cubicBezTo>
                    <a:pt x="123" y="1375"/>
                    <a:pt x="138" y="1384"/>
                    <a:pt x="153" y="1384"/>
                  </a:cubicBezTo>
                  <a:cubicBezTo>
                    <a:pt x="169" y="1384"/>
                    <a:pt x="184" y="1373"/>
                    <a:pt x="184" y="1353"/>
                  </a:cubicBezTo>
                  <a:cubicBezTo>
                    <a:pt x="189" y="885"/>
                    <a:pt x="180" y="472"/>
                    <a:pt x="333" y="19"/>
                  </a:cubicBezTo>
                  <a:cubicBezTo>
                    <a:pt x="337" y="8"/>
                    <a:pt x="328" y="1"/>
                    <a:pt x="3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5" name="Google Shape;6465;p34"/>
            <p:cNvSpPr/>
            <p:nvPr/>
          </p:nvSpPr>
          <p:spPr>
            <a:xfrm>
              <a:off x="5351875" y="457150"/>
              <a:ext cx="9975" cy="32550"/>
            </a:xfrm>
            <a:custGeom>
              <a:avLst/>
              <a:gdLst/>
              <a:ahLst/>
              <a:cxnLst/>
              <a:rect l="l" t="t" r="r" b="b"/>
              <a:pathLst>
                <a:path w="399" h="1302" extrusionOk="0">
                  <a:moveTo>
                    <a:pt x="30" y="0"/>
                  </a:moveTo>
                  <a:cubicBezTo>
                    <a:pt x="14" y="0"/>
                    <a:pt x="0" y="14"/>
                    <a:pt x="10" y="32"/>
                  </a:cubicBezTo>
                  <a:cubicBezTo>
                    <a:pt x="222" y="407"/>
                    <a:pt x="306" y="828"/>
                    <a:pt x="265" y="1256"/>
                  </a:cubicBezTo>
                  <a:cubicBezTo>
                    <a:pt x="262" y="1286"/>
                    <a:pt x="286" y="1301"/>
                    <a:pt x="310" y="1301"/>
                  </a:cubicBezTo>
                  <a:cubicBezTo>
                    <a:pt x="333" y="1301"/>
                    <a:pt x="357" y="1287"/>
                    <a:pt x="360" y="1259"/>
                  </a:cubicBezTo>
                  <a:cubicBezTo>
                    <a:pt x="398" y="814"/>
                    <a:pt x="291" y="386"/>
                    <a:pt x="49" y="11"/>
                  </a:cubicBezTo>
                  <a:cubicBezTo>
                    <a:pt x="44" y="3"/>
                    <a:pt x="37" y="0"/>
                    <a:pt x="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6" name="Google Shape;6466;p34"/>
            <p:cNvSpPr/>
            <p:nvPr/>
          </p:nvSpPr>
          <p:spPr>
            <a:xfrm>
              <a:off x="5381500" y="431250"/>
              <a:ext cx="37025" cy="14625"/>
            </a:xfrm>
            <a:custGeom>
              <a:avLst/>
              <a:gdLst/>
              <a:ahLst/>
              <a:cxnLst/>
              <a:rect l="l" t="t" r="r" b="b"/>
              <a:pathLst>
                <a:path w="1481" h="585" extrusionOk="0">
                  <a:moveTo>
                    <a:pt x="343" y="0"/>
                  </a:moveTo>
                  <a:cubicBezTo>
                    <a:pt x="229" y="0"/>
                    <a:pt x="122" y="32"/>
                    <a:pt x="26" y="111"/>
                  </a:cubicBezTo>
                  <a:cubicBezTo>
                    <a:pt x="1" y="134"/>
                    <a:pt x="23" y="167"/>
                    <a:pt x="51" y="167"/>
                  </a:cubicBezTo>
                  <a:cubicBezTo>
                    <a:pt x="55" y="167"/>
                    <a:pt x="60" y="166"/>
                    <a:pt x="65" y="164"/>
                  </a:cubicBezTo>
                  <a:cubicBezTo>
                    <a:pt x="155" y="125"/>
                    <a:pt x="246" y="108"/>
                    <a:pt x="337" y="108"/>
                  </a:cubicBezTo>
                  <a:cubicBezTo>
                    <a:pt x="720" y="108"/>
                    <a:pt x="1104" y="404"/>
                    <a:pt x="1424" y="581"/>
                  </a:cubicBezTo>
                  <a:cubicBezTo>
                    <a:pt x="1429" y="583"/>
                    <a:pt x="1434" y="584"/>
                    <a:pt x="1438" y="584"/>
                  </a:cubicBezTo>
                  <a:cubicBezTo>
                    <a:pt x="1463" y="584"/>
                    <a:pt x="1480" y="550"/>
                    <a:pt x="1455" y="534"/>
                  </a:cubicBezTo>
                  <a:cubicBezTo>
                    <a:pt x="1186" y="370"/>
                    <a:pt x="730" y="0"/>
                    <a:pt x="34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7" name="Google Shape;6467;p34"/>
            <p:cNvSpPr/>
            <p:nvPr/>
          </p:nvSpPr>
          <p:spPr>
            <a:xfrm>
              <a:off x="5344025" y="384975"/>
              <a:ext cx="35875" cy="12750"/>
            </a:xfrm>
            <a:custGeom>
              <a:avLst/>
              <a:gdLst/>
              <a:ahLst/>
              <a:cxnLst/>
              <a:rect l="l" t="t" r="r" b="b"/>
              <a:pathLst>
                <a:path w="1435" h="510" extrusionOk="0">
                  <a:moveTo>
                    <a:pt x="1400" y="1"/>
                  </a:moveTo>
                  <a:cubicBezTo>
                    <a:pt x="1396" y="1"/>
                    <a:pt x="1392" y="2"/>
                    <a:pt x="1388" y="3"/>
                  </a:cubicBezTo>
                  <a:cubicBezTo>
                    <a:pt x="1164" y="115"/>
                    <a:pt x="932" y="210"/>
                    <a:pt x="692" y="282"/>
                  </a:cubicBezTo>
                  <a:cubicBezTo>
                    <a:pt x="478" y="349"/>
                    <a:pt x="246" y="372"/>
                    <a:pt x="35" y="444"/>
                  </a:cubicBezTo>
                  <a:cubicBezTo>
                    <a:pt x="1" y="457"/>
                    <a:pt x="1" y="509"/>
                    <a:pt x="42" y="509"/>
                  </a:cubicBezTo>
                  <a:cubicBezTo>
                    <a:pt x="53" y="509"/>
                    <a:pt x="64" y="509"/>
                    <a:pt x="76" y="509"/>
                  </a:cubicBezTo>
                  <a:cubicBezTo>
                    <a:pt x="527" y="509"/>
                    <a:pt x="1031" y="266"/>
                    <a:pt x="1411" y="46"/>
                  </a:cubicBezTo>
                  <a:cubicBezTo>
                    <a:pt x="1434" y="31"/>
                    <a:pt x="1422" y="1"/>
                    <a:pt x="140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8" name="Google Shape;6468;p34"/>
            <p:cNvSpPr/>
            <p:nvPr/>
          </p:nvSpPr>
          <p:spPr>
            <a:xfrm>
              <a:off x="5296675" y="351400"/>
              <a:ext cx="35875" cy="7900"/>
            </a:xfrm>
            <a:custGeom>
              <a:avLst/>
              <a:gdLst/>
              <a:ahLst/>
              <a:cxnLst/>
              <a:rect l="l" t="t" r="r" b="b"/>
              <a:pathLst>
                <a:path w="1435" h="316" extrusionOk="0">
                  <a:moveTo>
                    <a:pt x="745" y="1"/>
                  </a:moveTo>
                  <a:cubicBezTo>
                    <a:pt x="483" y="1"/>
                    <a:pt x="222" y="80"/>
                    <a:pt x="24" y="256"/>
                  </a:cubicBezTo>
                  <a:cubicBezTo>
                    <a:pt x="0" y="278"/>
                    <a:pt x="21" y="316"/>
                    <a:pt x="49" y="316"/>
                  </a:cubicBezTo>
                  <a:cubicBezTo>
                    <a:pt x="54" y="316"/>
                    <a:pt x="59" y="314"/>
                    <a:pt x="65" y="312"/>
                  </a:cubicBezTo>
                  <a:cubicBezTo>
                    <a:pt x="319" y="173"/>
                    <a:pt x="575" y="87"/>
                    <a:pt x="836" y="87"/>
                  </a:cubicBezTo>
                  <a:cubicBezTo>
                    <a:pt x="1015" y="87"/>
                    <a:pt x="1195" y="127"/>
                    <a:pt x="1379" y="218"/>
                  </a:cubicBezTo>
                  <a:cubicBezTo>
                    <a:pt x="1384" y="220"/>
                    <a:pt x="1388" y="221"/>
                    <a:pt x="1392" y="221"/>
                  </a:cubicBezTo>
                  <a:cubicBezTo>
                    <a:pt x="1417" y="221"/>
                    <a:pt x="1434" y="188"/>
                    <a:pt x="1408" y="175"/>
                  </a:cubicBezTo>
                  <a:cubicBezTo>
                    <a:pt x="1213" y="63"/>
                    <a:pt x="978" y="1"/>
                    <a:pt x="74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9" name="Google Shape;6469;p34"/>
            <p:cNvSpPr/>
            <p:nvPr/>
          </p:nvSpPr>
          <p:spPr>
            <a:xfrm>
              <a:off x="5278700" y="299700"/>
              <a:ext cx="38775" cy="39250"/>
            </a:xfrm>
            <a:custGeom>
              <a:avLst/>
              <a:gdLst/>
              <a:ahLst/>
              <a:cxnLst/>
              <a:rect l="l" t="t" r="r" b="b"/>
              <a:pathLst>
                <a:path w="1551" h="1570" extrusionOk="0">
                  <a:moveTo>
                    <a:pt x="1528" y="1"/>
                  </a:moveTo>
                  <a:cubicBezTo>
                    <a:pt x="1523" y="1"/>
                    <a:pt x="1519" y="3"/>
                    <a:pt x="1515" y="8"/>
                  </a:cubicBezTo>
                  <a:cubicBezTo>
                    <a:pt x="1110" y="610"/>
                    <a:pt x="614" y="1078"/>
                    <a:pt x="33" y="1501"/>
                  </a:cubicBezTo>
                  <a:cubicBezTo>
                    <a:pt x="0" y="1522"/>
                    <a:pt x="28" y="1570"/>
                    <a:pt x="60" y="1570"/>
                  </a:cubicBezTo>
                  <a:cubicBezTo>
                    <a:pt x="65" y="1570"/>
                    <a:pt x="71" y="1568"/>
                    <a:pt x="77" y="1565"/>
                  </a:cubicBezTo>
                  <a:cubicBezTo>
                    <a:pt x="682" y="1179"/>
                    <a:pt x="1172" y="636"/>
                    <a:pt x="1543" y="26"/>
                  </a:cubicBezTo>
                  <a:cubicBezTo>
                    <a:pt x="1550" y="13"/>
                    <a:pt x="1539" y="1"/>
                    <a:pt x="152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0" name="Google Shape;6470;p34"/>
            <p:cNvSpPr/>
            <p:nvPr/>
          </p:nvSpPr>
          <p:spPr>
            <a:xfrm>
              <a:off x="5221225" y="254200"/>
              <a:ext cx="36100" cy="15025"/>
            </a:xfrm>
            <a:custGeom>
              <a:avLst/>
              <a:gdLst/>
              <a:ahLst/>
              <a:cxnLst/>
              <a:rect l="l" t="t" r="r" b="b"/>
              <a:pathLst>
                <a:path w="1444" h="601" extrusionOk="0">
                  <a:moveTo>
                    <a:pt x="1209" y="0"/>
                  </a:moveTo>
                  <a:cubicBezTo>
                    <a:pt x="771" y="0"/>
                    <a:pt x="228" y="188"/>
                    <a:pt x="12" y="556"/>
                  </a:cubicBezTo>
                  <a:cubicBezTo>
                    <a:pt x="1" y="574"/>
                    <a:pt x="17" y="600"/>
                    <a:pt x="38" y="600"/>
                  </a:cubicBezTo>
                  <a:cubicBezTo>
                    <a:pt x="42" y="600"/>
                    <a:pt x="47" y="599"/>
                    <a:pt x="52" y="597"/>
                  </a:cubicBezTo>
                  <a:cubicBezTo>
                    <a:pt x="244" y="469"/>
                    <a:pt x="399" y="310"/>
                    <a:pt x="616" y="215"/>
                  </a:cubicBezTo>
                  <a:cubicBezTo>
                    <a:pt x="853" y="112"/>
                    <a:pt x="1096" y="79"/>
                    <a:pt x="1351" y="79"/>
                  </a:cubicBezTo>
                  <a:cubicBezTo>
                    <a:pt x="1367" y="79"/>
                    <a:pt x="1384" y="80"/>
                    <a:pt x="1400" y="80"/>
                  </a:cubicBezTo>
                  <a:cubicBezTo>
                    <a:pt x="1444" y="80"/>
                    <a:pt x="1441" y="19"/>
                    <a:pt x="1401" y="13"/>
                  </a:cubicBezTo>
                  <a:cubicBezTo>
                    <a:pt x="1341" y="5"/>
                    <a:pt x="1276" y="0"/>
                    <a:pt x="1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1" name="Google Shape;6471;p34"/>
            <p:cNvSpPr/>
            <p:nvPr/>
          </p:nvSpPr>
          <p:spPr>
            <a:xfrm>
              <a:off x="5223700" y="119400"/>
              <a:ext cx="42175" cy="85400"/>
            </a:xfrm>
            <a:custGeom>
              <a:avLst/>
              <a:gdLst/>
              <a:ahLst/>
              <a:cxnLst/>
              <a:rect l="l" t="t" r="r" b="b"/>
              <a:pathLst>
                <a:path w="1687" h="3416" extrusionOk="0">
                  <a:moveTo>
                    <a:pt x="1652" y="0"/>
                  </a:moveTo>
                  <a:cubicBezTo>
                    <a:pt x="1647" y="0"/>
                    <a:pt x="1642" y="3"/>
                    <a:pt x="1637" y="8"/>
                  </a:cubicBezTo>
                  <a:cubicBezTo>
                    <a:pt x="793" y="922"/>
                    <a:pt x="143" y="2120"/>
                    <a:pt x="5" y="3371"/>
                  </a:cubicBezTo>
                  <a:cubicBezTo>
                    <a:pt x="1" y="3399"/>
                    <a:pt x="25" y="3415"/>
                    <a:pt x="48" y="3415"/>
                  </a:cubicBezTo>
                  <a:cubicBezTo>
                    <a:pt x="66" y="3415"/>
                    <a:pt x="84" y="3406"/>
                    <a:pt x="90" y="3385"/>
                  </a:cubicBezTo>
                  <a:cubicBezTo>
                    <a:pt x="393" y="2123"/>
                    <a:pt x="828" y="1050"/>
                    <a:pt x="1671" y="45"/>
                  </a:cubicBezTo>
                  <a:cubicBezTo>
                    <a:pt x="1686" y="27"/>
                    <a:pt x="1670" y="0"/>
                    <a:pt x="165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2" name="Google Shape;6472;p34"/>
            <p:cNvSpPr/>
            <p:nvPr/>
          </p:nvSpPr>
          <p:spPr>
            <a:xfrm>
              <a:off x="5039400" y="85775"/>
              <a:ext cx="462050" cy="430250"/>
            </a:xfrm>
            <a:custGeom>
              <a:avLst/>
              <a:gdLst/>
              <a:ahLst/>
              <a:cxnLst/>
              <a:rect l="l" t="t" r="r" b="b"/>
              <a:pathLst>
                <a:path w="18482" h="17210" extrusionOk="0">
                  <a:moveTo>
                    <a:pt x="8956" y="212"/>
                  </a:moveTo>
                  <a:cubicBezTo>
                    <a:pt x="9935" y="212"/>
                    <a:pt x="10930" y="570"/>
                    <a:pt x="11827" y="1054"/>
                  </a:cubicBezTo>
                  <a:cubicBezTo>
                    <a:pt x="10823" y="1731"/>
                    <a:pt x="9874" y="2563"/>
                    <a:pt x="9226" y="3592"/>
                  </a:cubicBezTo>
                  <a:cubicBezTo>
                    <a:pt x="8761" y="4329"/>
                    <a:pt x="8131" y="5614"/>
                    <a:pt x="8761" y="6430"/>
                  </a:cubicBezTo>
                  <a:cubicBezTo>
                    <a:pt x="8967" y="6697"/>
                    <a:pt x="9204" y="6804"/>
                    <a:pt x="9444" y="6804"/>
                  </a:cubicBezTo>
                  <a:cubicBezTo>
                    <a:pt x="9967" y="6804"/>
                    <a:pt x="10504" y="6298"/>
                    <a:pt x="10767" y="5838"/>
                  </a:cubicBezTo>
                  <a:cubicBezTo>
                    <a:pt x="11547" y="4483"/>
                    <a:pt x="11992" y="2913"/>
                    <a:pt x="13469" y="2144"/>
                  </a:cubicBezTo>
                  <a:cubicBezTo>
                    <a:pt x="13479" y="2138"/>
                    <a:pt x="13485" y="2131"/>
                    <a:pt x="13492" y="2125"/>
                  </a:cubicBezTo>
                  <a:cubicBezTo>
                    <a:pt x="14563" y="2892"/>
                    <a:pt x="15575" y="3769"/>
                    <a:pt x="16400" y="4791"/>
                  </a:cubicBezTo>
                  <a:cubicBezTo>
                    <a:pt x="16347" y="4790"/>
                    <a:pt x="16294" y="4790"/>
                    <a:pt x="16240" y="4790"/>
                  </a:cubicBezTo>
                  <a:cubicBezTo>
                    <a:pt x="15171" y="4790"/>
                    <a:pt x="14048" y="4955"/>
                    <a:pt x="13082" y="5406"/>
                  </a:cubicBezTo>
                  <a:cubicBezTo>
                    <a:pt x="12426" y="5716"/>
                    <a:pt x="11361" y="6523"/>
                    <a:pt x="11635" y="7390"/>
                  </a:cubicBezTo>
                  <a:cubicBezTo>
                    <a:pt x="11767" y="7805"/>
                    <a:pt x="12212" y="7927"/>
                    <a:pt x="12687" y="7927"/>
                  </a:cubicBezTo>
                  <a:cubicBezTo>
                    <a:pt x="13104" y="7927"/>
                    <a:pt x="13543" y="7833"/>
                    <a:pt x="13811" y="7760"/>
                  </a:cubicBezTo>
                  <a:cubicBezTo>
                    <a:pt x="14337" y="7617"/>
                    <a:pt x="14834" y="7390"/>
                    <a:pt x="15324" y="7153"/>
                  </a:cubicBezTo>
                  <a:cubicBezTo>
                    <a:pt x="16005" y="6827"/>
                    <a:pt x="16679" y="6558"/>
                    <a:pt x="17392" y="6313"/>
                  </a:cubicBezTo>
                  <a:cubicBezTo>
                    <a:pt x="17846" y="7223"/>
                    <a:pt x="18107" y="8195"/>
                    <a:pt x="18193" y="9217"/>
                  </a:cubicBezTo>
                  <a:cubicBezTo>
                    <a:pt x="17064" y="8751"/>
                    <a:pt x="15756" y="8462"/>
                    <a:pt x="14528" y="8462"/>
                  </a:cubicBezTo>
                  <a:cubicBezTo>
                    <a:pt x="14407" y="8462"/>
                    <a:pt x="14288" y="8464"/>
                    <a:pt x="14169" y="8470"/>
                  </a:cubicBezTo>
                  <a:cubicBezTo>
                    <a:pt x="13387" y="8508"/>
                    <a:pt x="11703" y="8678"/>
                    <a:pt x="11580" y="9708"/>
                  </a:cubicBezTo>
                  <a:cubicBezTo>
                    <a:pt x="11446" y="10846"/>
                    <a:pt x="12993" y="11131"/>
                    <a:pt x="13848" y="11131"/>
                  </a:cubicBezTo>
                  <a:cubicBezTo>
                    <a:pt x="13873" y="11131"/>
                    <a:pt x="13898" y="11130"/>
                    <a:pt x="13922" y="11130"/>
                  </a:cubicBezTo>
                  <a:cubicBezTo>
                    <a:pt x="15095" y="11108"/>
                    <a:pt x="16235" y="10720"/>
                    <a:pt x="17399" y="10720"/>
                  </a:cubicBezTo>
                  <a:cubicBezTo>
                    <a:pt x="17657" y="10720"/>
                    <a:pt x="17916" y="10739"/>
                    <a:pt x="18176" y="10785"/>
                  </a:cubicBezTo>
                  <a:cubicBezTo>
                    <a:pt x="18178" y="10786"/>
                    <a:pt x="18181" y="10786"/>
                    <a:pt x="18183" y="10786"/>
                  </a:cubicBezTo>
                  <a:cubicBezTo>
                    <a:pt x="18188" y="10786"/>
                    <a:pt x="18192" y="10785"/>
                    <a:pt x="18197" y="10785"/>
                  </a:cubicBezTo>
                  <a:cubicBezTo>
                    <a:pt x="18163" y="11308"/>
                    <a:pt x="18103" y="11829"/>
                    <a:pt x="18035" y="12348"/>
                  </a:cubicBezTo>
                  <a:cubicBezTo>
                    <a:pt x="17661" y="12212"/>
                    <a:pt x="17115" y="12109"/>
                    <a:pt x="16579" y="12109"/>
                  </a:cubicBezTo>
                  <a:cubicBezTo>
                    <a:pt x="15768" y="12109"/>
                    <a:pt x="14980" y="12344"/>
                    <a:pt x="14843" y="13053"/>
                  </a:cubicBezTo>
                  <a:cubicBezTo>
                    <a:pt x="14664" y="13964"/>
                    <a:pt x="15670" y="14168"/>
                    <a:pt x="16613" y="14168"/>
                  </a:cubicBezTo>
                  <a:cubicBezTo>
                    <a:pt x="17072" y="14168"/>
                    <a:pt x="17516" y="14120"/>
                    <a:pt x="17802" y="14081"/>
                  </a:cubicBezTo>
                  <a:lnTo>
                    <a:pt x="17802" y="14081"/>
                  </a:lnTo>
                  <a:cubicBezTo>
                    <a:pt x="17717" y="14779"/>
                    <a:pt x="17649" y="15478"/>
                    <a:pt x="17648" y="16181"/>
                  </a:cubicBezTo>
                  <a:cubicBezTo>
                    <a:pt x="15835" y="15419"/>
                    <a:pt x="14104" y="14593"/>
                    <a:pt x="12488" y="13459"/>
                  </a:cubicBezTo>
                  <a:cubicBezTo>
                    <a:pt x="10933" y="12368"/>
                    <a:pt x="9514" y="11082"/>
                    <a:pt x="8279" y="9640"/>
                  </a:cubicBezTo>
                  <a:cubicBezTo>
                    <a:pt x="7270" y="8459"/>
                    <a:pt x="6502" y="7113"/>
                    <a:pt x="5597" y="5864"/>
                  </a:cubicBezTo>
                  <a:cubicBezTo>
                    <a:pt x="5618" y="5853"/>
                    <a:pt x="5635" y="5833"/>
                    <a:pt x="5643" y="5805"/>
                  </a:cubicBezTo>
                  <a:cubicBezTo>
                    <a:pt x="6178" y="4099"/>
                    <a:pt x="5167" y="2115"/>
                    <a:pt x="6891" y="869"/>
                  </a:cubicBezTo>
                  <a:cubicBezTo>
                    <a:pt x="7541" y="401"/>
                    <a:pt x="8244" y="212"/>
                    <a:pt x="8956" y="212"/>
                  </a:cubicBezTo>
                  <a:close/>
                  <a:moveTo>
                    <a:pt x="297" y="2419"/>
                  </a:moveTo>
                  <a:cubicBezTo>
                    <a:pt x="302" y="2420"/>
                    <a:pt x="304" y="2422"/>
                    <a:pt x="309" y="2423"/>
                  </a:cubicBezTo>
                  <a:cubicBezTo>
                    <a:pt x="2513" y="2892"/>
                    <a:pt x="4237" y="4171"/>
                    <a:pt x="5512" y="6005"/>
                  </a:cubicBezTo>
                  <a:cubicBezTo>
                    <a:pt x="6555" y="7502"/>
                    <a:pt x="7504" y="9012"/>
                    <a:pt x="8751" y="10355"/>
                  </a:cubicBezTo>
                  <a:cubicBezTo>
                    <a:pt x="11151" y="12944"/>
                    <a:pt x="14271" y="15190"/>
                    <a:pt x="17649" y="16294"/>
                  </a:cubicBezTo>
                  <a:cubicBezTo>
                    <a:pt x="17648" y="16335"/>
                    <a:pt x="17649" y="16378"/>
                    <a:pt x="17649" y="16419"/>
                  </a:cubicBezTo>
                  <a:cubicBezTo>
                    <a:pt x="17648" y="16417"/>
                    <a:pt x="17647" y="16413"/>
                    <a:pt x="17642" y="16412"/>
                  </a:cubicBezTo>
                  <a:cubicBezTo>
                    <a:pt x="13989" y="14897"/>
                    <a:pt x="10448" y="13092"/>
                    <a:pt x="7933" y="9930"/>
                  </a:cubicBezTo>
                  <a:cubicBezTo>
                    <a:pt x="5790" y="7235"/>
                    <a:pt x="4025" y="3119"/>
                    <a:pt x="182" y="2598"/>
                  </a:cubicBezTo>
                  <a:cubicBezTo>
                    <a:pt x="220" y="2540"/>
                    <a:pt x="259" y="2478"/>
                    <a:pt x="297" y="2419"/>
                  </a:cubicBezTo>
                  <a:close/>
                  <a:moveTo>
                    <a:pt x="5159" y="6316"/>
                  </a:moveTo>
                  <a:cubicBezTo>
                    <a:pt x="6276" y="7792"/>
                    <a:pt x="7248" y="9451"/>
                    <a:pt x="8451" y="10780"/>
                  </a:cubicBezTo>
                  <a:cubicBezTo>
                    <a:pt x="10867" y="13448"/>
                    <a:pt x="14203" y="15353"/>
                    <a:pt x="17606" y="16464"/>
                  </a:cubicBezTo>
                  <a:cubicBezTo>
                    <a:pt x="17079" y="16395"/>
                    <a:pt x="16552" y="16367"/>
                    <a:pt x="16025" y="16367"/>
                  </a:cubicBezTo>
                  <a:cubicBezTo>
                    <a:pt x="14758" y="16367"/>
                    <a:pt x="13492" y="16531"/>
                    <a:pt x="12225" y="16693"/>
                  </a:cubicBezTo>
                  <a:cubicBezTo>
                    <a:pt x="11763" y="15893"/>
                    <a:pt x="11528" y="14398"/>
                    <a:pt x="10377" y="14398"/>
                  </a:cubicBezTo>
                  <a:cubicBezTo>
                    <a:pt x="10283" y="14398"/>
                    <a:pt x="10182" y="14408"/>
                    <a:pt x="10075" y="14429"/>
                  </a:cubicBezTo>
                  <a:cubicBezTo>
                    <a:pt x="8796" y="14682"/>
                    <a:pt x="9777" y="16299"/>
                    <a:pt x="10298" y="16911"/>
                  </a:cubicBezTo>
                  <a:cubicBezTo>
                    <a:pt x="9717" y="16965"/>
                    <a:pt x="9137" y="16999"/>
                    <a:pt x="8556" y="16999"/>
                  </a:cubicBezTo>
                  <a:cubicBezTo>
                    <a:pt x="8046" y="16999"/>
                    <a:pt x="7535" y="16973"/>
                    <a:pt x="7024" y="16909"/>
                  </a:cubicBezTo>
                  <a:cubicBezTo>
                    <a:pt x="6798" y="15573"/>
                    <a:pt x="8127" y="14782"/>
                    <a:pt x="8388" y="13548"/>
                  </a:cubicBezTo>
                  <a:cubicBezTo>
                    <a:pt x="8537" y="12838"/>
                    <a:pt x="8266" y="11981"/>
                    <a:pt x="7462" y="11853"/>
                  </a:cubicBezTo>
                  <a:cubicBezTo>
                    <a:pt x="7387" y="11841"/>
                    <a:pt x="7314" y="11835"/>
                    <a:pt x="7243" y="11835"/>
                  </a:cubicBezTo>
                  <a:cubicBezTo>
                    <a:pt x="6345" y="11835"/>
                    <a:pt x="5683" y="12738"/>
                    <a:pt x="5344" y="13485"/>
                  </a:cubicBezTo>
                  <a:cubicBezTo>
                    <a:pt x="4926" y="14401"/>
                    <a:pt x="4820" y="15487"/>
                    <a:pt x="5101" y="16461"/>
                  </a:cubicBezTo>
                  <a:cubicBezTo>
                    <a:pt x="4059" y="16083"/>
                    <a:pt x="3126" y="15483"/>
                    <a:pt x="2393" y="14662"/>
                  </a:cubicBezTo>
                  <a:cubicBezTo>
                    <a:pt x="3274" y="13711"/>
                    <a:pt x="4172" y="12728"/>
                    <a:pt x="4728" y="11544"/>
                  </a:cubicBezTo>
                  <a:cubicBezTo>
                    <a:pt x="5042" y="10880"/>
                    <a:pt x="5563" y="9663"/>
                    <a:pt x="4752" y="9134"/>
                  </a:cubicBezTo>
                  <a:cubicBezTo>
                    <a:pt x="4532" y="8990"/>
                    <a:pt x="4291" y="8928"/>
                    <a:pt x="4046" y="8928"/>
                  </a:cubicBezTo>
                  <a:cubicBezTo>
                    <a:pt x="3447" y="8928"/>
                    <a:pt x="2828" y="9296"/>
                    <a:pt x="2455" y="9729"/>
                  </a:cubicBezTo>
                  <a:cubicBezTo>
                    <a:pt x="1738" y="10560"/>
                    <a:pt x="1449" y="11815"/>
                    <a:pt x="1296" y="12913"/>
                  </a:cubicBezTo>
                  <a:cubicBezTo>
                    <a:pt x="754" y="11611"/>
                    <a:pt x="600" y="10087"/>
                    <a:pt x="1116" y="8774"/>
                  </a:cubicBezTo>
                  <a:cubicBezTo>
                    <a:pt x="1507" y="7767"/>
                    <a:pt x="2251" y="7201"/>
                    <a:pt x="3300" y="7026"/>
                  </a:cubicBezTo>
                  <a:cubicBezTo>
                    <a:pt x="3977" y="6911"/>
                    <a:pt x="4676" y="6861"/>
                    <a:pt x="5159" y="6316"/>
                  </a:cubicBezTo>
                  <a:close/>
                  <a:moveTo>
                    <a:pt x="8979" y="1"/>
                  </a:moveTo>
                  <a:cubicBezTo>
                    <a:pt x="8387" y="1"/>
                    <a:pt x="7795" y="124"/>
                    <a:pt x="7222" y="416"/>
                  </a:cubicBezTo>
                  <a:cubicBezTo>
                    <a:pt x="6469" y="797"/>
                    <a:pt x="5873" y="1442"/>
                    <a:pt x="5664" y="2269"/>
                  </a:cubicBezTo>
                  <a:cubicBezTo>
                    <a:pt x="5382" y="3392"/>
                    <a:pt x="5780" y="4555"/>
                    <a:pt x="5460" y="5675"/>
                  </a:cubicBezTo>
                  <a:cubicBezTo>
                    <a:pt x="5296" y="5452"/>
                    <a:pt x="5127" y="5233"/>
                    <a:pt x="4950" y="5020"/>
                  </a:cubicBezTo>
                  <a:cubicBezTo>
                    <a:pt x="3778" y="3604"/>
                    <a:pt x="2149" y="2643"/>
                    <a:pt x="353" y="2272"/>
                  </a:cubicBezTo>
                  <a:cubicBezTo>
                    <a:pt x="351" y="2272"/>
                    <a:pt x="349" y="2272"/>
                    <a:pt x="347" y="2272"/>
                  </a:cubicBezTo>
                  <a:cubicBezTo>
                    <a:pt x="343" y="2272"/>
                    <a:pt x="340" y="2272"/>
                    <a:pt x="338" y="2272"/>
                  </a:cubicBezTo>
                  <a:cubicBezTo>
                    <a:pt x="330" y="2268"/>
                    <a:pt x="320" y="2265"/>
                    <a:pt x="311" y="2265"/>
                  </a:cubicBezTo>
                  <a:cubicBezTo>
                    <a:pt x="298" y="2265"/>
                    <a:pt x="285" y="2271"/>
                    <a:pt x="275" y="2285"/>
                  </a:cubicBezTo>
                  <a:cubicBezTo>
                    <a:pt x="203" y="2384"/>
                    <a:pt x="133" y="2483"/>
                    <a:pt x="64" y="2583"/>
                  </a:cubicBezTo>
                  <a:cubicBezTo>
                    <a:pt x="10" y="2598"/>
                    <a:pt x="0" y="2697"/>
                    <a:pt x="64" y="2708"/>
                  </a:cubicBezTo>
                  <a:cubicBezTo>
                    <a:pt x="2287" y="3109"/>
                    <a:pt x="3764" y="4504"/>
                    <a:pt x="5036" y="6155"/>
                  </a:cubicBezTo>
                  <a:cubicBezTo>
                    <a:pt x="5032" y="6157"/>
                    <a:pt x="5025" y="6159"/>
                    <a:pt x="5021" y="6165"/>
                  </a:cubicBezTo>
                  <a:cubicBezTo>
                    <a:pt x="4432" y="6830"/>
                    <a:pt x="3490" y="6710"/>
                    <a:pt x="2704" y="6933"/>
                  </a:cubicBezTo>
                  <a:cubicBezTo>
                    <a:pt x="2025" y="7125"/>
                    <a:pt x="1500" y="7585"/>
                    <a:pt x="1152" y="8195"/>
                  </a:cubicBezTo>
                  <a:cubicBezTo>
                    <a:pt x="356" y="9583"/>
                    <a:pt x="479" y="11395"/>
                    <a:pt x="1039" y="12844"/>
                  </a:cubicBezTo>
                  <a:cubicBezTo>
                    <a:pt x="1110" y="13030"/>
                    <a:pt x="1192" y="13212"/>
                    <a:pt x="1279" y="13389"/>
                  </a:cubicBezTo>
                  <a:cubicBezTo>
                    <a:pt x="1286" y="13380"/>
                    <a:pt x="1292" y="13370"/>
                    <a:pt x="1299" y="13362"/>
                  </a:cubicBezTo>
                  <a:cubicBezTo>
                    <a:pt x="1306" y="13364"/>
                    <a:pt x="1314" y="13365"/>
                    <a:pt x="1321" y="13365"/>
                  </a:cubicBezTo>
                  <a:cubicBezTo>
                    <a:pt x="1351" y="13365"/>
                    <a:pt x="1378" y="13350"/>
                    <a:pt x="1385" y="13318"/>
                  </a:cubicBezTo>
                  <a:cubicBezTo>
                    <a:pt x="1394" y="13279"/>
                    <a:pt x="1405" y="13238"/>
                    <a:pt x="1413" y="13197"/>
                  </a:cubicBezTo>
                  <a:cubicBezTo>
                    <a:pt x="1415" y="13195"/>
                    <a:pt x="1418" y="13193"/>
                    <a:pt x="1419" y="13190"/>
                  </a:cubicBezTo>
                  <a:cubicBezTo>
                    <a:pt x="1419" y="13188"/>
                    <a:pt x="1418" y="13187"/>
                    <a:pt x="1418" y="13186"/>
                  </a:cubicBezTo>
                  <a:cubicBezTo>
                    <a:pt x="1624" y="12317"/>
                    <a:pt x="1789" y="11418"/>
                    <a:pt x="2169" y="10610"/>
                  </a:cubicBezTo>
                  <a:cubicBezTo>
                    <a:pt x="2388" y="10144"/>
                    <a:pt x="2690" y="9696"/>
                    <a:pt x="3140" y="9426"/>
                  </a:cubicBezTo>
                  <a:cubicBezTo>
                    <a:pt x="3387" y="9278"/>
                    <a:pt x="3748" y="9155"/>
                    <a:pt x="4086" y="9155"/>
                  </a:cubicBezTo>
                  <a:cubicBezTo>
                    <a:pt x="4450" y="9155"/>
                    <a:pt x="4788" y="9298"/>
                    <a:pt x="4926" y="9708"/>
                  </a:cubicBezTo>
                  <a:cubicBezTo>
                    <a:pt x="5191" y="10496"/>
                    <a:pt x="4450" y="11683"/>
                    <a:pt x="4046" y="12300"/>
                  </a:cubicBezTo>
                  <a:cubicBezTo>
                    <a:pt x="3511" y="13118"/>
                    <a:pt x="2845" y="13842"/>
                    <a:pt x="2181" y="14556"/>
                  </a:cubicBezTo>
                  <a:cubicBezTo>
                    <a:pt x="2139" y="14604"/>
                    <a:pt x="2146" y="14662"/>
                    <a:pt x="2174" y="14703"/>
                  </a:cubicBezTo>
                  <a:cubicBezTo>
                    <a:pt x="2170" y="14707"/>
                    <a:pt x="2167" y="14715"/>
                    <a:pt x="2162" y="14722"/>
                  </a:cubicBezTo>
                  <a:cubicBezTo>
                    <a:pt x="2776" y="15440"/>
                    <a:pt x="3544" y="16023"/>
                    <a:pt x="4425" y="16421"/>
                  </a:cubicBezTo>
                  <a:cubicBezTo>
                    <a:pt x="4741" y="16567"/>
                    <a:pt x="5069" y="16687"/>
                    <a:pt x="5399" y="16787"/>
                  </a:cubicBezTo>
                  <a:cubicBezTo>
                    <a:pt x="5393" y="16711"/>
                    <a:pt x="5388" y="16633"/>
                    <a:pt x="5383" y="16557"/>
                  </a:cubicBezTo>
                  <a:cubicBezTo>
                    <a:pt x="5371" y="16554"/>
                    <a:pt x="5357" y="16549"/>
                    <a:pt x="5343" y="16537"/>
                  </a:cubicBezTo>
                  <a:cubicBezTo>
                    <a:pt x="5112" y="15598"/>
                    <a:pt x="5100" y="14664"/>
                    <a:pt x="5465" y="13750"/>
                  </a:cubicBezTo>
                  <a:cubicBezTo>
                    <a:pt x="5649" y="13290"/>
                    <a:pt x="5921" y="12826"/>
                    <a:pt x="6286" y="12485"/>
                  </a:cubicBezTo>
                  <a:cubicBezTo>
                    <a:pt x="6559" y="12229"/>
                    <a:pt x="6918" y="12086"/>
                    <a:pt x="7251" y="12086"/>
                  </a:cubicBezTo>
                  <a:cubicBezTo>
                    <a:pt x="7696" y="12086"/>
                    <a:pt x="8095" y="12341"/>
                    <a:pt x="8187" y="12926"/>
                  </a:cubicBezTo>
                  <a:cubicBezTo>
                    <a:pt x="8420" y="14401"/>
                    <a:pt x="6320" y="15468"/>
                    <a:pt x="6879" y="16961"/>
                  </a:cubicBezTo>
                  <a:cubicBezTo>
                    <a:pt x="6883" y="17006"/>
                    <a:pt x="6884" y="17054"/>
                    <a:pt x="6888" y="17099"/>
                  </a:cubicBezTo>
                  <a:cubicBezTo>
                    <a:pt x="6907" y="17103"/>
                    <a:pt x="6925" y="17105"/>
                    <a:pt x="6945" y="17106"/>
                  </a:cubicBezTo>
                  <a:cubicBezTo>
                    <a:pt x="6946" y="17112"/>
                    <a:pt x="6948" y="17116"/>
                    <a:pt x="6949" y="17120"/>
                  </a:cubicBezTo>
                  <a:cubicBezTo>
                    <a:pt x="6961" y="17142"/>
                    <a:pt x="6980" y="17151"/>
                    <a:pt x="6999" y="17151"/>
                  </a:cubicBezTo>
                  <a:cubicBezTo>
                    <a:pt x="7021" y="17151"/>
                    <a:pt x="7044" y="17139"/>
                    <a:pt x="7055" y="17119"/>
                  </a:cubicBezTo>
                  <a:cubicBezTo>
                    <a:pt x="7588" y="17183"/>
                    <a:pt x="8127" y="17210"/>
                    <a:pt x="8666" y="17210"/>
                  </a:cubicBezTo>
                  <a:cubicBezTo>
                    <a:pt x="9258" y="17210"/>
                    <a:pt x="9850" y="17177"/>
                    <a:pt x="10432" y="17125"/>
                  </a:cubicBezTo>
                  <a:cubicBezTo>
                    <a:pt x="10518" y="17117"/>
                    <a:pt x="10606" y="17109"/>
                    <a:pt x="10693" y="17099"/>
                  </a:cubicBezTo>
                  <a:cubicBezTo>
                    <a:pt x="10662" y="17026"/>
                    <a:pt x="10634" y="16949"/>
                    <a:pt x="10610" y="16873"/>
                  </a:cubicBezTo>
                  <a:cubicBezTo>
                    <a:pt x="10582" y="16877"/>
                    <a:pt x="10552" y="16879"/>
                    <a:pt x="10521" y="16883"/>
                  </a:cubicBezTo>
                  <a:cubicBezTo>
                    <a:pt x="10521" y="16880"/>
                    <a:pt x="10521" y="16879"/>
                    <a:pt x="10520" y="16877"/>
                  </a:cubicBezTo>
                  <a:cubicBezTo>
                    <a:pt x="10306" y="16558"/>
                    <a:pt x="10075" y="16251"/>
                    <a:pt x="9900" y="15905"/>
                  </a:cubicBezTo>
                  <a:cubicBezTo>
                    <a:pt x="9714" y="15536"/>
                    <a:pt x="9313" y="14727"/>
                    <a:pt x="10251" y="14620"/>
                  </a:cubicBezTo>
                  <a:cubicBezTo>
                    <a:pt x="10273" y="14618"/>
                    <a:pt x="10294" y="14617"/>
                    <a:pt x="10316" y="14617"/>
                  </a:cubicBezTo>
                  <a:cubicBezTo>
                    <a:pt x="10547" y="14617"/>
                    <a:pt x="10805" y="14741"/>
                    <a:pt x="10986" y="14861"/>
                  </a:cubicBezTo>
                  <a:cubicBezTo>
                    <a:pt x="11676" y="15327"/>
                    <a:pt x="11622" y="16222"/>
                    <a:pt x="12135" y="16810"/>
                  </a:cubicBezTo>
                  <a:cubicBezTo>
                    <a:pt x="12148" y="16825"/>
                    <a:pt x="12164" y="16832"/>
                    <a:pt x="12181" y="16832"/>
                  </a:cubicBezTo>
                  <a:cubicBezTo>
                    <a:pt x="12185" y="16832"/>
                    <a:pt x="12190" y="16832"/>
                    <a:pt x="12194" y="16831"/>
                  </a:cubicBezTo>
                  <a:cubicBezTo>
                    <a:pt x="12214" y="16865"/>
                    <a:pt x="12232" y="16900"/>
                    <a:pt x="12249" y="16934"/>
                  </a:cubicBezTo>
                  <a:cubicBezTo>
                    <a:pt x="13738" y="16763"/>
                    <a:pt x="15215" y="16586"/>
                    <a:pt x="16717" y="16586"/>
                  </a:cubicBezTo>
                  <a:cubicBezTo>
                    <a:pt x="17075" y="16586"/>
                    <a:pt x="17435" y="16597"/>
                    <a:pt x="17796" y="16619"/>
                  </a:cubicBezTo>
                  <a:cubicBezTo>
                    <a:pt x="17799" y="16619"/>
                    <a:pt x="17801" y="16619"/>
                    <a:pt x="17803" y="16619"/>
                  </a:cubicBezTo>
                  <a:cubicBezTo>
                    <a:pt x="17870" y="16619"/>
                    <a:pt x="17880" y="16539"/>
                    <a:pt x="17837" y="16502"/>
                  </a:cubicBezTo>
                  <a:cubicBezTo>
                    <a:pt x="17854" y="15612"/>
                    <a:pt x="17957" y="14730"/>
                    <a:pt x="18073" y="13849"/>
                  </a:cubicBezTo>
                  <a:cubicBezTo>
                    <a:pt x="18035" y="13845"/>
                    <a:pt x="17995" y="13845"/>
                    <a:pt x="17959" y="13843"/>
                  </a:cubicBezTo>
                  <a:cubicBezTo>
                    <a:pt x="17944" y="13838"/>
                    <a:pt x="17928" y="13834"/>
                    <a:pt x="17912" y="13834"/>
                  </a:cubicBezTo>
                  <a:cubicBezTo>
                    <a:pt x="17907" y="13834"/>
                    <a:pt x="17902" y="13834"/>
                    <a:pt x="17896" y="13835"/>
                  </a:cubicBezTo>
                  <a:cubicBezTo>
                    <a:pt x="17888" y="13836"/>
                    <a:pt x="17877" y="13838"/>
                    <a:pt x="17867" y="13841"/>
                  </a:cubicBezTo>
                  <a:cubicBezTo>
                    <a:pt x="17856" y="13841"/>
                    <a:pt x="17846" y="13838"/>
                    <a:pt x="17834" y="13838"/>
                  </a:cubicBezTo>
                  <a:cubicBezTo>
                    <a:pt x="17837" y="13841"/>
                    <a:pt x="17834" y="13842"/>
                    <a:pt x="17834" y="13843"/>
                  </a:cubicBezTo>
                  <a:cubicBezTo>
                    <a:pt x="17453" y="13900"/>
                    <a:pt x="17070" y="13934"/>
                    <a:pt x="16686" y="13934"/>
                  </a:cubicBezTo>
                  <a:cubicBezTo>
                    <a:pt x="16578" y="13934"/>
                    <a:pt x="16470" y="13931"/>
                    <a:pt x="16362" y="13925"/>
                  </a:cubicBezTo>
                  <a:cubicBezTo>
                    <a:pt x="15731" y="13891"/>
                    <a:pt x="14545" y="13562"/>
                    <a:pt x="15306" y="12742"/>
                  </a:cubicBezTo>
                  <a:cubicBezTo>
                    <a:pt x="15624" y="12399"/>
                    <a:pt x="16105" y="12287"/>
                    <a:pt x="16610" y="12287"/>
                  </a:cubicBezTo>
                  <a:cubicBezTo>
                    <a:pt x="17173" y="12287"/>
                    <a:pt x="17766" y="12426"/>
                    <a:pt x="18193" y="12542"/>
                  </a:cubicBezTo>
                  <a:cubicBezTo>
                    <a:pt x="18198" y="12543"/>
                    <a:pt x="18203" y="12544"/>
                    <a:pt x="18208" y="12544"/>
                  </a:cubicBezTo>
                  <a:cubicBezTo>
                    <a:pt x="18264" y="12544"/>
                    <a:pt x="18305" y="12459"/>
                    <a:pt x="18244" y="12429"/>
                  </a:cubicBezTo>
                  <a:cubicBezTo>
                    <a:pt x="18232" y="12422"/>
                    <a:pt x="18218" y="12416"/>
                    <a:pt x="18204" y="12409"/>
                  </a:cubicBezTo>
                  <a:lnTo>
                    <a:pt x="18264" y="12409"/>
                  </a:lnTo>
                  <a:cubicBezTo>
                    <a:pt x="18334" y="11851"/>
                    <a:pt x="18392" y="11294"/>
                    <a:pt x="18427" y="10732"/>
                  </a:cubicBezTo>
                  <a:cubicBezTo>
                    <a:pt x="18419" y="10730"/>
                    <a:pt x="18410" y="10730"/>
                    <a:pt x="18402" y="10729"/>
                  </a:cubicBezTo>
                  <a:cubicBezTo>
                    <a:pt x="18426" y="10708"/>
                    <a:pt x="18419" y="10667"/>
                    <a:pt x="18395" y="10646"/>
                  </a:cubicBezTo>
                  <a:cubicBezTo>
                    <a:pt x="18362" y="10619"/>
                    <a:pt x="18320" y="10595"/>
                    <a:pt x="18276" y="10575"/>
                  </a:cubicBezTo>
                  <a:lnTo>
                    <a:pt x="18265" y="10569"/>
                  </a:lnTo>
                  <a:cubicBezTo>
                    <a:pt x="18214" y="10550"/>
                    <a:pt x="18159" y="10535"/>
                    <a:pt x="18106" y="10535"/>
                  </a:cubicBezTo>
                  <a:cubicBezTo>
                    <a:pt x="18091" y="10535"/>
                    <a:pt x="18077" y="10536"/>
                    <a:pt x="18063" y="10538"/>
                  </a:cubicBezTo>
                  <a:cubicBezTo>
                    <a:pt x="17834" y="10507"/>
                    <a:pt x="17607" y="10494"/>
                    <a:pt x="17380" y="10494"/>
                  </a:cubicBezTo>
                  <a:cubicBezTo>
                    <a:pt x="16778" y="10494"/>
                    <a:pt x="16181" y="10588"/>
                    <a:pt x="15578" y="10692"/>
                  </a:cubicBezTo>
                  <a:cubicBezTo>
                    <a:pt x="15048" y="10783"/>
                    <a:pt x="14364" y="10925"/>
                    <a:pt x="13712" y="10925"/>
                  </a:cubicBezTo>
                  <a:cubicBezTo>
                    <a:pt x="13132" y="10925"/>
                    <a:pt x="12575" y="10813"/>
                    <a:pt x="12172" y="10455"/>
                  </a:cubicBezTo>
                  <a:cubicBezTo>
                    <a:pt x="11173" y="9570"/>
                    <a:pt x="12438" y="8985"/>
                    <a:pt x="13199" y="8815"/>
                  </a:cubicBezTo>
                  <a:cubicBezTo>
                    <a:pt x="13631" y="8717"/>
                    <a:pt x="14073" y="8676"/>
                    <a:pt x="14515" y="8676"/>
                  </a:cubicBezTo>
                  <a:cubicBezTo>
                    <a:pt x="14668" y="8676"/>
                    <a:pt x="14821" y="8681"/>
                    <a:pt x="14974" y="8690"/>
                  </a:cubicBezTo>
                  <a:cubicBezTo>
                    <a:pt x="16154" y="8762"/>
                    <a:pt x="17230" y="9148"/>
                    <a:pt x="18361" y="9440"/>
                  </a:cubicBezTo>
                  <a:cubicBezTo>
                    <a:pt x="18369" y="9442"/>
                    <a:pt x="18377" y="9443"/>
                    <a:pt x="18384" y="9443"/>
                  </a:cubicBezTo>
                  <a:cubicBezTo>
                    <a:pt x="18459" y="9443"/>
                    <a:pt x="18481" y="9342"/>
                    <a:pt x="18410" y="9303"/>
                  </a:cubicBezTo>
                  <a:cubicBezTo>
                    <a:pt x="18416" y="9303"/>
                    <a:pt x="18423" y="9304"/>
                    <a:pt x="18427" y="9304"/>
                  </a:cubicBezTo>
                  <a:cubicBezTo>
                    <a:pt x="18354" y="8220"/>
                    <a:pt x="18087" y="7187"/>
                    <a:pt x="17607" y="6224"/>
                  </a:cubicBezTo>
                  <a:cubicBezTo>
                    <a:pt x="17606" y="6198"/>
                    <a:pt x="17591" y="6176"/>
                    <a:pt x="17559" y="6174"/>
                  </a:cubicBezTo>
                  <a:cubicBezTo>
                    <a:pt x="17536" y="6172"/>
                    <a:pt x="17514" y="6172"/>
                    <a:pt x="17491" y="6170"/>
                  </a:cubicBezTo>
                  <a:cubicBezTo>
                    <a:pt x="17479" y="6141"/>
                    <a:pt x="17451" y="6119"/>
                    <a:pt x="17409" y="6119"/>
                  </a:cubicBezTo>
                  <a:cubicBezTo>
                    <a:pt x="17405" y="6119"/>
                    <a:pt x="17400" y="6119"/>
                    <a:pt x="17395" y="6119"/>
                  </a:cubicBezTo>
                  <a:cubicBezTo>
                    <a:pt x="15785" y="6295"/>
                    <a:pt x="14489" y="7681"/>
                    <a:pt x="12841" y="7681"/>
                  </a:cubicBezTo>
                  <a:cubicBezTo>
                    <a:pt x="12712" y="7681"/>
                    <a:pt x="12581" y="7672"/>
                    <a:pt x="12447" y="7654"/>
                  </a:cubicBezTo>
                  <a:cubicBezTo>
                    <a:pt x="11526" y="7527"/>
                    <a:pt x="11903" y="6584"/>
                    <a:pt x="12361" y="6142"/>
                  </a:cubicBezTo>
                  <a:cubicBezTo>
                    <a:pt x="12707" y="5809"/>
                    <a:pt x="13151" y="5583"/>
                    <a:pt x="13603" y="5422"/>
                  </a:cubicBezTo>
                  <a:cubicBezTo>
                    <a:pt x="14552" y="5083"/>
                    <a:pt x="15581" y="4984"/>
                    <a:pt x="16582" y="4956"/>
                  </a:cubicBezTo>
                  <a:cubicBezTo>
                    <a:pt x="16663" y="4953"/>
                    <a:pt x="16687" y="4861"/>
                    <a:pt x="16647" y="4813"/>
                  </a:cubicBezTo>
                  <a:cubicBezTo>
                    <a:pt x="16667" y="4811"/>
                    <a:pt x="16684" y="4808"/>
                    <a:pt x="16703" y="4806"/>
                  </a:cubicBezTo>
                  <a:cubicBezTo>
                    <a:pt x="15832" y="3688"/>
                    <a:pt x="14734" y="2724"/>
                    <a:pt x="13566" y="1899"/>
                  </a:cubicBezTo>
                  <a:lnTo>
                    <a:pt x="13470" y="1942"/>
                  </a:lnTo>
                  <a:cubicBezTo>
                    <a:pt x="13454" y="1931"/>
                    <a:pt x="13435" y="1924"/>
                    <a:pt x="13415" y="1924"/>
                  </a:cubicBezTo>
                  <a:cubicBezTo>
                    <a:pt x="13399" y="1924"/>
                    <a:pt x="13382" y="1928"/>
                    <a:pt x="13365" y="1938"/>
                  </a:cubicBezTo>
                  <a:cubicBezTo>
                    <a:pt x="12609" y="2331"/>
                    <a:pt x="12071" y="2896"/>
                    <a:pt x="11658" y="3636"/>
                  </a:cubicBezTo>
                  <a:cubicBezTo>
                    <a:pt x="11214" y="4433"/>
                    <a:pt x="10583" y="6514"/>
                    <a:pt x="9514" y="6514"/>
                  </a:cubicBezTo>
                  <a:cubicBezTo>
                    <a:pt x="9483" y="6514"/>
                    <a:pt x="9452" y="6513"/>
                    <a:pt x="9420" y="6509"/>
                  </a:cubicBezTo>
                  <a:cubicBezTo>
                    <a:pt x="7873" y="6333"/>
                    <a:pt x="9225" y="3897"/>
                    <a:pt x="9695" y="3267"/>
                  </a:cubicBezTo>
                  <a:cubicBezTo>
                    <a:pt x="10354" y="2388"/>
                    <a:pt x="11216" y="1714"/>
                    <a:pt x="12073" y="1044"/>
                  </a:cubicBezTo>
                  <a:cubicBezTo>
                    <a:pt x="12100" y="1021"/>
                    <a:pt x="12100" y="987"/>
                    <a:pt x="12081" y="961"/>
                  </a:cubicBezTo>
                  <a:cubicBezTo>
                    <a:pt x="12085" y="959"/>
                    <a:pt x="12088" y="955"/>
                    <a:pt x="12094" y="954"/>
                  </a:cubicBezTo>
                  <a:cubicBezTo>
                    <a:pt x="11134" y="409"/>
                    <a:pt x="10056" y="1"/>
                    <a:pt x="897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473" name="Google Shape;6473;p34"/>
          <p:cNvGrpSpPr/>
          <p:nvPr/>
        </p:nvGrpSpPr>
        <p:grpSpPr>
          <a:xfrm rot="-5400000">
            <a:off x="848284" y="5430838"/>
            <a:ext cx="1939685" cy="1806972"/>
            <a:chOff x="5039400" y="85775"/>
            <a:chExt cx="462050" cy="430450"/>
          </a:xfrm>
        </p:grpSpPr>
        <p:sp>
          <p:nvSpPr>
            <p:cNvPr id="6474" name="Google Shape;6474;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5" name="Google Shape;6475;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6" name="Google Shape;6476;p34"/>
            <p:cNvSpPr/>
            <p:nvPr/>
          </p:nvSpPr>
          <p:spPr>
            <a:xfrm>
              <a:off x="5168500" y="90975"/>
              <a:ext cx="325800" cy="399350"/>
            </a:xfrm>
            <a:custGeom>
              <a:avLst/>
              <a:gdLst/>
              <a:ahLst/>
              <a:cxnLst/>
              <a:rect l="l" t="t" r="r" b="b"/>
              <a:pathLst>
                <a:path w="13032" h="15974" extrusionOk="0">
                  <a:moveTo>
                    <a:pt x="3789" y="1"/>
                  </a:moveTo>
                  <a:cubicBezTo>
                    <a:pt x="3077" y="1"/>
                    <a:pt x="2374" y="190"/>
                    <a:pt x="1726" y="659"/>
                  </a:cubicBezTo>
                  <a:cubicBezTo>
                    <a:pt x="1" y="1905"/>
                    <a:pt x="1013" y="3888"/>
                    <a:pt x="478" y="5595"/>
                  </a:cubicBezTo>
                  <a:cubicBezTo>
                    <a:pt x="469" y="5625"/>
                    <a:pt x="452" y="5643"/>
                    <a:pt x="431" y="5653"/>
                  </a:cubicBezTo>
                  <a:cubicBezTo>
                    <a:pt x="1335" y="6905"/>
                    <a:pt x="2103" y="8249"/>
                    <a:pt x="3114" y="9430"/>
                  </a:cubicBezTo>
                  <a:cubicBezTo>
                    <a:pt x="4350" y="10874"/>
                    <a:pt x="5769" y="12159"/>
                    <a:pt x="7324" y="13251"/>
                  </a:cubicBezTo>
                  <a:cubicBezTo>
                    <a:pt x="8940" y="14385"/>
                    <a:pt x="10671" y="15211"/>
                    <a:pt x="12484" y="15973"/>
                  </a:cubicBezTo>
                  <a:cubicBezTo>
                    <a:pt x="12488" y="15270"/>
                    <a:pt x="12553" y="14571"/>
                    <a:pt x="12636" y="13870"/>
                  </a:cubicBezTo>
                  <a:lnTo>
                    <a:pt x="12636" y="13870"/>
                  </a:lnTo>
                  <a:cubicBezTo>
                    <a:pt x="12351" y="13909"/>
                    <a:pt x="11906" y="13958"/>
                    <a:pt x="11447" y="13958"/>
                  </a:cubicBezTo>
                  <a:cubicBezTo>
                    <a:pt x="10505" y="13958"/>
                    <a:pt x="9499" y="13753"/>
                    <a:pt x="9676" y="12843"/>
                  </a:cubicBezTo>
                  <a:cubicBezTo>
                    <a:pt x="9814" y="12135"/>
                    <a:pt x="10602" y="11900"/>
                    <a:pt x="11413" y="11900"/>
                  </a:cubicBezTo>
                  <a:cubicBezTo>
                    <a:pt x="11949" y="11900"/>
                    <a:pt x="12495" y="12002"/>
                    <a:pt x="12869" y="12139"/>
                  </a:cubicBezTo>
                  <a:cubicBezTo>
                    <a:pt x="12936" y="11618"/>
                    <a:pt x="12996" y="11097"/>
                    <a:pt x="13032" y="10575"/>
                  </a:cubicBezTo>
                  <a:cubicBezTo>
                    <a:pt x="13025" y="10575"/>
                    <a:pt x="13021" y="10576"/>
                    <a:pt x="13017" y="10576"/>
                  </a:cubicBezTo>
                  <a:cubicBezTo>
                    <a:pt x="13015" y="10576"/>
                    <a:pt x="13013" y="10576"/>
                    <a:pt x="13011" y="10575"/>
                  </a:cubicBezTo>
                  <a:cubicBezTo>
                    <a:pt x="12750" y="10529"/>
                    <a:pt x="12491" y="10510"/>
                    <a:pt x="12234" y="10510"/>
                  </a:cubicBezTo>
                  <a:cubicBezTo>
                    <a:pt x="11069" y="10510"/>
                    <a:pt x="9929" y="10897"/>
                    <a:pt x="8757" y="10919"/>
                  </a:cubicBezTo>
                  <a:cubicBezTo>
                    <a:pt x="8734" y="10920"/>
                    <a:pt x="8711" y="10920"/>
                    <a:pt x="8688" y="10920"/>
                  </a:cubicBezTo>
                  <a:cubicBezTo>
                    <a:pt x="7835" y="10920"/>
                    <a:pt x="6280" y="10638"/>
                    <a:pt x="6415" y="9499"/>
                  </a:cubicBezTo>
                  <a:cubicBezTo>
                    <a:pt x="6537" y="8468"/>
                    <a:pt x="8222" y="8299"/>
                    <a:pt x="9004" y="8259"/>
                  </a:cubicBezTo>
                  <a:cubicBezTo>
                    <a:pt x="9124" y="8253"/>
                    <a:pt x="9245" y="8251"/>
                    <a:pt x="9366" y="8251"/>
                  </a:cubicBezTo>
                  <a:cubicBezTo>
                    <a:pt x="10593" y="8251"/>
                    <a:pt x="11899" y="8542"/>
                    <a:pt x="13028" y="9006"/>
                  </a:cubicBezTo>
                  <a:cubicBezTo>
                    <a:pt x="12941" y="7984"/>
                    <a:pt x="12682" y="7014"/>
                    <a:pt x="12227" y="6103"/>
                  </a:cubicBezTo>
                  <a:cubicBezTo>
                    <a:pt x="11514" y="6349"/>
                    <a:pt x="10839" y="6617"/>
                    <a:pt x="10159" y="6943"/>
                  </a:cubicBezTo>
                  <a:cubicBezTo>
                    <a:pt x="9669" y="7181"/>
                    <a:pt x="9172" y="7408"/>
                    <a:pt x="8645" y="7551"/>
                  </a:cubicBezTo>
                  <a:cubicBezTo>
                    <a:pt x="8377" y="7623"/>
                    <a:pt x="7938" y="7718"/>
                    <a:pt x="7520" y="7718"/>
                  </a:cubicBezTo>
                  <a:cubicBezTo>
                    <a:pt x="7046" y="7718"/>
                    <a:pt x="6601" y="7596"/>
                    <a:pt x="6470" y="7181"/>
                  </a:cubicBezTo>
                  <a:cubicBezTo>
                    <a:pt x="6196" y="6314"/>
                    <a:pt x="7260" y="5505"/>
                    <a:pt x="7917" y="5196"/>
                  </a:cubicBezTo>
                  <a:cubicBezTo>
                    <a:pt x="8887" y="4742"/>
                    <a:pt x="10013" y="4579"/>
                    <a:pt x="11086" y="4579"/>
                  </a:cubicBezTo>
                  <a:cubicBezTo>
                    <a:pt x="11136" y="4579"/>
                    <a:pt x="11185" y="4579"/>
                    <a:pt x="11235" y="4580"/>
                  </a:cubicBezTo>
                  <a:cubicBezTo>
                    <a:pt x="10410" y="3561"/>
                    <a:pt x="9398" y="2683"/>
                    <a:pt x="8326" y="1916"/>
                  </a:cubicBezTo>
                  <a:cubicBezTo>
                    <a:pt x="8319" y="1920"/>
                    <a:pt x="8312" y="1927"/>
                    <a:pt x="8304" y="1933"/>
                  </a:cubicBezTo>
                  <a:cubicBezTo>
                    <a:pt x="6827" y="2702"/>
                    <a:pt x="6382" y="4274"/>
                    <a:pt x="5601" y="5629"/>
                  </a:cubicBezTo>
                  <a:cubicBezTo>
                    <a:pt x="5338" y="6087"/>
                    <a:pt x="4801" y="6594"/>
                    <a:pt x="4279" y="6594"/>
                  </a:cubicBezTo>
                  <a:cubicBezTo>
                    <a:pt x="4039" y="6594"/>
                    <a:pt x="3801" y="6487"/>
                    <a:pt x="3595" y="6219"/>
                  </a:cubicBezTo>
                  <a:cubicBezTo>
                    <a:pt x="2965" y="5405"/>
                    <a:pt x="3595" y="4120"/>
                    <a:pt x="4061" y="3383"/>
                  </a:cubicBezTo>
                  <a:cubicBezTo>
                    <a:pt x="4709" y="2354"/>
                    <a:pt x="5658" y="1522"/>
                    <a:pt x="6662" y="844"/>
                  </a:cubicBezTo>
                  <a:cubicBezTo>
                    <a:pt x="5765" y="360"/>
                    <a:pt x="4768" y="1"/>
                    <a:pt x="378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7" name="Google Shape;6477;p34"/>
            <p:cNvSpPr/>
            <p:nvPr/>
          </p:nvSpPr>
          <p:spPr>
            <a:xfrm>
              <a:off x="5039475" y="142525"/>
              <a:ext cx="446900" cy="373700"/>
            </a:xfrm>
            <a:custGeom>
              <a:avLst/>
              <a:gdLst/>
              <a:ahLst/>
              <a:cxnLst/>
              <a:rect l="l" t="t" r="r" b="b"/>
              <a:pathLst>
                <a:path w="17876" h="14948" extrusionOk="0">
                  <a:moveTo>
                    <a:pt x="294" y="149"/>
                  </a:moveTo>
                  <a:cubicBezTo>
                    <a:pt x="299" y="150"/>
                    <a:pt x="301" y="152"/>
                    <a:pt x="306" y="153"/>
                  </a:cubicBezTo>
                  <a:cubicBezTo>
                    <a:pt x="2510" y="619"/>
                    <a:pt x="4234" y="1901"/>
                    <a:pt x="5509" y="3735"/>
                  </a:cubicBezTo>
                  <a:cubicBezTo>
                    <a:pt x="6552" y="5233"/>
                    <a:pt x="7500" y="6742"/>
                    <a:pt x="8748" y="8085"/>
                  </a:cubicBezTo>
                  <a:cubicBezTo>
                    <a:pt x="11148" y="10673"/>
                    <a:pt x="14268" y="12920"/>
                    <a:pt x="17646" y="14024"/>
                  </a:cubicBezTo>
                  <a:lnTo>
                    <a:pt x="17646" y="14149"/>
                  </a:lnTo>
                  <a:cubicBezTo>
                    <a:pt x="17645" y="14146"/>
                    <a:pt x="17644" y="14143"/>
                    <a:pt x="17639" y="14142"/>
                  </a:cubicBezTo>
                  <a:cubicBezTo>
                    <a:pt x="13983" y="12627"/>
                    <a:pt x="10443" y="10824"/>
                    <a:pt x="7930" y="7661"/>
                  </a:cubicBezTo>
                  <a:cubicBezTo>
                    <a:pt x="5787" y="4965"/>
                    <a:pt x="4022" y="849"/>
                    <a:pt x="179" y="328"/>
                  </a:cubicBezTo>
                  <a:cubicBezTo>
                    <a:pt x="217" y="270"/>
                    <a:pt x="257" y="208"/>
                    <a:pt x="294" y="149"/>
                  </a:cubicBezTo>
                  <a:close/>
                  <a:moveTo>
                    <a:pt x="5159" y="4047"/>
                  </a:moveTo>
                  <a:cubicBezTo>
                    <a:pt x="6276" y="5522"/>
                    <a:pt x="7247" y="7183"/>
                    <a:pt x="8453" y="8511"/>
                  </a:cubicBezTo>
                  <a:cubicBezTo>
                    <a:pt x="10868" y="11180"/>
                    <a:pt x="14203" y="13084"/>
                    <a:pt x="17605" y="14197"/>
                  </a:cubicBezTo>
                  <a:cubicBezTo>
                    <a:pt x="17075" y="14127"/>
                    <a:pt x="16545" y="14098"/>
                    <a:pt x="16016" y="14098"/>
                  </a:cubicBezTo>
                  <a:cubicBezTo>
                    <a:pt x="14752" y="14098"/>
                    <a:pt x="13488" y="14262"/>
                    <a:pt x="12225" y="14424"/>
                  </a:cubicBezTo>
                  <a:cubicBezTo>
                    <a:pt x="11763" y="13626"/>
                    <a:pt x="11526" y="12130"/>
                    <a:pt x="10376" y="12130"/>
                  </a:cubicBezTo>
                  <a:cubicBezTo>
                    <a:pt x="10282" y="12130"/>
                    <a:pt x="10183" y="12140"/>
                    <a:pt x="10076" y="12161"/>
                  </a:cubicBezTo>
                  <a:cubicBezTo>
                    <a:pt x="8796" y="12415"/>
                    <a:pt x="9777" y="14031"/>
                    <a:pt x="10298" y="14643"/>
                  </a:cubicBezTo>
                  <a:cubicBezTo>
                    <a:pt x="9716" y="14696"/>
                    <a:pt x="9133" y="14731"/>
                    <a:pt x="8550" y="14731"/>
                  </a:cubicBezTo>
                  <a:cubicBezTo>
                    <a:pt x="8041" y="14731"/>
                    <a:pt x="7532" y="14705"/>
                    <a:pt x="7024" y="14641"/>
                  </a:cubicBezTo>
                  <a:cubicBezTo>
                    <a:pt x="6801" y="13303"/>
                    <a:pt x="8128" y="12514"/>
                    <a:pt x="8389" y="11281"/>
                  </a:cubicBezTo>
                  <a:cubicBezTo>
                    <a:pt x="8539" y="10571"/>
                    <a:pt x="8266" y="9714"/>
                    <a:pt x="7461" y="9584"/>
                  </a:cubicBezTo>
                  <a:cubicBezTo>
                    <a:pt x="7387" y="9572"/>
                    <a:pt x="7314" y="9566"/>
                    <a:pt x="7242" y="9566"/>
                  </a:cubicBezTo>
                  <a:cubicBezTo>
                    <a:pt x="6343" y="9566"/>
                    <a:pt x="5682" y="10468"/>
                    <a:pt x="5344" y="11218"/>
                  </a:cubicBezTo>
                  <a:cubicBezTo>
                    <a:pt x="4926" y="12133"/>
                    <a:pt x="4820" y="13218"/>
                    <a:pt x="5101" y="14192"/>
                  </a:cubicBezTo>
                  <a:cubicBezTo>
                    <a:pt x="4056" y="13811"/>
                    <a:pt x="3123" y="13211"/>
                    <a:pt x="2390" y="12392"/>
                  </a:cubicBezTo>
                  <a:cubicBezTo>
                    <a:pt x="3273" y="11441"/>
                    <a:pt x="4169" y="10458"/>
                    <a:pt x="4728" y="9276"/>
                  </a:cubicBezTo>
                  <a:cubicBezTo>
                    <a:pt x="5043" y="8613"/>
                    <a:pt x="5561" y="7394"/>
                    <a:pt x="4754" y="6865"/>
                  </a:cubicBezTo>
                  <a:cubicBezTo>
                    <a:pt x="4533" y="6721"/>
                    <a:pt x="4292" y="6659"/>
                    <a:pt x="4047" y="6659"/>
                  </a:cubicBezTo>
                  <a:cubicBezTo>
                    <a:pt x="3447" y="6659"/>
                    <a:pt x="2829" y="7028"/>
                    <a:pt x="2455" y="7462"/>
                  </a:cubicBezTo>
                  <a:cubicBezTo>
                    <a:pt x="1739" y="8291"/>
                    <a:pt x="1450" y="9546"/>
                    <a:pt x="1296" y="10646"/>
                  </a:cubicBezTo>
                  <a:cubicBezTo>
                    <a:pt x="753" y="9343"/>
                    <a:pt x="600" y="7818"/>
                    <a:pt x="1115" y="6505"/>
                  </a:cubicBezTo>
                  <a:cubicBezTo>
                    <a:pt x="1508" y="5500"/>
                    <a:pt x="2250" y="4935"/>
                    <a:pt x="3301" y="4759"/>
                  </a:cubicBezTo>
                  <a:cubicBezTo>
                    <a:pt x="3979" y="4646"/>
                    <a:pt x="4677" y="4592"/>
                    <a:pt x="5159" y="4047"/>
                  </a:cubicBezTo>
                  <a:close/>
                  <a:moveTo>
                    <a:pt x="312" y="0"/>
                  </a:moveTo>
                  <a:cubicBezTo>
                    <a:pt x="299" y="0"/>
                    <a:pt x="286" y="6"/>
                    <a:pt x="275" y="19"/>
                  </a:cubicBezTo>
                  <a:cubicBezTo>
                    <a:pt x="203" y="118"/>
                    <a:pt x="131" y="217"/>
                    <a:pt x="64" y="318"/>
                  </a:cubicBezTo>
                  <a:cubicBezTo>
                    <a:pt x="11" y="334"/>
                    <a:pt x="0" y="431"/>
                    <a:pt x="64" y="443"/>
                  </a:cubicBezTo>
                  <a:cubicBezTo>
                    <a:pt x="2290" y="845"/>
                    <a:pt x="3765" y="2240"/>
                    <a:pt x="5037" y="3889"/>
                  </a:cubicBezTo>
                  <a:cubicBezTo>
                    <a:pt x="5032" y="3893"/>
                    <a:pt x="5026" y="3895"/>
                    <a:pt x="5022" y="3900"/>
                  </a:cubicBezTo>
                  <a:cubicBezTo>
                    <a:pt x="4432" y="4564"/>
                    <a:pt x="3491" y="4445"/>
                    <a:pt x="2705" y="4668"/>
                  </a:cubicBezTo>
                  <a:cubicBezTo>
                    <a:pt x="2025" y="4860"/>
                    <a:pt x="1501" y="5322"/>
                    <a:pt x="1153" y="5929"/>
                  </a:cubicBezTo>
                  <a:cubicBezTo>
                    <a:pt x="356" y="7318"/>
                    <a:pt x="477" y="9132"/>
                    <a:pt x="1041" y="10580"/>
                  </a:cubicBezTo>
                  <a:cubicBezTo>
                    <a:pt x="1113" y="10764"/>
                    <a:pt x="1194" y="10947"/>
                    <a:pt x="1281" y="11123"/>
                  </a:cubicBezTo>
                  <a:cubicBezTo>
                    <a:pt x="1288" y="11115"/>
                    <a:pt x="1293" y="11106"/>
                    <a:pt x="1300" y="11096"/>
                  </a:cubicBezTo>
                  <a:cubicBezTo>
                    <a:pt x="1308" y="11098"/>
                    <a:pt x="1316" y="11099"/>
                    <a:pt x="1323" y="11099"/>
                  </a:cubicBezTo>
                  <a:cubicBezTo>
                    <a:pt x="1351" y="11099"/>
                    <a:pt x="1378" y="11085"/>
                    <a:pt x="1386" y="11052"/>
                  </a:cubicBezTo>
                  <a:cubicBezTo>
                    <a:pt x="1395" y="11012"/>
                    <a:pt x="1406" y="10972"/>
                    <a:pt x="1415" y="10932"/>
                  </a:cubicBezTo>
                  <a:cubicBezTo>
                    <a:pt x="1416" y="10930"/>
                    <a:pt x="1417" y="10927"/>
                    <a:pt x="1420" y="10925"/>
                  </a:cubicBezTo>
                  <a:cubicBezTo>
                    <a:pt x="1420" y="10924"/>
                    <a:pt x="1417" y="10923"/>
                    <a:pt x="1417" y="10920"/>
                  </a:cubicBezTo>
                  <a:cubicBezTo>
                    <a:pt x="1626" y="10054"/>
                    <a:pt x="1790" y="9155"/>
                    <a:pt x="2170" y="8346"/>
                  </a:cubicBezTo>
                  <a:cubicBezTo>
                    <a:pt x="2389" y="7880"/>
                    <a:pt x="2691" y="7433"/>
                    <a:pt x="3140" y="7162"/>
                  </a:cubicBezTo>
                  <a:cubicBezTo>
                    <a:pt x="3387" y="7014"/>
                    <a:pt x="3748" y="6891"/>
                    <a:pt x="4086" y="6891"/>
                  </a:cubicBezTo>
                  <a:cubicBezTo>
                    <a:pt x="4450" y="6891"/>
                    <a:pt x="4788" y="7034"/>
                    <a:pt x="4926" y="7444"/>
                  </a:cubicBezTo>
                  <a:cubicBezTo>
                    <a:pt x="5193" y="8230"/>
                    <a:pt x="4451" y="9416"/>
                    <a:pt x="4048" y="10036"/>
                  </a:cubicBezTo>
                  <a:cubicBezTo>
                    <a:pt x="3511" y="10855"/>
                    <a:pt x="2846" y="11576"/>
                    <a:pt x="2183" y="12292"/>
                  </a:cubicBezTo>
                  <a:cubicBezTo>
                    <a:pt x="2140" y="12339"/>
                    <a:pt x="2147" y="12395"/>
                    <a:pt x="2176" y="12437"/>
                  </a:cubicBezTo>
                  <a:cubicBezTo>
                    <a:pt x="2171" y="12443"/>
                    <a:pt x="2169" y="12450"/>
                    <a:pt x="2163" y="12457"/>
                  </a:cubicBezTo>
                  <a:cubicBezTo>
                    <a:pt x="2777" y="13174"/>
                    <a:pt x="3545" y="13756"/>
                    <a:pt x="4425" y="14157"/>
                  </a:cubicBezTo>
                  <a:cubicBezTo>
                    <a:pt x="4742" y="14301"/>
                    <a:pt x="5070" y="14423"/>
                    <a:pt x="5399" y="14523"/>
                  </a:cubicBezTo>
                  <a:cubicBezTo>
                    <a:pt x="5390" y="14444"/>
                    <a:pt x="5385" y="14366"/>
                    <a:pt x="5380" y="14287"/>
                  </a:cubicBezTo>
                  <a:cubicBezTo>
                    <a:pt x="5368" y="14284"/>
                    <a:pt x="5354" y="14279"/>
                    <a:pt x="5340" y="14273"/>
                  </a:cubicBezTo>
                  <a:cubicBezTo>
                    <a:pt x="5109" y="13333"/>
                    <a:pt x="5098" y="12401"/>
                    <a:pt x="5462" y="11487"/>
                  </a:cubicBezTo>
                  <a:cubicBezTo>
                    <a:pt x="5646" y="11024"/>
                    <a:pt x="5918" y="10563"/>
                    <a:pt x="6284" y="10221"/>
                  </a:cubicBezTo>
                  <a:cubicBezTo>
                    <a:pt x="6557" y="9966"/>
                    <a:pt x="6915" y="9823"/>
                    <a:pt x="7247" y="9823"/>
                  </a:cubicBezTo>
                  <a:cubicBezTo>
                    <a:pt x="7692" y="9823"/>
                    <a:pt x="8092" y="10078"/>
                    <a:pt x="8184" y="10663"/>
                  </a:cubicBezTo>
                  <a:cubicBezTo>
                    <a:pt x="8417" y="12140"/>
                    <a:pt x="6317" y="13207"/>
                    <a:pt x="6877" y="14696"/>
                  </a:cubicBezTo>
                  <a:cubicBezTo>
                    <a:pt x="6880" y="14743"/>
                    <a:pt x="6881" y="14791"/>
                    <a:pt x="6885" y="14836"/>
                  </a:cubicBezTo>
                  <a:cubicBezTo>
                    <a:pt x="6905" y="14840"/>
                    <a:pt x="6922" y="14842"/>
                    <a:pt x="6942" y="14843"/>
                  </a:cubicBezTo>
                  <a:cubicBezTo>
                    <a:pt x="6943" y="14849"/>
                    <a:pt x="6945" y="14855"/>
                    <a:pt x="6948" y="14857"/>
                  </a:cubicBezTo>
                  <a:cubicBezTo>
                    <a:pt x="6959" y="14879"/>
                    <a:pt x="6978" y="14888"/>
                    <a:pt x="6997" y="14888"/>
                  </a:cubicBezTo>
                  <a:cubicBezTo>
                    <a:pt x="7019" y="14888"/>
                    <a:pt x="7042" y="14876"/>
                    <a:pt x="7053" y="14856"/>
                  </a:cubicBezTo>
                  <a:cubicBezTo>
                    <a:pt x="7586" y="14921"/>
                    <a:pt x="8126" y="14948"/>
                    <a:pt x="8664" y="14948"/>
                  </a:cubicBezTo>
                  <a:cubicBezTo>
                    <a:pt x="9257" y="14948"/>
                    <a:pt x="9848" y="14915"/>
                    <a:pt x="10429" y="14862"/>
                  </a:cubicBezTo>
                  <a:cubicBezTo>
                    <a:pt x="10517" y="14855"/>
                    <a:pt x="10604" y="14846"/>
                    <a:pt x="10690" y="14836"/>
                  </a:cubicBezTo>
                  <a:cubicBezTo>
                    <a:pt x="10659" y="14763"/>
                    <a:pt x="10632" y="14687"/>
                    <a:pt x="10607" y="14610"/>
                  </a:cubicBezTo>
                  <a:cubicBezTo>
                    <a:pt x="10577" y="14615"/>
                    <a:pt x="10546" y="14616"/>
                    <a:pt x="10518" y="14620"/>
                  </a:cubicBezTo>
                  <a:cubicBezTo>
                    <a:pt x="10518" y="14617"/>
                    <a:pt x="10518" y="14616"/>
                    <a:pt x="10517" y="14615"/>
                  </a:cubicBezTo>
                  <a:cubicBezTo>
                    <a:pt x="10303" y="14295"/>
                    <a:pt x="10072" y="13986"/>
                    <a:pt x="9897" y="13642"/>
                  </a:cubicBezTo>
                  <a:cubicBezTo>
                    <a:pt x="9711" y="13273"/>
                    <a:pt x="9310" y="12464"/>
                    <a:pt x="10248" y="12357"/>
                  </a:cubicBezTo>
                  <a:cubicBezTo>
                    <a:pt x="10270" y="12354"/>
                    <a:pt x="10293" y="12353"/>
                    <a:pt x="10315" y="12353"/>
                  </a:cubicBezTo>
                  <a:cubicBezTo>
                    <a:pt x="10545" y="12353"/>
                    <a:pt x="10801" y="12478"/>
                    <a:pt x="10983" y="12598"/>
                  </a:cubicBezTo>
                  <a:cubicBezTo>
                    <a:pt x="11672" y="13064"/>
                    <a:pt x="11619" y="13958"/>
                    <a:pt x="12132" y="14547"/>
                  </a:cubicBezTo>
                  <a:cubicBezTo>
                    <a:pt x="12145" y="14562"/>
                    <a:pt x="12161" y="14569"/>
                    <a:pt x="12178" y="14569"/>
                  </a:cubicBezTo>
                  <a:cubicBezTo>
                    <a:pt x="12182" y="14569"/>
                    <a:pt x="12187" y="14569"/>
                    <a:pt x="12191" y="14568"/>
                  </a:cubicBezTo>
                  <a:cubicBezTo>
                    <a:pt x="12209" y="14603"/>
                    <a:pt x="12226" y="14637"/>
                    <a:pt x="12245" y="14671"/>
                  </a:cubicBezTo>
                  <a:cubicBezTo>
                    <a:pt x="13732" y="14500"/>
                    <a:pt x="15207" y="14323"/>
                    <a:pt x="16707" y="14323"/>
                  </a:cubicBezTo>
                  <a:cubicBezTo>
                    <a:pt x="17067" y="14323"/>
                    <a:pt x="17428" y="14333"/>
                    <a:pt x="17792" y="14356"/>
                  </a:cubicBezTo>
                  <a:cubicBezTo>
                    <a:pt x="17794" y="14356"/>
                    <a:pt x="17796" y="14356"/>
                    <a:pt x="17798" y="14356"/>
                  </a:cubicBezTo>
                  <a:cubicBezTo>
                    <a:pt x="17865" y="14356"/>
                    <a:pt x="17875" y="14274"/>
                    <a:pt x="17831" y="14238"/>
                  </a:cubicBezTo>
                  <a:cubicBezTo>
                    <a:pt x="17834" y="14146"/>
                    <a:pt x="17837" y="14054"/>
                    <a:pt x="17841" y="13962"/>
                  </a:cubicBezTo>
                  <a:cubicBezTo>
                    <a:pt x="17778" y="13942"/>
                    <a:pt x="17711" y="13918"/>
                    <a:pt x="17648" y="13896"/>
                  </a:cubicBezTo>
                  <a:lnTo>
                    <a:pt x="17648" y="13913"/>
                  </a:lnTo>
                  <a:cubicBezTo>
                    <a:pt x="17526" y="13862"/>
                    <a:pt x="17406" y="13811"/>
                    <a:pt x="17286" y="13760"/>
                  </a:cubicBezTo>
                  <a:cubicBezTo>
                    <a:pt x="17121" y="13693"/>
                    <a:pt x="16956" y="13621"/>
                    <a:pt x="16792" y="13544"/>
                  </a:cubicBezTo>
                  <a:cubicBezTo>
                    <a:pt x="15290" y="12881"/>
                    <a:pt x="13849" y="12145"/>
                    <a:pt x="12490" y="11191"/>
                  </a:cubicBezTo>
                  <a:cubicBezTo>
                    <a:pt x="10995" y="10140"/>
                    <a:pt x="9627" y="8911"/>
                    <a:pt x="8426" y="7536"/>
                  </a:cubicBezTo>
                  <a:cubicBezTo>
                    <a:pt x="7282" y="6281"/>
                    <a:pt x="6288" y="4897"/>
                    <a:pt x="5464" y="3399"/>
                  </a:cubicBezTo>
                  <a:cubicBezTo>
                    <a:pt x="5462" y="3403"/>
                    <a:pt x="5462" y="3406"/>
                    <a:pt x="5461" y="3409"/>
                  </a:cubicBezTo>
                  <a:cubicBezTo>
                    <a:pt x="5294" y="3187"/>
                    <a:pt x="5128" y="2968"/>
                    <a:pt x="4951" y="2755"/>
                  </a:cubicBezTo>
                  <a:cubicBezTo>
                    <a:pt x="3781" y="1339"/>
                    <a:pt x="2150" y="379"/>
                    <a:pt x="353" y="6"/>
                  </a:cubicBezTo>
                  <a:cubicBezTo>
                    <a:pt x="352" y="6"/>
                    <a:pt x="350" y="6"/>
                    <a:pt x="348" y="6"/>
                  </a:cubicBezTo>
                  <a:cubicBezTo>
                    <a:pt x="345" y="6"/>
                    <a:pt x="341" y="6"/>
                    <a:pt x="337" y="6"/>
                  </a:cubicBezTo>
                  <a:cubicBezTo>
                    <a:pt x="330" y="2"/>
                    <a:pt x="321" y="0"/>
                    <a:pt x="31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8" name="Google Shape;6478;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9" name="Google Shape;6479;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0" name="Google Shape;6480;p34"/>
            <p:cNvSpPr/>
            <p:nvPr/>
          </p:nvSpPr>
          <p:spPr>
            <a:xfrm>
              <a:off x="5250025" y="330900"/>
              <a:ext cx="209200" cy="150250"/>
            </a:xfrm>
            <a:custGeom>
              <a:avLst/>
              <a:gdLst/>
              <a:ahLst/>
              <a:cxnLst/>
              <a:rect l="l" t="t" r="r" b="b"/>
              <a:pathLst>
                <a:path w="8368" h="6010" extrusionOk="0">
                  <a:moveTo>
                    <a:pt x="1" y="1"/>
                  </a:moveTo>
                  <a:lnTo>
                    <a:pt x="1" y="1"/>
                  </a:lnTo>
                  <a:cubicBezTo>
                    <a:pt x="1202" y="1376"/>
                    <a:pt x="2570" y="2605"/>
                    <a:pt x="4064" y="3656"/>
                  </a:cubicBezTo>
                  <a:cubicBezTo>
                    <a:pt x="5425" y="4610"/>
                    <a:pt x="6865" y="5346"/>
                    <a:pt x="8367" y="6009"/>
                  </a:cubicBezTo>
                  <a:cubicBezTo>
                    <a:pt x="7423" y="5572"/>
                    <a:pt x="6518" y="5010"/>
                    <a:pt x="5648" y="4504"/>
                  </a:cubicBezTo>
                  <a:cubicBezTo>
                    <a:pt x="4444" y="3810"/>
                    <a:pt x="3300" y="3016"/>
                    <a:pt x="2232" y="2130"/>
                  </a:cubicBezTo>
                  <a:cubicBezTo>
                    <a:pt x="1437" y="1469"/>
                    <a:pt x="693" y="757"/>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1" name="Google Shape;6481;p34"/>
            <p:cNvSpPr/>
            <p:nvPr/>
          </p:nvSpPr>
          <p:spPr>
            <a:xfrm>
              <a:off x="5471550" y="486450"/>
              <a:ext cx="9050" cy="3875"/>
            </a:xfrm>
            <a:custGeom>
              <a:avLst/>
              <a:gdLst/>
              <a:ahLst/>
              <a:cxnLst/>
              <a:rect l="l" t="t" r="r" b="b"/>
              <a:pathLst>
                <a:path w="362" h="155" extrusionOk="0">
                  <a:moveTo>
                    <a:pt x="1" y="1"/>
                  </a:moveTo>
                  <a:cubicBezTo>
                    <a:pt x="121" y="53"/>
                    <a:pt x="242" y="104"/>
                    <a:pt x="362" y="154"/>
                  </a:cubicBezTo>
                  <a:lnTo>
                    <a:pt x="362" y="137"/>
                  </a:lnTo>
                  <a:cubicBezTo>
                    <a:pt x="242" y="95"/>
                    <a:pt x="121" y="49"/>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2" name="Google Shape;6482;p34"/>
            <p:cNvSpPr/>
            <p:nvPr/>
          </p:nvSpPr>
          <p:spPr>
            <a:xfrm>
              <a:off x="5060475" y="244800"/>
              <a:ext cx="410125" cy="264700"/>
            </a:xfrm>
            <a:custGeom>
              <a:avLst/>
              <a:gdLst/>
              <a:ahLst/>
              <a:cxnLst/>
              <a:rect l="l" t="t" r="r" b="b"/>
              <a:pathLst>
                <a:path w="16405" h="10588" extrusionOk="0">
                  <a:moveTo>
                    <a:pt x="4398" y="0"/>
                  </a:moveTo>
                  <a:cubicBezTo>
                    <a:pt x="4349" y="0"/>
                    <a:pt x="4297" y="47"/>
                    <a:pt x="4315" y="99"/>
                  </a:cubicBezTo>
                  <a:cubicBezTo>
                    <a:pt x="4540" y="776"/>
                    <a:pt x="4944" y="1446"/>
                    <a:pt x="5392" y="2074"/>
                  </a:cubicBezTo>
                  <a:cubicBezTo>
                    <a:pt x="5247" y="2183"/>
                    <a:pt x="5094" y="2226"/>
                    <a:pt x="4937" y="2226"/>
                  </a:cubicBezTo>
                  <a:cubicBezTo>
                    <a:pt x="4382" y="2226"/>
                    <a:pt x="3770" y="1689"/>
                    <a:pt x="3232" y="1677"/>
                  </a:cubicBezTo>
                  <a:cubicBezTo>
                    <a:pt x="3217" y="1677"/>
                    <a:pt x="3202" y="1676"/>
                    <a:pt x="3188" y="1676"/>
                  </a:cubicBezTo>
                  <a:cubicBezTo>
                    <a:pt x="2707" y="1676"/>
                    <a:pt x="2210" y="1876"/>
                    <a:pt x="1792" y="2094"/>
                  </a:cubicBezTo>
                  <a:cubicBezTo>
                    <a:pt x="733" y="2647"/>
                    <a:pt x="222" y="3796"/>
                    <a:pt x="9" y="4927"/>
                  </a:cubicBezTo>
                  <a:cubicBezTo>
                    <a:pt x="1" y="4965"/>
                    <a:pt x="28" y="4989"/>
                    <a:pt x="56" y="4989"/>
                  </a:cubicBezTo>
                  <a:cubicBezTo>
                    <a:pt x="75" y="4989"/>
                    <a:pt x="93" y="4979"/>
                    <a:pt x="102" y="4955"/>
                  </a:cubicBezTo>
                  <a:cubicBezTo>
                    <a:pt x="335" y="4333"/>
                    <a:pt x="472" y="3682"/>
                    <a:pt x="849" y="3119"/>
                  </a:cubicBezTo>
                  <a:cubicBezTo>
                    <a:pt x="1279" y="2472"/>
                    <a:pt x="2003" y="2034"/>
                    <a:pt x="2762" y="1875"/>
                  </a:cubicBezTo>
                  <a:cubicBezTo>
                    <a:pt x="2904" y="1845"/>
                    <a:pt x="3037" y="1830"/>
                    <a:pt x="3167" y="1830"/>
                  </a:cubicBezTo>
                  <a:cubicBezTo>
                    <a:pt x="3465" y="1830"/>
                    <a:pt x="3740" y="1907"/>
                    <a:pt x="4039" y="2047"/>
                  </a:cubicBezTo>
                  <a:cubicBezTo>
                    <a:pt x="4245" y="2144"/>
                    <a:pt x="4443" y="2266"/>
                    <a:pt x="4670" y="2310"/>
                  </a:cubicBezTo>
                  <a:cubicBezTo>
                    <a:pt x="4742" y="2323"/>
                    <a:pt x="4812" y="2330"/>
                    <a:pt x="4878" y="2330"/>
                  </a:cubicBezTo>
                  <a:cubicBezTo>
                    <a:pt x="5084" y="2330"/>
                    <a:pt x="5265" y="2263"/>
                    <a:pt x="5426" y="2119"/>
                  </a:cubicBezTo>
                  <a:cubicBezTo>
                    <a:pt x="5578" y="2329"/>
                    <a:pt x="5733" y="2535"/>
                    <a:pt x="5889" y="2736"/>
                  </a:cubicBezTo>
                  <a:cubicBezTo>
                    <a:pt x="5860" y="2734"/>
                    <a:pt x="5831" y="2732"/>
                    <a:pt x="5804" y="2732"/>
                  </a:cubicBezTo>
                  <a:cubicBezTo>
                    <a:pt x="4891" y="2732"/>
                    <a:pt x="4660" y="3989"/>
                    <a:pt x="4491" y="4707"/>
                  </a:cubicBezTo>
                  <a:cubicBezTo>
                    <a:pt x="4131" y="6234"/>
                    <a:pt x="3291" y="7593"/>
                    <a:pt x="2128" y="8639"/>
                  </a:cubicBezTo>
                  <a:cubicBezTo>
                    <a:pt x="2068" y="8693"/>
                    <a:pt x="2121" y="8776"/>
                    <a:pt x="2183" y="8776"/>
                  </a:cubicBezTo>
                  <a:cubicBezTo>
                    <a:pt x="2201" y="8776"/>
                    <a:pt x="2218" y="8769"/>
                    <a:pt x="2235" y="8755"/>
                  </a:cubicBezTo>
                  <a:cubicBezTo>
                    <a:pt x="3024" y="8042"/>
                    <a:pt x="3668" y="7194"/>
                    <a:pt x="4114" y="6226"/>
                  </a:cubicBezTo>
                  <a:cubicBezTo>
                    <a:pt x="4347" y="5719"/>
                    <a:pt x="4524" y="5188"/>
                    <a:pt x="4644" y="4645"/>
                  </a:cubicBezTo>
                  <a:cubicBezTo>
                    <a:pt x="4810" y="3897"/>
                    <a:pt x="4995" y="2821"/>
                    <a:pt x="5944" y="2821"/>
                  </a:cubicBezTo>
                  <a:cubicBezTo>
                    <a:pt x="5947" y="2821"/>
                    <a:pt x="5951" y="2821"/>
                    <a:pt x="5954" y="2821"/>
                  </a:cubicBezTo>
                  <a:cubicBezTo>
                    <a:pt x="6102" y="3011"/>
                    <a:pt x="6250" y="3196"/>
                    <a:pt x="6393" y="3375"/>
                  </a:cubicBezTo>
                  <a:cubicBezTo>
                    <a:pt x="6832" y="3930"/>
                    <a:pt x="7302" y="4458"/>
                    <a:pt x="7798" y="4961"/>
                  </a:cubicBezTo>
                  <a:cubicBezTo>
                    <a:pt x="7674" y="5034"/>
                    <a:pt x="7543" y="5061"/>
                    <a:pt x="7409" y="5061"/>
                  </a:cubicBezTo>
                  <a:cubicBezTo>
                    <a:pt x="7030" y="5061"/>
                    <a:pt x="6619" y="4846"/>
                    <a:pt x="6224" y="4846"/>
                  </a:cubicBezTo>
                  <a:cubicBezTo>
                    <a:pt x="6123" y="4846"/>
                    <a:pt x="6022" y="4860"/>
                    <a:pt x="5924" y="4896"/>
                  </a:cubicBezTo>
                  <a:cubicBezTo>
                    <a:pt x="5451" y="5065"/>
                    <a:pt x="5064" y="5497"/>
                    <a:pt x="4762" y="5881"/>
                  </a:cubicBezTo>
                  <a:cubicBezTo>
                    <a:pt x="3940" y="6933"/>
                    <a:pt x="3576" y="8293"/>
                    <a:pt x="3435" y="9600"/>
                  </a:cubicBezTo>
                  <a:cubicBezTo>
                    <a:pt x="3428" y="9642"/>
                    <a:pt x="3456" y="9663"/>
                    <a:pt x="3486" y="9663"/>
                  </a:cubicBezTo>
                  <a:cubicBezTo>
                    <a:pt x="3516" y="9663"/>
                    <a:pt x="3547" y="9644"/>
                    <a:pt x="3554" y="9606"/>
                  </a:cubicBezTo>
                  <a:cubicBezTo>
                    <a:pt x="3753" y="8190"/>
                    <a:pt x="4111" y="6723"/>
                    <a:pt x="5121" y="5651"/>
                  </a:cubicBezTo>
                  <a:cubicBezTo>
                    <a:pt x="5321" y="5437"/>
                    <a:pt x="5553" y="5211"/>
                    <a:pt x="5818" y="5077"/>
                  </a:cubicBezTo>
                  <a:cubicBezTo>
                    <a:pt x="5968" y="5001"/>
                    <a:pt x="6112" y="4973"/>
                    <a:pt x="6255" y="4973"/>
                  </a:cubicBezTo>
                  <a:cubicBezTo>
                    <a:pt x="6555" y="4973"/>
                    <a:pt x="6847" y="5097"/>
                    <a:pt x="7162" y="5144"/>
                  </a:cubicBezTo>
                  <a:cubicBezTo>
                    <a:pt x="7231" y="5155"/>
                    <a:pt x="7298" y="5161"/>
                    <a:pt x="7362" y="5161"/>
                  </a:cubicBezTo>
                  <a:cubicBezTo>
                    <a:pt x="7537" y="5161"/>
                    <a:pt x="7696" y="5118"/>
                    <a:pt x="7838" y="5009"/>
                  </a:cubicBezTo>
                  <a:cubicBezTo>
                    <a:pt x="7973" y="5144"/>
                    <a:pt x="8108" y="5280"/>
                    <a:pt x="8248" y="5413"/>
                  </a:cubicBezTo>
                  <a:cubicBezTo>
                    <a:pt x="7776" y="5630"/>
                    <a:pt x="7827" y="6337"/>
                    <a:pt x="7854" y="6813"/>
                  </a:cubicBezTo>
                  <a:cubicBezTo>
                    <a:pt x="7925" y="8132"/>
                    <a:pt x="7141" y="9270"/>
                    <a:pt x="6764" y="10490"/>
                  </a:cubicBezTo>
                  <a:cubicBezTo>
                    <a:pt x="6745" y="10548"/>
                    <a:pt x="6793" y="10587"/>
                    <a:pt x="6840" y="10587"/>
                  </a:cubicBezTo>
                  <a:cubicBezTo>
                    <a:pt x="6870" y="10587"/>
                    <a:pt x="6900" y="10571"/>
                    <a:pt x="6912" y="10533"/>
                  </a:cubicBezTo>
                  <a:cubicBezTo>
                    <a:pt x="7174" y="9675"/>
                    <a:pt x="7615" y="8880"/>
                    <a:pt x="7854" y="8013"/>
                  </a:cubicBezTo>
                  <a:cubicBezTo>
                    <a:pt x="7953" y="7653"/>
                    <a:pt x="8006" y="7286"/>
                    <a:pt x="7995" y="6912"/>
                  </a:cubicBezTo>
                  <a:cubicBezTo>
                    <a:pt x="7980" y="6436"/>
                    <a:pt x="7805" y="5729"/>
                    <a:pt x="8313" y="5472"/>
                  </a:cubicBezTo>
                  <a:cubicBezTo>
                    <a:pt x="8607" y="5750"/>
                    <a:pt x="8906" y="6020"/>
                    <a:pt x="9215" y="6280"/>
                  </a:cubicBezTo>
                  <a:cubicBezTo>
                    <a:pt x="9448" y="6474"/>
                    <a:pt x="9688" y="6665"/>
                    <a:pt x="9934" y="6853"/>
                  </a:cubicBezTo>
                  <a:cubicBezTo>
                    <a:pt x="9708" y="7223"/>
                    <a:pt x="9166" y="7374"/>
                    <a:pt x="8844" y="7635"/>
                  </a:cubicBezTo>
                  <a:cubicBezTo>
                    <a:pt x="8599" y="7835"/>
                    <a:pt x="8403" y="8074"/>
                    <a:pt x="8289" y="8372"/>
                  </a:cubicBezTo>
                  <a:cubicBezTo>
                    <a:pt x="8015" y="9083"/>
                    <a:pt x="8293" y="9853"/>
                    <a:pt x="8547" y="10525"/>
                  </a:cubicBezTo>
                  <a:cubicBezTo>
                    <a:pt x="8561" y="10560"/>
                    <a:pt x="8588" y="10575"/>
                    <a:pt x="8614" y="10575"/>
                  </a:cubicBezTo>
                  <a:cubicBezTo>
                    <a:pt x="8656" y="10575"/>
                    <a:pt x="8696" y="10535"/>
                    <a:pt x="8674" y="10477"/>
                  </a:cubicBezTo>
                  <a:cubicBezTo>
                    <a:pt x="8313" y="9527"/>
                    <a:pt x="8049" y="8490"/>
                    <a:pt x="8934" y="7731"/>
                  </a:cubicBezTo>
                  <a:cubicBezTo>
                    <a:pt x="9281" y="7433"/>
                    <a:pt x="9794" y="7312"/>
                    <a:pt x="10000" y="6904"/>
                  </a:cubicBezTo>
                  <a:cubicBezTo>
                    <a:pt x="10100" y="6980"/>
                    <a:pt x="10199" y="7057"/>
                    <a:pt x="10301" y="7134"/>
                  </a:cubicBezTo>
                  <a:cubicBezTo>
                    <a:pt x="10188" y="7615"/>
                    <a:pt x="10527" y="7984"/>
                    <a:pt x="10868" y="8303"/>
                  </a:cubicBezTo>
                  <a:cubicBezTo>
                    <a:pt x="11465" y="8860"/>
                    <a:pt x="11779" y="9466"/>
                    <a:pt x="11878" y="10279"/>
                  </a:cubicBezTo>
                  <a:cubicBezTo>
                    <a:pt x="11880" y="10295"/>
                    <a:pt x="11892" y="10302"/>
                    <a:pt x="11904" y="10302"/>
                  </a:cubicBezTo>
                  <a:cubicBezTo>
                    <a:pt x="11919" y="10302"/>
                    <a:pt x="11935" y="10292"/>
                    <a:pt x="11936" y="10275"/>
                  </a:cubicBezTo>
                  <a:cubicBezTo>
                    <a:pt x="11961" y="9778"/>
                    <a:pt x="11828" y="9301"/>
                    <a:pt x="11566" y="8879"/>
                  </a:cubicBezTo>
                  <a:cubicBezTo>
                    <a:pt x="11228" y="8338"/>
                    <a:pt x="10383" y="7924"/>
                    <a:pt x="10435" y="7233"/>
                  </a:cubicBezTo>
                  <a:lnTo>
                    <a:pt x="10435" y="7233"/>
                  </a:lnTo>
                  <a:cubicBezTo>
                    <a:pt x="11187" y="7779"/>
                    <a:pt x="11985" y="8286"/>
                    <a:pt x="12815" y="8723"/>
                  </a:cubicBezTo>
                  <a:cubicBezTo>
                    <a:pt x="12627" y="9198"/>
                    <a:pt x="12642" y="9785"/>
                    <a:pt x="12978" y="10192"/>
                  </a:cubicBezTo>
                  <a:cubicBezTo>
                    <a:pt x="12983" y="10198"/>
                    <a:pt x="12989" y="10200"/>
                    <a:pt x="12994" y="10200"/>
                  </a:cubicBezTo>
                  <a:cubicBezTo>
                    <a:pt x="13010" y="10200"/>
                    <a:pt x="13023" y="10181"/>
                    <a:pt x="13016" y="10163"/>
                  </a:cubicBezTo>
                  <a:cubicBezTo>
                    <a:pt x="12838" y="9696"/>
                    <a:pt x="12776" y="9256"/>
                    <a:pt x="12944" y="8790"/>
                  </a:cubicBezTo>
                  <a:lnTo>
                    <a:pt x="12944" y="8790"/>
                  </a:lnTo>
                  <a:cubicBezTo>
                    <a:pt x="13225" y="8935"/>
                    <a:pt x="13508" y="9072"/>
                    <a:pt x="13795" y="9202"/>
                  </a:cubicBezTo>
                  <a:cubicBezTo>
                    <a:pt x="13802" y="9477"/>
                    <a:pt x="13863" y="9775"/>
                    <a:pt x="14024" y="9990"/>
                  </a:cubicBezTo>
                  <a:cubicBezTo>
                    <a:pt x="14029" y="9997"/>
                    <a:pt x="14036" y="10000"/>
                    <a:pt x="14044" y="10000"/>
                  </a:cubicBezTo>
                  <a:cubicBezTo>
                    <a:pt x="14063" y="10000"/>
                    <a:pt x="14083" y="9982"/>
                    <a:pt x="14077" y="9962"/>
                  </a:cubicBezTo>
                  <a:cubicBezTo>
                    <a:pt x="14003" y="9717"/>
                    <a:pt x="13932" y="9499"/>
                    <a:pt x="13912" y="9254"/>
                  </a:cubicBezTo>
                  <a:lnTo>
                    <a:pt x="13912" y="9254"/>
                  </a:lnTo>
                  <a:cubicBezTo>
                    <a:pt x="14700" y="9599"/>
                    <a:pt x="15508" y="9877"/>
                    <a:pt x="16331" y="10072"/>
                  </a:cubicBezTo>
                  <a:cubicBezTo>
                    <a:pt x="16335" y="10073"/>
                    <a:pt x="16339" y="10073"/>
                    <a:pt x="16343" y="10073"/>
                  </a:cubicBezTo>
                  <a:cubicBezTo>
                    <a:pt x="16389" y="10073"/>
                    <a:pt x="16404" y="10007"/>
                    <a:pt x="16355" y="9988"/>
                  </a:cubicBezTo>
                  <a:cubicBezTo>
                    <a:pt x="13809" y="9030"/>
                    <a:pt x="11446" y="7885"/>
                    <a:pt x="9351" y="6120"/>
                  </a:cubicBezTo>
                  <a:cubicBezTo>
                    <a:pt x="9074" y="5887"/>
                    <a:pt x="8804" y="5646"/>
                    <a:pt x="8540" y="5399"/>
                  </a:cubicBezTo>
                  <a:cubicBezTo>
                    <a:pt x="8543" y="5399"/>
                    <a:pt x="8544" y="5397"/>
                    <a:pt x="8546" y="5397"/>
                  </a:cubicBezTo>
                  <a:cubicBezTo>
                    <a:pt x="8574" y="5392"/>
                    <a:pt x="8571" y="5345"/>
                    <a:pt x="8540" y="5345"/>
                  </a:cubicBezTo>
                  <a:cubicBezTo>
                    <a:pt x="8523" y="5345"/>
                    <a:pt x="8509" y="5349"/>
                    <a:pt x="8494" y="5351"/>
                  </a:cubicBezTo>
                  <a:cubicBezTo>
                    <a:pt x="7820" y="4715"/>
                    <a:pt x="7189" y="4035"/>
                    <a:pt x="6610" y="3312"/>
                  </a:cubicBezTo>
                  <a:cubicBezTo>
                    <a:pt x="6174" y="2767"/>
                    <a:pt x="5765" y="2201"/>
                    <a:pt x="5390" y="1609"/>
                  </a:cubicBezTo>
                  <a:cubicBezTo>
                    <a:pt x="5064" y="1094"/>
                    <a:pt x="4812" y="517"/>
                    <a:pt x="4452" y="27"/>
                  </a:cubicBezTo>
                  <a:cubicBezTo>
                    <a:pt x="4438" y="8"/>
                    <a:pt x="4418" y="0"/>
                    <a:pt x="43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3" name="Google Shape;6483;p34"/>
            <p:cNvSpPr/>
            <p:nvPr/>
          </p:nvSpPr>
          <p:spPr>
            <a:xfrm>
              <a:off x="5449575" y="469175"/>
              <a:ext cx="32725" cy="8800"/>
            </a:xfrm>
            <a:custGeom>
              <a:avLst/>
              <a:gdLst/>
              <a:ahLst/>
              <a:cxnLst/>
              <a:rect l="l" t="t" r="r" b="b"/>
              <a:pathLst>
                <a:path w="1309" h="352" extrusionOk="0">
                  <a:moveTo>
                    <a:pt x="914" y="0"/>
                  </a:moveTo>
                  <a:cubicBezTo>
                    <a:pt x="617" y="0"/>
                    <a:pt x="324" y="83"/>
                    <a:pt x="62" y="230"/>
                  </a:cubicBezTo>
                  <a:cubicBezTo>
                    <a:pt x="1" y="265"/>
                    <a:pt x="35" y="352"/>
                    <a:pt x="91" y="352"/>
                  </a:cubicBezTo>
                  <a:cubicBezTo>
                    <a:pt x="101" y="352"/>
                    <a:pt x="112" y="349"/>
                    <a:pt x="123" y="343"/>
                  </a:cubicBezTo>
                  <a:cubicBezTo>
                    <a:pt x="400" y="187"/>
                    <a:pt x="690" y="119"/>
                    <a:pt x="995" y="119"/>
                  </a:cubicBezTo>
                  <a:cubicBezTo>
                    <a:pt x="1076" y="119"/>
                    <a:pt x="1158" y="123"/>
                    <a:pt x="1241" y="132"/>
                  </a:cubicBezTo>
                  <a:cubicBezTo>
                    <a:pt x="1243" y="133"/>
                    <a:pt x="1244" y="133"/>
                    <a:pt x="1246" y="133"/>
                  </a:cubicBezTo>
                  <a:cubicBezTo>
                    <a:pt x="1297" y="133"/>
                    <a:pt x="1308" y="50"/>
                    <a:pt x="1257" y="38"/>
                  </a:cubicBezTo>
                  <a:cubicBezTo>
                    <a:pt x="1143" y="12"/>
                    <a:pt x="1028" y="0"/>
                    <a:pt x="9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4" name="Google Shape;6484;p34"/>
            <p:cNvSpPr/>
            <p:nvPr/>
          </p:nvSpPr>
          <p:spPr>
            <a:xfrm>
              <a:off x="5354275" y="415250"/>
              <a:ext cx="130425" cy="36325"/>
            </a:xfrm>
            <a:custGeom>
              <a:avLst/>
              <a:gdLst/>
              <a:ahLst/>
              <a:cxnLst/>
              <a:rect l="l" t="t" r="r" b="b"/>
              <a:pathLst>
                <a:path w="5217" h="1453" extrusionOk="0">
                  <a:moveTo>
                    <a:pt x="1037" y="0"/>
                  </a:moveTo>
                  <a:cubicBezTo>
                    <a:pt x="689" y="0"/>
                    <a:pt x="343" y="109"/>
                    <a:pt x="48" y="326"/>
                  </a:cubicBezTo>
                  <a:cubicBezTo>
                    <a:pt x="0" y="359"/>
                    <a:pt x="42" y="429"/>
                    <a:pt x="92" y="429"/>
                  </a:cubicBezTo>
                  <a:cubicBezTo>
                    <a:pt x="101" y="429"/>
                    <a:pt x="110" y="426"/>
                    <a:pt x="119" y="422"/>
                  </a:cubicBezTo>
                  <a:cubicBezTo>
                    <a:pt x="431" y="245"/>
                    <a:pt x="737" y="155"/>
                    <a:pt x="1038" y="155"/>
                  </a:cubicBezTo>
                  <a:cubicBezTo>
                    <a:pt x="1383" y="155"/>
                    <a:pt x="1722" y="274"/>
                    <a:pt x="2058" y="515"/>
                  </a:cubicBezTo>
                  <a:cubicBezTo>
                    <a:pt x="2397" y="758"/>
                    <a:pt x="2671" y="1053"/>
                    <a:pt x="3055" y="1231"/>
                  </a:cubicBezTo>
                  <a:cubicBezTo>
                    <a:pt x="3378" y="1380"/>
                    <a:pt x="3722" y="1453"/>
                    <a:pt x="4067" y="1453"/>
                  </a:cubicBezTo>
                  <a:cubicBezTo>
                    <a:pt x="4452" y="1453"/>
                    <a:pt x="4837" y="1361"/>
                    <a:pt x="5189" y="1184"/>
                  </a:cubicBezTo>
                  <a:cubicBezTo>
                    <a:pt x="5217" y="1169"/>
                    <a:pt x="5200" y="1134"/>
                    <a:pt x="5174" y="1134"/>
                  </a:cubicBezTo>
                  <a:cubicBezTo>
                    <a:pt x="5171" y="1134"/>
                    <a:pt x="5167" y="1134"/>
                    <a:pt x="5163" y="1136"/>
                  </a:cubicBezTo>
                  <a:cubicBezTo>
                    <a:pt x="4826" y="1264"/>
                    <a:pt x="4477" y="1336"/>
                    <a:pt x="4129" y="1336"/>
                  </a:cubicBezTo>
                  <a:cubicBezTo>
                    <a:pt x="3837" y="1336"/>
                    <a:pt x="3545" y="1285"/>
                    <a:pt x="3260" y="1174"/>
                  </a:cubicBezTo>
                  <a:cubicBezTo>
                    <a:pt x="2716" y="962"/>
                    <a:pt x="2365" y="502"/>
                    <a:pt x="1869" y="221"/>
                  </a:cubicBezTo>
                  <a:cubicBezTo>
                    <a:pt x="1608" y="74"/>
                    <a:pt x="1322" y="0"/>
                    <a:pt x="103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5" name="Google Shape;6485;p34"/>
            <p:cNvSpPr/>
            <p:nvPr/>
          </p:nvSpPr>
          <p:spPr>
            <a:xfrm>
              <a:off x="5342350" y="369950"/>
              <a:ext cx="151200" cy="42325"/>
            </a:xfrm>
            <a:custGeom>
              <a:avLst/>
              <a:gdLst/>
              <a:ahLst/>
              <a:cxnLst/>
              <a:rect l="l" t="t" r="r" b="b"/>
              <a:pathLst>
                <a:path w="6048" h="1693" extrusionOk="0">
                  <a:moveTo>
                    <a:pt x="4209" y="0"/>
                  </a:moveTo>
                  <a:cubicBezTo>
                    <a:pt x="3836" y="0"/>
                    <a:pt x="3471" y="44"/>
                    <a:pt x="3151" y="131"/>
                  </a:cubicBezTo>
                  <a:cubicBezTo>
                    <a:pt x="2733" y="246"/>
                    <a:pt x="2437" y="514"/>
                    <a:pt x="2094" y="765"/>
                  </a:cubicBezTo>
                  <a:cubicBezTo>
                    <a:pt x="1492" y="1207"/>
                    <a:pt x="800" y="1381"/>
                    <a:pt x="86" y="1543"/>
                  </a:cubicBezTo>
                  <a:cubicBezTo>
                    <a:pt x="0" y="1563"/>
                    <a:pt x="24" y="1692"/>
                    <a:pt x="105" y="1692"/>
                  </a:cubicBezTo>
                  <a:cubicBezTo>
                    <a:pt x="110" y="1692"/>
                    <a:pt x="116" y="1691"/>
                    <a:pt x="123" y="1690"/>
                  </a:cubicBezTo>
                  <a:cubicBezTo>
                    <a:pt x="1023" y="1495"/>
                    <a:pt x="1710" y="1234"/>
                    <a:pt x="2444" y="681"/>
                  </a:cubicBezTo>
                  <a:cubicBezTo>
                    <a:pt x="2959" y="292"/>
                    <a:pt x="3636" y="140"/>
                    <a:pt x="4322" y="140"/>
                  </a:cubicBezTo>
                  <a:cubicBezTo>
                    <a:pt x="4907" y="140"/>
                    <a:pt x="5498" y="251"/>
                    <a:pt x="6000" y="419"/>
                  </a:cubicBezTo>
                  <a:cubicBezTo>
                    <a:pt x="6003" y="420"/>
                    <a:pt x="6005" y="421"/>
                    <a:pt x="6007" y="421"/>
                  </a:cubicBezTo>
                  <a:cubicBezTo>
                    <a:pt x="6032" y="421"/>
                    <a:pt x="6047" y="383"/>
                    <a:pt x="6023" y="371"/>
                  </a:cubicBezTo>
                  <a:cubicBezTo>
                    <a:pt x="5513" y="127"/>
                    <a:pt x="4848" y="0"/>
                    <a:pt x="4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6" name="Google Shape;6486;p34"/>
            <p:cNvSpPr/>
            <p:nvPr/>
          </p:nvSpPr>
          <p:spPr>
            <a:xfrm>
              <a:off x="5282175" y="359475"/>
              <a:ext cx="209175" cy="19375"/>
            </a:xfrm>
            <a:custGeom>
              <a:avLst/>
              <a:gdLst/>
              <a:ahLst/>
              <a:cxnLst/>
              <a:rect l="l" t="t" r="r" b="b"/>
              <a:pathLst>
                <a:path w="8367" h="775" extrusionOk="0">
                  <a:moveTo>
                    <a:pt x="7306" y="1"/>
                  </a:moveTo>
                  <a:cubicBezTo>
                    <a:pt x="6195" y="1"/>
                    <a:pt x="5099" y="225"/>
                    <a:pt x="4012" y="487"/>
                  </a:cubicBezTo>
                  <a:cubicBezTo>
                    <a:pt x="3666" y="570"/>
                    <a:pt x="3348" y="610"/>
                    <a:pt x="3036" y="610"/>
                  </a:cubicBezTo>
                  <a:cubicBezTo>
                    <a:pt x="2590" y="610"/>
                    <a:pt x="2159" y="528"/>
                    <a:pt x="1683" y="371"/>
                  </a:cubicBezTo>
                  <a:cubicBezTo>
                    <a:pt x="1320" y="252"/>
                    <a:pt x="973" y="146"/>
                    <a:pt x="615" y="146"/>
                  </a:cubicBezTo>
                  <a:cubicBezTo>
                    <a:pt x="440" y="146"/>
                    <a:pt x="263" y="171"/>
                    <a:pt x="80" y="233"/>
                  </a:cubicBezTo>
                  <a:cubicBezTo>
                    <a:pt x="1" y="260"/>
                    <a:pt x="19" y="377"/>
                    <a:pt x="89" y="377"/>
                  </a:cubicBezTo>
                  <a:cubicBezTo>
                    <a:pt x="96" y="377"/>
                    <a:pt x="104" y="375"/>
                    <a:pt x="113" y="373"/>
                  </a:cubicBezTo>
                  <a:cubicBezTo>
                    <a:pt x="282" y="316"/>
                    <a:pt x="447" y="292"/>
                    <a:pt x="609" y="292"/>
                  </a:cubicBezTo>
                  <a:cubicBezTo>
                    <a:pt x="1141" y="292"/>
                    <a:pt x="1648" y="542"/>
                    <a:pt x="2175" y="679"/>
                  </a:cubicBezTo>
                  <a:cubicBezTo>
                    <a:pt x="2429" y="745"/>
                    <a:pt x="2681" y="774"/>
                    <a:pt x="2932" y="774"/>
                  </a:cubicBezTo>
                  <a:cubicBezTo>
                    <a:pt x="3236" y="774"/>
                    <a:pt x="3539" y="732"/>
                    <a:pt x="3847" y="663"/>
                  </a:cubicBezTo>
                  <a:cubicBezTo>
                    <a:pt x="4527" y="511"/>
                    <a:pt x="5190" y="313"/>
                    <a:pt x="5883" y="214"/>
                  </a:cubicBezTo>
                  <a:cubicBezTo>
                    <a:pt x="6519" y="125"/>
                    <a:pt x="7148" y="109"/>
                    <a:pt x="7784" y="109"/>
                  </a:cubicBezTo>
                  <a:cubicBezTo>
                    <a:pt x="7969" y="109"/>
                    <a:pt x="8154" y="110"/>
                    <a:pt x="8339" y="111"/>
                  </a:cubicBezTo>
                  <a:cubicBezTo>
                    <a:pt x="8366" y="111"/>
                    <a:pt x="8366" y="73"/>
                    <a:pt x="8341" y="70"/>
                  </a:cubicBezTo>
                  <a:cubicBezTo>
                    <a:pt x="7994" y="22"/>
                    <a:pt x="7649" y="1"/>
                    <a:pt x="730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7" name="Google Shape;6487;p34"/>
            <p:cNvSpPr/>
            <p:nvPr/>
          </p:nvSpPr>
          <p:spPr>
            <a:xfrm>
              <a:off x="5273150" y="285725"/>
              <a:ext cx="220500" cy="74250"/>
            </a:xfrm>
            <a:custGeom>
              <a:avLst/>
              <a:gdLst/>
              <a:ahLst/>
              <a:cxnLst/>
              <a:rect l="l" t="t" r="r" b="b"/>
              <a:pathLst>
                <a:path w="8820" h="2970" extrusionOk="0">
                  <a:moveTo>
                    <a:pt x="5185" y="1"/>
                  </a:moveTo>
                  <a:cubicBezTo>
                    <a:pt x="4610" y="1"/>
                    <a:pt x="4048" y="60"/>
                    <a:pt x="3530" y="195"/>
                  </a:cubicBezTo>
                  <a:cubicBezTo>
                    <a:pt x="2850" y="372"/>
                    <a:pt x="2325" y="728"/>
                    <a:pt x="1866" y="1256"/>
                  </a:cubicBezTo>
                  <a:cubicBezTo>
                    <a:pt x="1335" y="1866"/>
                    <a:pt x="904" y="2602"/>
                    <a:pt x="78" y="2835"/>
                  </a:cubicBezTo>
                  <a:cubicBezTo>
                    <a:pt x="1" y="2856"/>
                    <a:pt x="19" y="2970"/>
                    <a:pt x="88" y="2970"/>
                  </a:cubicBezTo>
                  <a:cubicBezTo>
                    <a:pt x="94" y="2970"/>
                    <a:pt x="101" y="2969"/>
                    <a:pt x="108" y="2967"/>
                  </a:cubicBezTo>
                  <a:cubicBezTo>
                    <a:pt x="1415" y="2597"/>
                    <a:pt x="1823" y="1057"/>
                    <a:pt x="3032" y="506"/>
                  </a:cubicBezTo>
                  <a:cubicBezTo>
                    <a:pt x="3663" y="219"/>
                    <a:pt x="4341" y="114"/>
                    <a:pt x="5033" y="114"/>
                  </a:cubicBezTo>
                  <a:cubicBezTo>
                    <a:pt x="6299" y="114"/>
                    <a:pt x="7614" y="465"/>
                    <a:pt x="8779" y="701"/>
                  </a:cubicBezTo>
                  <a:cubicBezTo>
                    <a:pt x="8781" y="701"/>
                    <a:pt x="8783" y="701"/>
                    <a:pt x="8785" y="701"/>
                  </a:cubicBezTo>
                  <a:cubicBezTo>
                    <a:pt x="8812" y="701"/>
                    <a:pt x="8820" y="665"/>
                    <a:pt x="8794" y="656"/>
                  </a:cubicBezTo>
                  <a:cubicBezTo>
                    <a:pt x="7724" y="275"/>
                    <a:pt x="6422" y="1"/>
                    <a:pt x="518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8" name="Google Shape;6488;p34"/>
            <p:cNvSpPr/>
            <p:nvPr/>
          </p:nvSpPr>
          <p:spPr>
            <a:xfrm>
              <a:off x="5234125" y="251025"/>
              <a:ext cx="243100" cy="67425"/>
            </a:xfrm>
            <a:custGeom>
              <a:avLst/>
              <a:gdLst/>
              <a:ahLst/>
              <a:cxnLst/>
              <a:rect l="l" t="t" r="r" b="b"/>
              <a:pathLst>
                <a:path w="9724" h="2697" extrusionOk="0">
                  <a:moveTo>
                    <a:pt x="9665" y="1"/>
                  </a:moveTo>
                  <a:cubicBezTo>
                    <a:pt x="9661" y="1"/>
                    <a:pt x="9656" y="2"/>
                    <a:pt x="9651" y="4"/>
                  </a:cubicBezTo>
                  <a:cubicBezTo>
                    <a:pt x="7996" y="656"/>
                    <a:pt x="6380" y="1378"/>
                    <a:pt x="4585" y="1378"/>
                  </a:cubicBezTo>
                  <a:cubicBezTo>
                    <a:pt x="4459" y="1378"/>
                    <a:pt x="4331" y="1375"/>
                    <a:pt x="4203" y="1367"/>
                  </a:cubicBezTo>
                  <a:cubicBezTo>
                    <a:pt x="3780" y="1343"/>
                    <a:pt x="3359" y="1302"/>
                    <a:pt x="2941" y="1302"/>
                  </a:cubicBezTo>
                  <a:cubicBezTo>
                    <a:pt x="2543" y="1302"/>
                    <a:pt x="2149" y="1339"/>
                    <a:pt x="1757" y="1461"/>
                  </a:cubicBezTo>
                  <a:cubicBezTo>
                    <a:pt x="1089" y="1669"/>
                    <a:pt x="517" y="2058"/>
                    <a:pt x="47" y="2572"/>
                  </a:cubicBezTo>
                  <a:cubicBezTo>
                    <a:pt x="1" y="2623"/>
                    <a:pt x="46" y="2696"/>
                    <a:pt x="96" y="2696"/>
                  </a:cubicBezTo>
                  <a:cubicBezTo>
                    <a:pt x="111" y="2696"/>
                    <a:pt x="127" y="2690"/>
                    <a:pt x="140" y="2675"/>
                  </a:cubicBezTo>
                  <a:cubicBezTo>
                    <a:pt x="719" y="2041"/>
                    <a:pt x="1471" y="1602"/>
                    <a:pt x="2327" y="1473"/>
                  </a:cubicBezTo>
                  <a:cubicBezTo>
                    <a:pt x="2555" y="1439"/>
                    <a:pt x="2784" y="1426"/>
                    <a:pt x="3014" y="1426"/>
                  </a:cubicBezTo>
                  <a:cubicBezTo>
                    <a:pt x="3605" y="1426"/>
                    <a:pt x="4198" y="1509"/>
                    <a:pt x="4790" y="1509"/>
                  </a:cubicBezTo>
                  <a:cubicBezTo>
                    <a:pt x="4946" y="1509"/>
                    <a:pt x="5101" y="1503"/>
                    <a:pt x="5256" y="1489"/>
                  </a:cubicBezTo>
                  <a:cubicBezTo>
                    <a:pt x="6802" y="1348"/>
                    <a:pt x="8297" y="736"/>
                    <a:pt x="9684" y="68"/>
                  </a:cubicBezTo>
                  <a:cubicBezTo>
                    <a:pt x="9724" y="50"/>
                    <a:pt x="9701" y="1"/>
                    <a:pt x="96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9" name="Google Shape;6489;p34"/>
            <p:cNvSpPr/>
            <p:nvPr/>
          </p:nvSpPr>
          <p:spPr>
            <a:xfrm>
              <a:off x="5222725" y="180500"/>
              <a:ext cx="209325" cy="116525"/>
            </a:xfrm>
            <a:custGeom>
              <a:avLst/>
              <a:gdLst/>
              <a:ahLst/>
              <a:cxnLst/>
              <a:rect l="l" t="t" r="r" b="b"/>
              <a:pathLst>
                <a:path w="8373" h="4661" extrusionOk="0">
                  <a:moveTo>
                    <a:pt x="8340" y="1"/>
                  </a:moveTo>
                  <a:cubicBezTo>
                    <a:pt x="8338" y="1"/>
                    <a:pt x="8337" y="1"/>
                    <a:pt x="8336" y="1"/>
                  </a:cubicBezTo>
                  <a:cubicBezTo>
                    <a:pt x="6756" y="179"/>
                    <a:pt x="5060" y="803"/>
                    <a:pt x="4196" y="2199"/>
                  </a:cubicBezTo>
                  <a:cubicBezTo>
                    <a:pt x="3953" y="2594"/>
                    <a:pt x="3729" y="3008"/>
                    <a:pt x="3355" y="3299"/>
                  </a:cubicBezTo>
                  <a:cubicBezTo>
                    <a:pt x="2965" y="3602"/>
                    <a:pt x="2481" y="3744"/>
                    <a:pt x="2011" y="3864"/>
                  </a:cubicBezTo>
                  <a:cubicBezTo>
                    <a:pt x="1336" y="4033"/>
                    <a:pt x="665" y="4156"/>
                    <a:pt x="65" y="4529"/>
                  </a:cubicBezTo>
                  <a:cubicBezTo>
                    <a:pt x="1" y="4567"/>
                    <a:pt x="38" y="4660"/>
                    <a:pt x="96" y="4660"/>
                  </a:cubicBezTo>
                  <a:cubicBezTo>
                    <a:pt x="107" y="4660"/>
                    <a:pt x="118" y="4657"/>
                    <a:pt x="130" y="4650"/>
                  </a:cubicBezTo>
                  <a:cubicBezTo>
                    <a:pt x="1245" y="3960"/>
                    <a:pt x="2810" y="4159"/>
                    <a:pt x="3730" y="3129"/>
                  </a:cubicBezTo>
                  <a:cubicBezTo>
                    <a:pt x="4399" y="2381"/>
                    <a:pt x="4647" y="1531"/>
                    <a:pt x="5583" y="1009"/>
                  </a:cubicBezTo>
                  <a:cubicBezTo>
                    <a:pt x="6441" y="530"/>
                    <a:pt x="7397" y="272"/>
                    <a:pt x="8345" y="43"/>
                  </a:cubicBezTo>
                  <a:cubicBezTo>
                    <a:pt x="8372" y="37"/>
                    <a:pt x="8365" y="1"/>
                    <a:pt x="834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0" name="Google Shape;6490;p34"/>
            <p:cNvSpPr/>
            <p:nvPr/>
          </p:nvSpPr>
          <p:spPr>
            <a:xfrm>
              <a:off x="5211950" y="149200"/>
              <a:ext cx="178800" cy="127675"/>
            </a:xfrm>
            <a:custGeom>
              <a:avLst/>
              <a:gdLst/>
              <a:ahLst/>
              <a:cxnLst/>
              <a:rect l="l" t="t" r="r" b="b"/>
              <a:pathLst>
                <a:path w="7152" h="5107" extrusionOk="0">
                  <a:moveTo>
                    <a:pt x="7114" y="1"/>
                  </a:moveTo>
                  <a:cubicBezTo>
                    <a:pt x="7111" y="1"/>
                    <a:pt x="7108" y="1"/>
                    <a:pt x="7105" y="2"/>
                  </a:cubicBezTo>
                  <a:cubicBezTo>
                    <a:pt x="5668" y="341"/>
                    <a:pt x="5131" y="1916"/>
                    <a:pt x="4391" y="3012"/>
                  </a:cubicBezTo>
                  <a:cubicBezTo>
                    <a:pt x="3841" y="3829"/>
                    <a:pt x="3148" y="4298"/>
                    <a:pt x="2171" y="4455"/>
                  </a:cubicBezTo>
                  <a:cubicBezTo>
                    <a:pt x="1448" y="4572"/>
                    <a:pt x="729" y="4602"/>
                    <a:pt x="73" y="4962"/>
                  </a:cubicBezTo>
                  <a:cubicBezTo>
                    <a:pt x="0" y="5003"/>
                    <a:pt x="41" y="5106"/>
                    <a:pt x="108" y="5106"/>
                  </a:cubicBezTo>
                  <a:cubicBezTo>
                    <a:pt x="119" y="5106"/>
                    <a:pt x="132" y="5103"/>
                    <a:pt x="145" y="5096"/>
                  </a:cubicBezTo>
                  <a:cubicBezTo>
                    <a:pt x="1427" y="4400"/>
                    <a:pt x="2974" y="4843"/>
                    <a:pt x="4044" y="3676"/>
                  </a:cubicBezTo>
                  <a:cubicBezTo>
                    <a:pt x="5133" y="2484"/>
                    <a:pt x="5446" y="649"/>
                    <a:pt x="7119" y="61"/>
                  </a:cubicBezTo>
                  <a:cubicBezTo>
                    <a:pt x="7151" y="50"/>
                    <a:pt x="7146" y="1"/>
                    <a:pt x="711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1" name="Google Shape;6491;p34"/>
            <p:cNvSpPr/>
            <p:nvPr/>
          </p:nvSpPr>
          <p:spPr>
            <a:xfrm>
              <a:off x="5197750" y="103775"/>
              <a:ext cx="119900" cy="158775"/>
            </a:xfrm>
            <a:custGeom>
              <a:avLst/>
              <a:gdLst/>
              <a:ahLst/>
              <a:cxnLst/>
              <a:rect l="l" t="t" r="r" b="b"/>
              <a:pathLst>
                <a:path w="4796" h="6351" extrusionOk="0">
                  <a:moveTo>
                    <a:pt x="4763" y="0"/>
                  </a:moveTo>
                  <a:cubicBezTo>
                    <a:pt x="4761" y="0"/>
                    <a:pt x="4759" y="0"/>
                    <a:pt x="4757" y="1"/>
                  </a:cubicBezTo>
                  <a:cubicBezTo>
                    <a:pt x="3648" y="198"/>
                    <a:pt x="2915" y="1117"/>
                    <a:pt x="2421" y="2069"/>
                  </a:cubicBezTo>
                  <a:cubicBezTo>
                    <a:pt x="1742" y="3380"/>
                    <a:pt x="1725" y="5685"/>
                    <a:pt x="84" y="6198"/>
                  </a:cubicBezTo>
                  <a:cubicBezTo>
                    <a:pt x="1" y="6225"/>
                    <a:pt x="23" y="6351"/>
                    <a:pt x="98" y="6351"/>
                  </a:cubicBezTo>
                  <a:cubicBezTo>
                    <a:pt x="106" y="6351"/>
                    <a:pt x="114" y="6349"/>
                    <a:pt x="122" y="6347"/>
                  </a:cubicBezTo>
                  <a:cubicBezTo>
                    <a:pt x="1325" y="5974"/>
                    <a:pt x="1643" y="4743"/>
                    <a:pt x="1954" y="3661"/>
                  </a:cubicBezTo>
                  <a:cubicBezTo>
                    <a:pt x="2370" y="2211"/>
                    <a:pt x="3173" y="465"/>
                    <a:pt x="4769" y="44"/>
                  </a:cubicBezTo>
                  <a:cubicBezTo>
                    <a:pt x="4795" y="38"/>
                    <a:pt x="4787" y="0"/>
                    <a:pt x="47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2" name="Google Shape;6492;p34"/>
            <p:cNvSpPr/>
            <p:nvPr/>
          </p:nvSpPr>
          <p:spPr>
            <a:xfrm>
              <a:off x="5183575" y="94500"/>
              <a:ext cx="67050" cy="152075"/>
            </a:xfrm>
            <a:custGeom>
              <a:avLst/>
              <a:gdLst/>
              <a:ahLst/>
              <a:cxnLst/>
              <a:rect l="l" t="t" r="r" b="b"/>
              <a:pathLst>
                <a:path w="2682" h="6083" extrusionOk="0">
                  <a:moveTo>
                    <a:pt x="2651" y="0"/>
                  </a:moveTo>
                  <a:cubicBezTo>
                    <a:pt x="2647" y="0"/>
                    <a:pt x="2644" y="1"/>
                    <a:pt x="2641" y="3"/>
                  </a:cubicBezTo>
                  <a:cubicBezTo>
                    <a:pt x="1837" y="490"/>
                    <a:pt x="1340" y="1309"/>
                    <a:pt x="1042" y="2183"/>
                  </a:cubicBezTo>
                  <a:cubicBezTo>
                    <a:pt x="853" y="2738"/>
                    <a:pt x="743" y="3315"/>
                    <a:pt x="649" y="3894"/>
                  </a:cubicBezTo>
                  <a:cubicBezTo>
                    <a:pt x="531" y="4592"/>
                    <a:pt x="544" y="5458"/>
                    <a:pt x="34" y="5998"/>
                  </a:cubicBezTo>
                  <a:cubicBezTo>
                    <a:pt x="0" y="6035"/>
                    <a:pt x="29" y="6082"/>
                    <a:pt x="67" y="6082"/>
                  </a:cubicBezTo>
                  <a:cubicBezTo>
                    <a:pt x="77" y="6082"/>
                    <a:pt x="88" y="6078"/>
                    <a:pt x="99" y="6070"/>
                  </a:cubicBezTo>
                  <a:cubicBezTo>
                    <a:pt x="418" y="5821"/>
                    <a:pt x="506" y="5474"/>
                    <a:pt x="577" y="5087"/>
                  </a:cubicBezTo>
                  <a:cubicBezTo>
                    <a:pt x="691" y="4467"/>
                    <a:pt x="757" y="3842"/>
                    <a:pt x="884" y="3223"/>
                  </a:cubicBezTo>
                  <a:cubicBezTo>
                    <a:pt x="1143" y="1968"/>
                    <a:pt x="1630" y="836"/>
                    <a:pt x="2666" y="37"/>
                  </a:cubicBezTo>
                  <a:cubicBezTo>
                    <a:pt x="2681" y="25"/>
                    <a:pt x="2668" y="0"/>
                    <a:pt x="265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3" name="Google Shape;6493;p34"/>
            <p:cNvSpPr/>
            <p:nvPr/>
          </p:nvSpPr>
          <p:spPr>
            <a:xfrm>
              <a:off x="5083225" y="278100"/>
              <a:ext cx="46200" cy="26950"/>
            </a:xfrm>
            <a:custGeom>
              <a:avLst/>
              <a:gdLst/>
              <a:ahLst/>
              <a:cxnLst/>
              <a:rect l="l" t="t" r="r" b="b"/>
              <a:pathLst>
                <a:path w="1848" h="1078" extrusionOk="0">
                  <a:moveTo>
                    <a:pt x="1791" y="0"/>
                  </a:moveTo>
                  <a:cubicBezTo>
                    <a:pt x="1110" y="0"/>
                    <a:pt x="396" y="508"/>
                    <a:pt x="12" y="1038"/>
                  </a:cubicBezTo>
                  <a:cubicBezTo>
                    <a:pt x="0" y="1055"/>
                    <a:pt x="17" y="1078"/>
                    <a:pt x="35" y="1078"/>
                  </a:cubicBezTo>
                  <a:cubicBezTo>
                    <a:pt x="41" y="1078"/>
                    <a:pt x="47" y="1075"/>
                    <a:pt x="52" y="1069"/>
                  </a:cubicBezTo>
                  <a:cubicBezTo>
                    <a:pt x="279" y="801"/>
                    <a:pt x="534" y="570"/>
                    <a:pt x="839" y="396"/>
                  </a:cubicBezTo>
                  <a:cubicBezTo>
                    <a:pt x="1154" y="215"/>
                    <a:pt x="1482" y="156"/>
                    <a:pt x="1821" y="51"/>
                  </a:cubicBezTo>
                  <a:cubicBezTo>
                    <a:pt x="1847" y="43"/>
                    <a:pt x="1846" y="2"/>
                    <a:pt x="1816" y="1"/>
                  </a:cubicBezTo>
                  <a:cubicBezTo>
                    <a:pt x="1808" y="0"/>
                    <a:pt x="1800" y="0"/>
                    <a:pt x="179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4" name="Google Shape;6494;p34"/>
            <p:cNvSpPr/>
            <p:nvPr/>
          </p:nvSpPr>
          <p:spPr>
            <a:xfrm>
              <a:off x="5188750" y="327425"/>
              <a:ext cx="21400" cy="23250"/>
            </a:xfrm>
            <a:custGeom>
              <a:avLst/>
              <a:gdLst/>
              <a:ahLst/>
              <a:cxnLst/>
              <a:rect l="l" t="t" r="r" b="b"/>
              <a:pathLst>
                <a:path w="856" h="930" extrusionOk="0">
                  <a:moveTo>
                    <a:pt x="827" y="1"/>
                  </a:moveTo>
                  <a:cubicBezTo>
                    <a:pt x="825" y="1"/>
                    <a:pt x="822" y="2"/>
                    <a:pt x="818" y="3"/>
                  </a:cubicBezTo>
                  <a:cubicBezTo>
                    <a:pt x="429" y="126"/>
                    <a:pt x="52" y="469"/>
                    <a:pt x="4" y="895"/>
                  </a:cubicBezTo>
                  <a:cubicBezTo>
                    <a:pt x="1" y="918"/>
                    <a:pt x="18" y="930"/>
                    <a:pt x="36" y="930"/>
                  </a:cubicBezTo>
                  <a:cubicBezTo>
                    <a:pt x="50" y="930"/>
                    <a:pt x="65" y="922"/>
                    <a:pt x="70" y="906"/>
                  </a:cubicBezTo>
                  <a:cubicBezTo>
                    <a:pt x="218" y="512"/>
                    <a:pt x="419" y="205"/>
                    <a:pt x="830" y="49"/>
                  </a:cubicBezTo>
                  <a:cubicBezTo>
                    <a:pt x="855" y="40"/>
                    <a:pt x="851" y="1"/>
                    <a:pt x="82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5" name="Google Shape;6495;p34"/>
            <p:cNvSpPr/>
            <p:nvPr/>
          </p:nvSpPr>
          <p:spPr>
            <a:xfrm>
              <a:off x="5266900" y="394250"/>
              <a:ext cx="8425" cy="34600"/>
            </a:xfrm>
            <a:custGeom>
              <a:avLst/>
              <a:gdLst/>
              <a:ahLst/>
              <a:cxnLst/>
              <a:rect l="l" t="t" r="r" b="b"/>
              <a:pathLst>
                <a:path w="337" h="1384" extrusionOk="0">
                  <a:moveTo>
                    <a:pt x="318" y="1"/>
                  </a:moveTo>
                  <a:cubicBezTo>
                    <a:pt x="313" y="1"/>
                    <a:pt x="307" y="3"/>
                    <a:pt x="304" y="9"/>
                  </a:cubicBezTo>
                  <a:cubicBezTo>
                    <a:pt x="124" y="415"/>
                    <a:pt x="1" y="920"/>
                    <a:pt x="118" y="1358"/>
                  </a:cubicBezTo>
                  <a:cubicBezTo>
                    <a:pt x="123" y="1375"/>
                    <a:pt x="138" y="1384"/>
                    <a:pt x="153" y="1384"/>
                  </a:cubicBezTo>
                  <a:cubicBezTo>
                    <a:pt x="169" y="1384"/>
                    <a:pt x="184" y="1373"/>
                    <a:pt x="184" y="1353"/>
                  </a:cubicBezTo>
                  <a:cubicBezTo>
                    <a:pt x="189" y="885"/>
                    <a:pt x="180" y="472"/>
                    <a:pt x="333" y="19"/>
                  </a:cubicBezTo>
                  <a:cubicBezTo>
                    <a:pt x="337" y="8"/>
                    <a:pt x="328" y="1"/>
                    <a:pt x="3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6" name="Google Shape;6496;p34"/>
            <p:cNvSpPr/>
            <p:nvPr/>
          </p:nvSpPr>
          <p:spPr>
            <a:xfrm>
              <a:off x="5351875" y="457150"/>
              <a:ext cx="9975" cy="32550"/>
            </a:xfrm>
            <a:custGeom>
              <a:avLst/>
              <a:gdLst/>
              <a:ahLst/>
              <a:cxnLst/>
              <a:rect l="l" t="t" r="r" b="b"/>
              <a:pathLst>
                <a:path w="399" h="1302" extrusionOk="0">
                  <a:moveTo>
                    <a:pt x="30" y="0"/>
                  </a:moveTo>
                  <a:cubicBezTo>
                    <a:pt x="14" y="0"/>
                    <a:pt x="0" y="14"/>
                    <a:pt x="10" y="32"/>
                  </a:cubicBezTo>
                  <a:cubicBezTo>
                    <a:pt x="222" y="407"/>
                    <a:pt x="306" y="828"/>
                    <a:pt x="265" y="1256"/>
                  </a:cubicBezTo>
                  <a:cubicBezTo>
                    <a:pt x="262" y="1286"/>
                    <a:pt x="286" y="1301"/>
                    <a:pt x="310" y="1301"/>
                  </a:cubicBezTo>
                  <a:cubicBezTo>
                    <a:pt x="333" y="1301"/>
                    <a:pt x="357" y="1287"/>
                    <a:pt x="360" y="1259"/>
                  </a:cubicBezTo>
                  <a:cubicBezTo>
                    <a:pt x="398" y="814"/>
                    <a:pt x="291" y="386"/>
                    <a:pt x="49" y="11"/>
                  </a:cubicBezTo>
                  <a:cubicBezTo>
                    <a:pt x="44" y="3"/>
                    <a:pt x="37" y="0"/>
                    <a:pt x="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7" name="Google Shape;6497;p34"/>
            <p:cNvSpPr/>
            <p:nvPr/>
          </p:nvSpPr>
          <p:spPr>
            <a:xfrm>
              <a:off x="5381500" y="431250"/>
              <a:ext cx="37025" cy="14625"/>
            </a:xfrm>
            <a:custGeom>
              <a:avLst/>
              <a:gdLst/>
              <a:ahLst/>
              <a:cxnLst/>
              <a:rect l="l" t="t" r="r" b="b"/>
              <a:pathLst>
                <a:path w="1481" h="585" extrusionOk="0">
                  <a:moveTo>
                    <a:pt x="343" y="0"/>
                  </a:moveTo>
                  <a:cubicBezTo>
                    <a:pt x="229" y="0"/>
                    <a:pt x="122" y="32"/>
                    <a:pt x="26" y="111"/>
                  </a:cubicBezTo>
                  <a:cubicBezTo>
                    <a:pt x="1" y="134"/>
                    <a:pt x="23" y="167"/>
                    <a:pt x="51" y="167"/>
                  </a:cubicBezTo>
                  <a:cubicBezTo>
                    <a:pt x="55" y="167"/>
                    <a:pt x="60" y="166"/>
                    <a:pt x="65" y="164"/>
                  </a:cubicBezTo>
                  <a:cubicBezTo>
                    <a:pt x="155" y="125"/>
                    <a:pt x="246" y="108"/>
                    <a:pt x="337" y="108"/>
                  </a:cubicBezTo>
                  <a:cubicBezTo>
                    <a:pt x="720" y="108"/>
                    <a:pt x="1104" y="404"/>
                    <a:pt x="1424" y="581"/>
                  </a:cubicBezTo>
                  <a:cubicBezTo>
                    <a:pt x="1429" y="583"/>
                    <a:pt x="1434" y="584"/>
                    <a:pt x="1438" y="584"/>
                  </a:cubicBezTo>
                  <a:cubicBezTo>
                    <a:pt x="1463" y="584"/>
                    <a:pt x="1480" y="550"/>
                    <a:pt x="1455" y="534"/>
                  </a:cubicBezTo>
                  <a:cubicBezTo>
                    <a:pt x="1186" y="370"/>
                    <a:pt x="730" y="0"/>
                    <a:pt x="34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8" name="Google Shape;6498;p34"/>
            <p:cNvSpPr/>
            <p:nvPr/>
          </p:nvSpPr>
          <p:spPr>
            <a:xfrm>
              <a:off x="5344025" y="384975"/>
              <a:ext cx="35875" cy="12750"/>
            </a:xfrm>
            <a:custGeom>
              <a:avLst/>
              <a:gdLst/>
              <a:ahLst/>
              <a:cxnLst/>
              <a:rect l="l" t="t" r="r" b="b"/>
              <a:pathLst>
                <a:path w="1435" h="510" extrusionOk="0">
                  <a:moveTo>
                    <a:pt x="1400" y="1"/>
                  </a:moveTo>
                  <a:cubicBezTo>
                    <a:pt x="1396" y="1"/>
                    <a:pt x="1392" y="2"/>
                    <a:pt x="1388" y="3"/>
                  </a:cubicBezTo>
                  <a:cubicBezTo>
                    <a:pt x="1164" y="115"/>
                    <a:pt x="932" y="210"/>
                    <a:pt x="692" y="282"/>
                  </a:cubicBezTo>
                  <a:cubicBezTo>
                    <a:pt x="478" y="349"/>
                    <a:pt x="246" y="372"/>
                    <a:pt x="35" y="444"/>
                  </a:cubicBezTo>
                  <a:cubicBezTo>
                    <a:pt x="1" y="457"/>
                    <a:pt x="1" y="509"/>
                    <a:pt x="42" y="509"/>
                  </a:cubicBezTo>
                  <a:cubicBezTo>
                    <a:pt x="53" y="509"/>
                    <a:pt x="64" y="509"/>
                    <a:pt x="76" y="509"/>
                  </a:cubicBezTo>
                  <a:cubicBezTo>
                    <a:pt x="527" y="509"/>
                    <a:pt x="1031" y="266"/>
                    <a:pt x="1411" y="46"/>
                  </a:cubicBezTo>
                  <a:cubicBezTo>
                    <a:pt x="1434" y="31"/>
                    <a:pt x="1422" y="1"/>
                    <a:pt x="140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9" name="Google Shape;6499;p34"/>
            <p:cNvSpPr/>
            <p:nvPr/>
          </p:nvSpPr>
          <p:spPr>
            <a:xfrm>
              <a:off x="5296675" y="351400"/>
              <a:ext cx="35875" cy="7900"/>
            </a:xfrm>
            <a:custGeom>
              <a:avLst/>
              <a:gdLst/>
              <a:ahLst/>
              <a:cxnLst/>
              <a:rect l="l" t="t" r="r" b="b"/>
              <a:pathLst>
                <a:path w="1435" h="316" extrusionOk="0">
                  <a:moveTo>
                    <a:pt x="745" y="1"/>
                  </a:moveTo>
                  <a:cubicBezTo>
                    <a:pt x="483" y="1"/>
                    <a:pt x="222" y="80"/>
                    <a:pt x="24" y="256"/>
                  </a:cubicBezTo>
                  <a:cubicBezTo>
                    <a:pt x="0" y="278"/>
                    <a:pt x="21" y="316"/>
                    <a:pt x="49" y="316"/>
                  </a:cubicBezTo>
                  <a:cubicBezTo>
                    <a:pt x="54" y="316"/>
                    <a:pt x="59" y="314"/>
                    <a:pt x="65" y="312"/>
                  </a:cubicBezTo>
                  <a:cubicBezTo>
                    <a:pt x="319" y="173"/>
                    <a:pt x="575" y="87"/>
                    <a:pt x="836" y="87"/>
                  </a:cubicBezTo>
                  <a:cubicBezTo>
                    <a:pt x="1015" y="87"/>
                    <a:pt x="1195" y="127"/>
                    <a:pt x="1379" y="218"/>
                  </a:cubicBezTo>
                  <a:cubicBezTo>
                    <a:pt x="1384" y="220"/>
                    <a:pt x="1388" y="221"/>
                    <a:pt x="1392" y="221"/>
                  </a:cubicBezTo>
                  <a:cubicBezTo>
                    <a:pt x="1417" y="221"/>
                    <a:pt x="1434" y="188"/>
                    <a:pt x="1408" y="175"/>
                  </a:cubicBezTo>
                  <a:cubicBezTo>
                    <a:pt x="1213" y="63"/>
                    <a:pt x="978" y="1"/>
                    <a:pt x="74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0" name="Google Shape;6500;p34"/>
            <p:cNvSpPr/>
            <p:nvPr/>
          </p:nvSpPr>
          <p:spPr>
            <a:xfrm>
              <a:off x="5278700" y="299700"/>
              <a:ext cx="38775" cy="39250"/>
            </a:xfrm>
            <a:custGeom>
              <a:avLst/>
              <a:gdLst/>
              <a:ahLst/>
              <a:cxnLst/>
              <a:rect l="l" t="t" r="r" b="b"/>
              <a:pathLst>
                <a:path w="1551" h="1570" extrusionOk="0">
                  <a:moveTo>
                    <a:pt x="1528" y="1"/>
                  </a:moveTo>
                  <a:cubicBezTo>
                    <a:pt x="1523" y="1"/>
                    <a:pt x="1519" y="3"/>
                    <a:pt x="1515" y="8"/>
                  </a:cubicBezTo>
                  <a:cubicBezTo>
                    <a:pt x="1110" y="610"/>
                    <a:pt x="614" y="1078"/>
                    <a:pt x="33" y="1501"/>
                  </a:cubicBezTo>
                  <a:cubicBezTo>
                    <a:pt x="0" y="1522"/>
                    <a:pt x="28" y="1570"/>
                    <a:pt x="60" y="1570"/>
                  </a:cubicBezTo>
                  <a:cubicBezTo>
                    <a:pt x="65" y="1570"/>
                    <a:pt x="71" y="1568"/>
                    <a:pt x="77" y="1565"/>
                  </a:cubicBezTo>
                  <a:cubicBezTo>
                    <a:pt x="682" y="1179"/>
                    <a:pt x="1172" y="636"/>
                    <a:pt x="1543" y="26"/>
                  </a:cubicBezTo>
                  <a:cubicBezTo>
                    <a:pt x="1550" y="13"/>
                    <a:pt x="1539" y="1"/>
                    <a:pt x="152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1" name="Google Shape;6501;p34"/>
            <p:cNvSpPr/>
            <p:nvPr/>
          </p:nvSpPr>
          <p:spPr>
            <a:xfrm>
              <a:off x="5221225" y="254200"/>
              <a:ext cx="36100" cy="15025"/>
            </a:xfrm>
            <a:custGeom>
              <a:avLst/>
              <a:gdLst/>
              <a:ahLst/>
              <a:cxnLst/>
              <a:rect l="l" t="t" r="r" b="b"/>
              <a:pathLst>
                <a:path w="1444" h="601" extrusionOk="0">
                  <a:moveTo>
                    <a:pt x="1209" y="0"/>
                  </a:moveTo>
                  <a:cubicBezTo>
                    <a:pt x="771" y="0"/>
                    <a:pt x="228" y="188"/>
                    <a:pt x="12" y="556"/>
                  </a:cubicBezTo>
                  <a:cubicBezTo>
                    <a:pt x="1" y="574"/>
                    <a:pt x="17" y="600"/>
                    <a:pt x="38" y="600"/>
                  </a:cubicBezTo>
                  <a:cubicBezTo>
                    <a:pt x="42" y="600"/>
                    <a:pt x="47" y="599"/>
                    <a:pt x="52" y="597"/>
                  </a:cubicBezTo>
                  <a:cubicBezTo>
                    <a:pt x="244" y="469"/>
                    <a:pt x="399" y="310"/>
                    <a:pt x="616" y="215"/>
                  </a:cubicBezTo>
                  <a:cubicBezTo>
                    <a:pt x="853" y="112"/>
                    <a:pt x="1096" y="79"/>
                    <a:pt x="1351" y="79"/>
                  </a:cubicBezTo>
                  <a:cubicBezTo>
                    <a:pt x="1367" y="79"/>
                    <a:pt x="1384" y="80"/>
                    <a:pt x="1400" y="80"/>
                  </a:cubicBezTo>
                  <a:cubicBezTo>
                    <a:pt x="1444" y="80"/>
                    <a:pt x="1441" y="19"/>
                    <a:pt x="1401" y="13"/>
                  </a:cubicBezTo>
                  <a:cubicBezTo>
                    <a:pt x="1341" y="5"/>
                    <a:pt x="1276" y="0"/>
                    <a:pt x="1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2" name="Google Shape;6502;p34"/>
            <p:cNvSpPr/>
            <p:nvPr/>
          </p:nvSpPr>
          <p:spPr>
            <a:xfrm>
              <a:off x="5223700" y="119400"/>
              <a:ext cx="42175" cy="85400"/>
            </a:xfrm>
            <a:custGeom>
              <a:avLst/>
              <a:gdLst/>
              <a:ahLst/>
              <a:cxnLst/>
              <a:rect l="l" t="t" r="r" b="b"/>
              <a:pathLst>
                <a:path w="1687" h="3416" extrusionOk="0">
                  <a:moveTo>
                    <a:pt x="1652" y="0"/>
                  </a:moveTo>
                  <a:cubicBezTo>
                    <a:pt x="1647" y="0"/>
                    <a:pt x="1642" y="3"/>
                    <a:pt x="1637" y="8"/>
                  </a:cubicBezTo>
                  <a:cubicBezTo>
                    <a:pt x="793" y="922"/>
                    <a:pt x="143" y="2120"/>
                    <a:pt x="5" y="3371"/>
                  </a:cubicBezTo>
                  <a:cubicBezTo>
                    <a:pt x="1" y="3399"/>
                    <a:pt x="25" y="3415"/>
                    <a:pt x="48" y="3415"/>
                  </a:cubicBezTo>
                  <a:cubicBezTo>
                    <a:pt x="66" y="3415"/>
                    <a:pt x="84" y="3406"/>
                    <a:pt x="90" y="3385"/>
                  </a:cubicBezTo>
                  <a:cubicBezTo>
                    <a:pt x="393" y="2123"/>
                    <a:pt x="828" y="1050"/>
                    <a:pt x="1671" y="45"/>
                  </a:cubicBezTo>
                  <a:cubicBezTo>
                    <a:pt x="1686" y="27"/>
                    <a:pt x="1670" y="0"/>
                    <a:pt x="165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3" name="Google Shape;6503;p34"/>
            <p:cNvSpPr/>
            <p:nvPr/>
          </p:nvSpPr>
          <p:spPr>
            <a:xfrm>
              <a:off x="5039400" y="85775"/>
              <a:ext cx="462050" cy="430250"/>
            </a:xfrm>
            <a:custGeom>
              <a:avLst/>
              <a:gdLst/>
              <a:ahLst/>
              <a:cxnLst/>
              <a:rect l="l" t="t" r="r" b="b"/>
              <a:pathLst>
                <a:path w="18482" h="17210" extrusionOk="0">
                  <a:moveTo>
                    <a:pt x="8956" y="212"/>
                  </a:moveTo>
                  <a:cubicBezTo>
                    <a:pt x="9935" y="212"/>
                    <a:pt x="10930" y="570"/>
                    <a:pt x="11827" y="1054"/>
                  </a:cubicBezTo>
                  <a:cubicBezTo>
                    <a:pt x="10823" y="1731"/>
                    <a:pt x="9874" y="2563"/>
                    <a:pt x="9226" y="3592"/>
                  </a:cubicBezTo>
                  <a:cubicBezTo>
                    <a:pt x="8761" y="4329"/>
                    <a:pt x="8131" y="5614"/>
                    <a:pt x="8761" y="6430"/>
                  </a:cubicBezTo>
                  <a:cubicBezTo>
                    <a:pt x="8967" y="6697"/>
                    <a:pt x="9204" y="6804"/>
                    <a:pt x="9444" y="6804"/>
                  </a:cubicBezTo>
                  <a:cubicBezTo>
                    <a:pt x="9967" y="6804"/>
                    <a:pt x="10504" y="6298"/>
                    <a:pt x="10767" y="5838"/>
                  </a:cubicBezTo>
                  <a:cubicBezTo>
                    <a:pt x="11547" y="4483"/>
                    <a:pt x="11992" y="2913"/>
                    <a:pt x="13469" y="2144"/>
                  </a:cubicBezTo>
                  <a:cubicBezTo>
                    <a:pt x="13479" y="2138"/>
                    <a:pt x="13485" y="2131"/>
                    <a:pt x="13492" y="2125"/>
                  </a:cubicBezTo>
                  <a:cubicBezTo>
                    <a:pt x="14563" y="2892"/>
                    <a:pt x="15575" y="3769"/>
                    <a:pt x="16400" y="4791"/>
                  </a:cubicBezTo>
                  <a:cubicBezTo>
                    <a:pt x="16347" y="4790"/>
                    <a:pt x="16294" y="4790"/>
                    <a:pt x="16240" y="4790"/>
                  </a:cubicBezTo>
                  <a:cubicBezTo>
                    <a:pt x="15171" y="4790"/>
                    <a:pt x="14048" y="4955"/>
                    <a:pt x="13082" y="5406"/>
                  </a:cubicBezTo>
                  <a:cubicBezTo>
                    <a:pt x="12426" y="5716"/>
                    <a:pt x="11361" y="6523"/>
                    <a:pt x="11635" y="7390"/>
                  </a:cubicBezTo>
                  <a:cubicBezTo>
                    <a:pt x="11767" y="7805"/>
                    <a:pt x="12212" y="7927"/>
                    <a:pt x="12687" y="7927"/>
                  </a:cubicBezTo>
                  <a:cubicBezTo>
                    <a:pt x="13104" y="7927"/>
                    <a:pt x="13543" y="7833"/>
                    <a:pt x="13811" y="7760"/>
                  </a:cubicBezTo>
                  <a:cubicBezTo>
                    <a:pt x="14337" y="7617"/>
                    <a:pt x="14834" y="7390"/>
                    <a:pt x="15324" y="7153"/>
                  </a:cubicBezTo>
                  <a:cubicBezTo>
                    <a:pt x="16005" y="6827"/>
                    <a:pt x="16679" y="6558"/>
                    <a:pt x="17392" y="6313"/>
                  </a:cubicBezTo>
                  <a:cubicBezTo>
                    <a:pt x="17846" y="7223"/>
                    <a:pt x="18107" y="8195"/>
                    <a:pt x="18193" y="9217"/>
                  </a:cubicBezTo>
                  <a:cubicBezTo>
                    <a:pt x="17064" y="8751"/>
                    <a:pt x="15756" y="8462"/>
                    <a:pt x="14528" y="8462"/>
                  </a:cubicBezTo>
                  <a:cubicBezTo>
                    <a:pt x="14407" y="8462"/>
                    <a:pt x="14288" y="8464"/>
                    <a:pt x="14169" y="8470"/>
                  </a:cubicBezTo>
                  <a:cubicBezTo>
                    <a:pt x="13387" y="8508"/>
                    <a:pt x="11703" y="8678"/>
                    <a:pt x="11580" y="9708"/>
                  </a:cubicBezTo>
                  <a:cubicBezTo>
                    <a:pt x="11446" y="10846"/>
                    <a:pt x="12993" y="11131"/>
                    <a:pt x="13848" y="11131"/>
                  </a:cubicBezTo>
                  <a:cubicBezTo>
                    <a:pt x="13873" y="11131"/>
                    <a:pt x="13898" y="11130"/>
                    <a:pt x="13922" y="11130"/>
                  </a:cubicBezTo>
                  <a:cubicBezTo>
                    <a:pt x="15095" y="11108"/>
                    <a:pt x="16235" y="10720"/>
                    <a:pt x="17399" y="10720"/>
                  </a:cubicBezTo>
                  <a:cubicBezTo>
                    <a:pt x="17657" y="10720"/>
                    <a:pt x="17916" y="10739"/>
                    <a:pt x="18176" y="10785"/>
                  </a:cubicBezTo>
                  <a:cubicBezTo>
                    <a:pt x="18178" y="10786"/>
                    <a:pt x="18181" y="10786"/>
                    <a:pt x="18183" y="10786"/>
                  </a:cubicBezTo>
                  <a:cubicBezTo>
                    <a:pt x="18188" y="10786"/>
                    <a:pt x="18192" y="10785"/>
                    <a:pt x="18197" y="10785"/>
                  </a:cubicBezTo>
                  <a:cubicBezTo>
                    <a:pt x="18163" y="11308"/>
                    <a:pt x="18103" y="11829"/>
                    <a:pt x="18035" y="12348"/>
                  </a:cubicBezTo>
                  <a:cubicBezTo>
                    <a:pt x="17661" y="12212"/>
                    <a:pt x="17115" y="12109"/>
                    <a:pt x="16579" y="12109"/>
                  </a:cubicBezTo>
                  <a:cubicBezTo>
                    <a:pt x="15768" y="12109"/>
                    <a:pt x="14980" y="12344"/>
                    <a:pt x="14843" y="13053"/>
                  </a:cubicBezTo>
                  <a:cubicBezTo>
                    <a:pt x="14664" y="13964"/>
                    <a:pt x="15670" y="14168"/>
                    <a:pt x="16613" y="14168"/>
                  </a:cubicBezTo>
                  <a:cubicBezTo>
                    <a:pt x="17072" y="14168"/>
                    <a:pt x="17516" y="14120"/>
                    <a:pt x="17802" y="14081"/>
                  </a:cubicBezTo>
                  <a:lnTo>
                    <a:pt x="17802" y="14081"/>
                  </a:lnTo>
                  <a:cubicBezTo>
                    <a:pt x="17717" y="14779"/>
                    <a:pt x="17649" y="15478"/>
                    <a:pt x="17648" y="16181"/>
                  </a:cubicBezTo>
                  <a:cubicBezTo>
                    <a:pt x="15835" y="15419"/>
                    <a:pt x="14104" y="14593"/>
                    <a:pt x="12488" y="13459"/>
                  </a:cubicBezTo>
                  <a:cubicBezTo>
                    <a:pt x="10933" y="12368"/>
                    <a:pt x="9514" y="11082"/>
                    <a:pt x="8279" y="9640"/>
                  </a:cubicBezTo>
                  <a:cubicBezTo>
                    <a:pt x="7270" y="8459"/>
                    <a:pt x="6502" y="7113"/>
                    <a:pt x="5597" y="5864"/>
                  </a:cubicBezTo>
                  <a:cubicBezTo>
                    <a:pt x="5618" y="5853"/>
                    <a:pt x="5635" y="5833"/>
                    <a:pt x="5643" y="5805"/>
                  </a:cubicBezTo>
                  <a:cubicBezTo>
                    <a:pt x="6178" y="4099"/>
                    <a:pt x="5167" y="2115"/>
                    <a:pt x="6891" y="869"/>
                  </a:cubicBezTo>
                  <a:cubicBezTo>
                    <a:pt x="7541" y="401"/>
                    <a:pt x="8244" y="212"/>
                    <a:pt x="8956" y="212"/>
                  </a:cubicBezTo>
                  <a:close/>
                  <a:moveTo>
                    <a:pt x="297" y="2419"/>
                  </a:moveTo>
                  <a:cubicBezTo>
                    <a:pt x="302" y="2420"/>
                    <a:pt x="304" y="2422"/>
                    <a:pt x="309" y="2423"/>
                  </a:cubicBezTo>
                  <a:cubicBezTo>
                    <a:pt x="2513" y="2892"/>
                    <a:pt x="4237" y="4171"/>
                    <a:pt x="5512" y="6005"/>
                  </a:cubicBezTo>
                  <a:cubicBezTo>
                    <a:pt x="6555" y="7502"/>
                    <a:pt x="7504" y="9012"/>
                    <a:pt x="8751" y="10355"/>
                  </a:cubicBezTo>
                  <a:cubicBezTo>
                    <a:pt x="11151" y="12944"/>
                    <a:pt x="14271" y="15190"/>
                    <a:pt x="17649" y="16294"/>
                  </a:cubicBezTo>
                  <a:cubicBezTo>
                    <a:pt x="17648" y="16335"/>
                    <a:pt x="17649" y="16378"/>
                    <a:pt x="17649" y="16419"/>
                  </a:cubicBezTo>
                  <a:cubicBezTo>
                    <a:pt x="17648" y="16417"/>
                    <a:pt x="17647" y="16413"/>
                    <a:pt x="17642" y="16412"/>
                  </a:cubicBezTo>
                  <a:cubicBezTo>
                    <a:pt x="13989" y="14897"/>
                    <a:pt x="10448" y="13092"/>
                    <a:pt x="7933" y="9930"/>
                  </a:cubicBezTo>
                  <a:cubicBezTo>
                    <a:pt x="5790" y="7235"/>
                    <a:pt x="4025" y="3119"/>
                    <a:pt x="182" y="2598"/>
                  </a:cubicBezTo>
                  <a:cubicBezTo>
                    <a:pt x="220" y="2540"/>
                    <a:pt x="259" y="2478"/>
                    <a:pt x="297" y="2419"/>
                  </a:cubicBezTo>
                  <a:close/>
                  <a:moveTo>
                    <a:pt x="5159" y="6316"/>
                  </a:moveTo>
                  <a:cubicBezTo>
                    <a:pt x="6276" y="7792"/>
                    <a:pt x="7248" y="9451"/>
                    <a:pt x="8451" y="10780"/>
                  </a:cubicBezTo>
                  <a:cubicBezTo>
                    <a:pt x="10867" y="13448"/>
                    <a:pt x="14203" y="15353"/>
                    <a:pt x="17606" y="16464"/>
                  </a:cubicBezTo>
                  <a:cubicBezTo>
                    <a:pt x="17079" y="16395"/>
                    <a:pt x="16552" y="16367"/>
                    <a:pt x="16025" y="16367"/>
                  </a:cubicBezTo>
                  <a:cubicBezTo>
                    <a:pt x="14758" y="16367"/>
                    <a:pt x="13492" y="16531"/>
                    <a:pt x="12225" y="16693"/>
                  </a:cubicBezTo>
                  <a:cubicBezTo>
                    <a:pt x="11763" y="15893"/>
                    <a:pt x="11528" y="14398"/>
                    <a:pt x="10377" y="14398"/>
                  </a:cubicBezTo>
                  <a:cubicBezTo>
                    <a:pt x="10283" y="14398"/>
                    <a:pt x="10182" y="14408"/>
                    <a:pt x="10075" y="14429"/>
                  </a:cubicBezTo>
                  <a:cubicBezTo>
                    <a:pt x="8796" y="14682"/>
                    <a:pt x="9777" y="16299"/>
                    <a:pt x="10298" y="16911"/>
                  </a:cubicBezTo>
                  <a:cubicBezTo>
                    <a:pt x="9717" y="16965"/>
                    <a:pt x="9137" y="16999"/>
                    <a:pt x="8556" y="16999"/>
                  </a:cubicBezTo>
                  <a:cubicBezTo>
                    <a:pt x="8046" y="16999"/>
                    <a:pt x="7535" y="16973"/>
                    <a:pt x="7024" y="16909"/>
                  </a:cubicBezTo>
                  <a:cubicBezTo>
                    <a:pt x="6798" y="15573"/>
                    <a:pt x="8127" y="14782"/>
                    <a:pt x="8388" y="13548"/>
                  </a:cubicBezTo>
                  <a:cubicBezTo>
                    <a:pt x="8537" y="12838"/>
                    <a:pt x="8266" y="11981"/>
                    <a:pt x="7462" y="11853"/>
                  </a:cubicBezTo>
                  <a:cubicBezTo>
                    <a:pt x="7387" y="11841"/>
                    <a:pt x="7314" y="11835"/>
                    <a:pt x="7243" y="11835"/>
                  </a:cubicBezTo>
                  <a:cubicBezTo>
                    <a:pt x="6345" y="11835"/>
                    <a:pt x="5683" y="12738"/>
                    <a:pt x="5344" y="13485"/>
                  </a:cubicBezTo>
                  <a:cubicBezTo>
                    <a:pt x="4926" y="14401"/>
                    <a:pt x="4820" y="15487"/>
                    <a:pt x="5101" y="16461"/>
                  </a:cubicBezTo>
                  <a:cubicBezTo>
                    <a:pt x="4059" y="16083"/>
                    <a:pt x="3126" y="15483"/>
                    <a:pt x="2393" y="14662"/>
                  </a:cubicBezTo>
                  <a:cubicBezTo>
                    <a:pt x="3274" y="13711"/>
                    <a:pt x="4172" y="12728"/>
                    <a:pt x="4728" y="11544"/>
                  </a:cubicBezTo>
                  <a:cubicBezTo>
                    <a:pt x="5042" y="10880"/>
                    <a:pt x="5563" y="9663"/>
                    <a:pt x="4752" y="9134"/>
                  </a:cubicBezTo>
                  <a:cubicBezTo>
                    <a:pt x="4532" y="8990"/>
                    <a:pt x="4291" y="8928"/>
                    <a:pt x="4046" y="8928"/>
                  </a:cubicBezTo>
                  <a:cubicBezTo>
                    <a:pt x="3447" y="8928"/>
                    <a:pt x="2828" y="9296"/>
                    <a:pt x="2455" y="9729"/>
                  </a:cubicBezTo>
                  <a:cubicBezTo>
                    <a:pt x="1738" y="10560"/>
                    <a:pt x="1449" y="11815"/>
                    <a:pt x="1296" y="12913"/>
                  </a:cubicBezTo>
                  <a:cubicBezTo>
                    <a:pt x="754" y="11611"/>
                    <a:pt x="600" y="10087"/>
                    <a:pt x="1116" y="8774"/>
                  </a:cubicBezTo>
                  <a:cubicBezTo>
                    <a:pt x="1507" y="7767"/>
                    <a:pt x="2251" y="7201"/>
                    <a:pt x="3300" y="7026"/>
                  </a:cubicBezTo>
                  <a:cubicBezTo>
                    <a:pt x="3977" y="6911"/>
                    <a:pt x="4676" y="6861"/>
                    <a:pt x="5159" y="6316"/>
                  </a:cubicBezTo>
                  <a:close/>
                  <a:moveTo>
                    <a:pt x="8979" y="1"/>
                  </a:moveTo>
                  <a:cubicBezTo>
                    <a:pt x="8387" y="1"/>
                    <a:pt x="7795" y="124"/>
                    <a:pt x="7222" y="416"/>
                  </a:cubicBezTo>
                  <a:cubicBezTo>
                    <a:pt x="6469" y="797"/>
                    <a:pt x="5873" y="1442"/>
                    <a:pt x="5664" y="2269"/>
                  </a:cubicBezTo>
                  <a:cubicBezTo>
                    <a:pt x="5382" y="3392"/>
                    <a:pt x="5780" y="4555"/>
                    <a:pt x="5460" y="5675"/>
                  </a:cubicBezTo>
                  <a:cubicBezTo>
                    <a:pt x="5296" y="5452"/>
                    <a:pt x="5127" y="5233"/>
                    <a:pt x="4950" y="5020"/>
                  </a:cubicBezTo>
                  <a:cubicBezTo>
                    <a:pt x="3778" y="3604"/>
                    <a:pt x="2149" y="2643"/>
                    <a:pt x="353" y="2272"/>
                  </a:cubicBezTo>
                  <a:cubicBezTo>
                    <a:pt x="351" y="2272"/>
                    <a:pt x="349" y="2272"/>
                    <a:pt x="347" y="2272"/>
                  </a:cubicBezTo>
                  <a:cubicBezTo>
                    <a:pt x="343" y="2272"/>
                    <a:pt x="340" y="2272"/>
                    <a:pt x="338" y="2272"/>
                  </a:cubicBezTo>
                  <a:cubicBezTo>
                    <a:pt x="330" y="2268"/>
                    <a:pt x="320" y="2265"/>
                    <a:pt x="311" y="2265"/>
                  </a:cubicBezTo>
                  <a:cubicBezTo>
                    <a:pt x="298" y="2265"/>
                    <a:pt x="285" y="2271"/>
                    <a:pt x="275" y="2285"/>
                  </a:cubicBezTo>
                  <a:cubicBezTo>
                    <a:pt x="203" y="2384"/>
                    <a:pt x="133" y="2483"/>
                    <a:pt x="64" y="2583"/>
                  </a:cubicBezTo>
                  <a:cubicBezTo>
                    <a:pt x="10" y="2598"/>
                    <a:pt x="0" y="2697"/>
                    <a:pt x="64" y="2708"/>
                  </a:cubicBezTo>
                  <a:cubicBezTo>
                    <a:pt x="2287" y="3109"/>
                    <a:pt x="3764" y="4504"/>
                    <a:pt x="5036" y="6155"/>
                  </a:cubicBezTo>
                  <a:cubicBezTo>
                    <a:pt x="5032" y="6157"/>
                    <a:pt x="5025" y="6159"/>
                    <a:pt x="5021" y="6165"/>
                  </a:cubicBezTo>
                  <a:cubicBezTo>
                    <a:pt x="4432" y="6830"/>
                    <a:pt x="3490" y="6710"/>
                    <a:pt x="2704" y="6933"/>
                  </a:cubicBezTo>
                  <a:cubicBezTo>
                    <a:pt x="2025" y="7125"/>
                    <a:pt x="1500" y="7585"/>
                    <a:pt x="1152" y="8195"/>
                  </a:cubicBezTo>
                  <a:cubicBezTo>
                    <a:pt x="356" y="9583"/>
                    <a:pt x="479" y="11395"/>
                    <a:pt x="1039" y="12844"/>
                  </a:cubicBezTo>
                  <a:cubicBezTo>
                    <a:pt x="1110" y="13030"/>
                    <a:pt x="1192" y="13212"/>
                    <a:pt x="1279" y="13389"/>
                  </a:cubicBezTo>
                  <a:cubicBezTo>
                    <a:pt x="1286" y="13380"/>
                    <a:pt x="1292" y="13370"/>
                    <a:pt x="1299" y="13362"/>
                  </a:cubicBezTo>
                  <a:cubicBezTo>
                    <a:pt x="1306" y="13364"/>
                    <a:pt x="1314" y="13365"/>
                    <a:pt x="1321" y="13365"/>
                  </a:cubicBezTo>
                  <a:cubicBezTo>
                    <a:pt x="1351" y="13365"/>
                    <a:pt x="1378" y="13350"/>
                    <a:pt x="1385" y="13318"/>
                  </a:cubicBezTo>
                  <a:cubicBezTo>
                    <a:pt x="1394" y="13279"/>
                    <a:pt x="1405" y="13238"/>
                    <a:pt x="1413" y="13197"/>
                  </a:cubicBezTo>
                  <a:cubicBezTo>
                    <a:pt x="1415" y="13195"/>
                    <a:pt x="1418" y="13193"/>
                    <a:pt x="1419" y="13190"/>
                  </a:cubicBezTo>
                  <a:cubicBezTo>
                    <a:pt x="1419" y="13188"/>
                    <a:pt x="1418" y="13187"/>
                    <a:pt x="1418" y="13186"/>
                  </a:cubicBezTo>
                  <a:cubicBezTo>
                    <a:pt x="1624" y="12317"/>
                    <a:pt x="1789" y="11418"/>
                    <a:pt x="2169" y="10610"/>
                  </a:cubicBezTo>
                  <a:cubicBezTo>
                    <a:pt x="2388" y="10144"/>
                    <a:pt x="2690" y="9696"/>
                    <a:pt x="3140" y="9426"/>
                  </a:cubicBezTo>
                  <a:cubicBezTo>
                    <a:pt x="3387" y="9278"/>
                    <a:pt x="3748" y="9155"/>
                    <a:pt x="4086" y="9155"/>
                  </a:cubicBezTo>
                  <a:cubicBezTo>
                    <a:pt x="4450" y="9155"/>
                    <a:pt x="4788" y="9298"/>
                    <a:pt x="4926" y="9708"/>
                  </a:cubicBezTo>
                  <a:cubicBezTo>
                    <a:pt x="5191" y="10496"/>
                    <a:pt x="4450" y="11683"/>
                    <a:pt x="4046" y="12300"/>
                  </a:cubicBezTo>
                  <a:cubicBezTo>
                    <a:pt x="3511" y="13118"/>
                    <a:pt x="2845" y="13842"/>
                    <a:pt x="2181" y="14556"/>
                  </a:cubicBezTo>
                  <a:cubicBezTo>
                    <a:pt x="2139" y="14604"/>
                    <a:pt x="2146" y="14662"/>
                    <a:pt x="2174" y="14703"/>
                  </a:cubicBezTo>
                  <a:cubicBezTo>
                    <a:pt x="2170" y="14707"/>
                    <a:pt x="2167" y="14715"/>
                    <a:pt x="2162" y="14722"/>
                  </a:cubicBezTo>
                  <a:cubicBezTo>
                    <a:pt x="2776" y="15440"/>
                    <a:pt x="3544" y="16023"/>
                    <a:pt x="4425" y="16421"/>
                  </a:cubicBezTo>
                  <a:cubicBezTo>
                    <a:pt x="4741" y="16567"/>
                    <a:pt x="5069" y="16687"/>
                    <a:pt x="5399" y="16787"/>
                  </a:cubicBezTo>
                  <a:cubicBezTo>
                    <a:pt x="5393" y="16711"/>
                    <a:pt x="5388" y="16633"/>
                    <a:pt x="5383" y="16557"/>
                  </a:cubicBezTo>
                  <a:cubicBezTo>
                    <a:pt x="5371" y="16554"/>
                    <a:pt x="5357" y="16549"/>
                    <a:pt x="5343" y="16537"/>
                  </a:cubicBezTo>
                  <a:cubicBezTo>
                    <a:pt x="5112" y="15598"/>
                    <a:pt x="5100" y="14664"/>
                    <a:pt x="5465" y="13750"/>
                  </a:cubicBezTo>
                  <a:cubicBezTo>
                    <a:pt x="5649" y="13290"/>
                    <a:pt x="5921" y="12826"/>
                    <a:pt x="6286" y="12485"/>
                  </a:cubicBezTo>
                  <a:cubicBezTo>
                    <a:pt x="6559" y="12229"/>
                    <a:pt x="6918" y="12086"/>
                    <a:pt x="7251" y="12086"/>
                  </a:cubicBezTo>
                  <a:cubicBezTo>
                    <a:pt x="7696" y="12086"/>
                    <a:pt x="8095" y="12341"/>
                    <a:pt x="8187" y="12926"/>
                  </a:cubicBezTo>
                  <a:cubicBezTo>
                    <a:pt x="8420" y="14401"/>
                    <a:pt x="6320" y="15468"/>
                    <a:pt x="6879" y="16961"/>
                  </a:cubicBezTo>
                  <a:cubicBezTo>
                    <a:pt x="6883" y="17006"/>
                    <a:pt x="6884" y="17054"/>
                    <a:pt x="6888" y="17099"/>
                  </a:cubicBezTo>
                  <a:cubicBezTo>
                    <a:pt x="6907" y="17103"/>
                    <a:pt x="6925" y="17105"/>
                    <a:pt x="6945" y="17106"/>
                  </a:cubicBezTo>
                  <a:cubicBezTo>
                    <a:pt x="6946" y="17112"/>
                    <a:pt x="6948" y="17116"/>
                    <a:pt x="6949" y="17120"/>
                  </a:cubicBezTo>
                  <a:cubicBezTo>
                    <a:pt x="6961" y="17142"/>
                    <a:pt x="6980" y="17151"/>
                    <a:pt x="6999" y="17151"/>
                  </a:cubicBezTo>
                  <a:cubicBezTo>
                    <a:pt x="7021" y="17151"/>
                    <a:pt x="7044" y="17139"/>
                    <a:pt x="7055" y="17119"/>
                  </a:cubicBezTo>
                  <a:cubicBezTo>
                    <a:pt x="7588" y="17183"/>
                    <a:pt x="8127" y="17210"/>
                    <a:pt x="8666" y="17210"/>
                  </a:cubicBezTo>
                  <a:cubicBezTo>
                    <a:pt x="9258" y="17210"/>
                    <a:pt x="9850" y="17177"/>
                    <a:pt x="10432" y="17125"/>
                  </a:cubicBezTo>
                  <a:cubicBezTo>
                    <a:pt x="10518" y="17117"/>
                    <a:pt x="10606" y="17109"/>
                    <a:pt x="10693" y="17099"/>
                  </a:cubicBezTo>
                  <a:cubicBezTo>
                    <a:pt x="10662" y="17026"/>
                    <a:pt x="10634" y="16949"/>
                    <a:pt x="10610" y="16873"/>
                  </a:cubicBezTo>
                  <a:cubicBezTo>
                    <a:pt x="10582" y="16877"/>
                    <a:pt x="10552" y="16879"/>
                    <a:pt x="10521" y="16883"/>
                  </a:cubicBezTo>
                  <a:cubicBezTo>
                    <a:pt x="10521" y="16880"/>
                    <a:pt x="10521" y="16879"/>
                    <a:pt x="10520" y="16877"/>
                  </a:cubicBezTo>
                  <a:cubicBezTo>
                    <a:pt x="10306" y="16558"/>
                    <a:pt x="10075" y="16251"/>
                    <a:pt x="9900" y="15905"/>
                  </a:cubicBezTo>
                  <a:cubicBezTo>
                    <a:pt x="9714" y="15536"/>
                    <a:pt x="9313" y="14727"/>
                    <a:pt x="10251" y="14620"/>
                  </a:cubicBezTo>
                  <a:cubicBezTo>
                    <a:pt x="10273" y="14618"/>
                    <a:pt x="10294" y="14617"/>
                    <a:pt x="10316" y="14617"/>
                  </a:cubicBezTo>
                  <a:cubicBezTo>
                    <a:pt x="10547" y="14617"/>
                    <a:pt x="10805" y="14741"/>
                    <a:pt x="10986" y="14861"/>
                  </a:cubicBezTo>
                  <a:cubicBezTo>
                    <a:pt x="11676" y="15327"/>
                    <a:pt x="11622" y="16222"/>
                    <a:pt x="12135" y="16810"/>
                  </a:cubicBezTo>
                  <a:cubicBezTo>
                    <a:pt x="12148" y="16825"/>
                    <a:pt x="12164" y="16832"/>
                    <a:pt x="12181" y="16832"/>
                  </a:cubicBezTo>
                  <a:cubicBezTo>
                    <a:pt x="12185" y="16832"/>
                    <a:pt x="12190" y="16832"/>
                    <a:pt x="12194" y="16831"/>
                  </a:cubicBezTo>
                  <a:cubicBezTo>
                    <a:pt x="12214" y="16865"/>
                    <a:pt x="12232" y="16900"/>
                    <a:pt x="12249" y="16934"/>
                  </a:cubicBezTo>
                  <a:cubicBezTo>
                    <a:pt x="13738" y="16763"/>
                    <a:pt x="15215" y="16586"/>
                    <a:pt x="16717" y="16586"/>
                  </a:cubicBezTo>
                  <a:cubicBezTo>
                    <a:pt x="17075" y="16586"/>
                    <a:pt x="17435" y="16597"/>
                    <a:pt x="17796" y="16619"/>
                  </a:cubicBezTo>
                  <a:cubicBezTo>
                    <a:pt x="17799" y="16619"/>
                    <a:pt x="17801" y="16619"/>
                    <a:pt x="17803" y="16619"/>
                  </a:cubicBezTo>
                  <a:cubicBezTo>
                    <a:pt x="17870" y="16619"/>
                    <a:pt x="17880" y="16539"/>
                    <a:pt x="17837" y="16502"/>
                  </a:cubicBezTo>
                  <a:cubicBezTo>
                    <a:pt x="17854" y="15612"/>
                    <a:pt x="17957" y="14730"/>
                    <a:pt x="18073" y="13849"/>
                  </a:cubicBezTo>
                  <a:cubicBezTo>
                    <a:pt x="18035" y="13845"/>
                    <a:pt x="17995" y="13845"/>
                    <a:pt x="17959" y="13843"/>
                  </a:cubicBezTo>
                  <a:cubicBezTo>
                    <a:pt x="17944" y="13838"/>
                    <a:pt x="17928" y="13834"/>
                    <a:pt x="17912" y="13834"/>
                  </a:cubicBezTo>
                  <a:cubicBezTo>
                    <a:pt x="17907" y="13834"/>
                    <a:pt x="17902" y="13834"/>
                    <a:pt x="17896" y="13835"/>
                  </a:cubicBezTo>
                  <a:cubicBezTo>
                    <a:pt x="17888" y="13836"/>
                    <a:pt x="17877" y="13838"/>
                    <a:pt x="17867" y="13841"/>
                  </a:cubicBezTo>
                  <a:cubicBezTo>
                    <a:pt x="17856" y="13841"/>
                    <a:pt x="17846" y="13838"/>
                    <a:pt x="17834" y="13838"/>
                  </a:cubicBezTo>
                  <a:cubicBezTo>
                    <a:pt x="17837" y="13841"/>
                    <a:pt x="17834" y="13842"/>
                    <a:pt x="17834" y="13843"/>
                  </a:cubicBezTo>
                  <a:cubicBezTo>
                    <a:pt x="17453" y="13900"/>
                    <a:pt x="17070" y="13934"/>
                    <a:pt x="16686" y="13934"/>
                  </a:cubicBezTo>
                  <a:cubicBezTo>
                    <a:pt x="16578" y="13934"/>
                    <a:pt x="16470" y="13931"/>
                    <a:pt x="16362" y="13925"/>
                  </a:cubicBezTo>
                  <a:cubicBezTo>
                    <a:pt x="15731" y="13891"/>
                    <a:pt x="14545" y="13562"/>
                    <a:pt x="15306" y="12742"/>
                  </a:cubicBezTo>
                  <a:cubicBezTo>
                    <a:pt x="15624" y="12399"/>
                    <a:pt x="16105" y="12287"/>
                    <a:pt x="16610" y="12287"/>
                  </a:cubicBezTo>
                  <a:cubicBezTo>
                    <a:pt x="17173" y="12287"/>
                    <a:pt x="17766" y="12426"/>
                    <a:pt x="18193" y="12542"/>
                  </a:cubicBezTo>
                  <a:cubicBezTo>
                    <a:pt x="18198" y="12543"/>
                    <a:pt x="18203" y="12544"/>
                    <a:pt x="18208" y="12544"/>
                  </a:cubicBezTo>
                  <a:cubicBezTo>
                    <a:pt x="18264" y="12544"/>
                    <a:pt x="18305" y="12459"/>
                    <a:pt x="18244" y="12429"/>
                  </a:cubicBezTo>
                  <a:cubicBezTo>
                    <a:pt x="18232" y="12422"/>
                    <a:pt x="18218" y="12416"/>
                    <a:pt x="18204" y="12409"/>
                  </a:cubicBezTo>
                  <a:lnTo>
                    <a:pt x="18264" y="12409"/>
                  </a:lnTo>
                  <a:cubicBezTo>
                    <a:pt x="18334" y="11851"/>
                    <a:pt x="18392" y="11294"/>
                    <a:pt x="18427" y="10732"/>
                  </a:cubicBezTo>
                  <a:cubicBezTo>
                    <a:pt x="18419" y="10730"/>
                    <a:pt x="18410" y="10730"/>
                    <a:pt x="18402" y="10729"/>
                  </a:cubicBezTo>
                  <a:cubicBezTo>
                    <a:pt x="18426" y="10708"/>
                    <a:pt x="18419" y="10667"/>
                    <a:pt x="18395" y="10646"/>
                  </a:cubicBezTo>
                  <a:cubicBezTo>
                    <a:pt x="18362" y="10619"/>
                    <a:pt x="18320" y="10595"/>
                    <a:pt x="18276" y="10575"/>
                  </a:cubicBezTo>
                  <a:lnTo>
                    <a:pt x="18265" y="10569"/>
                  </a:lnTo>
                  <a:cubicBezTo>
                    <a:pt x="18214" y="10550"/>
                    <a:pt x="18159" y="10535"/>
                    <a:pt x="18106" y="10535"/>
                  </a:cubicBezTo>
                  <a:cubicBezTo>
                    <a:pt x="18091" y="10535"/>
                    <a:pt x="18077" y="10536"/>
                    <a:pt x="18063" y="10538"/>
                  </a:cubicBezTo>
                  <a:cubicBezTo>
                    <a:pt x="17834" y="10507"/>
                    <a:pt x="17607" y="10494"/>
                    <a:pt x="17380" y="10494"/>
                  </a:cubicBezTo>
                  <a:cubicBezTo>
                    <a:pt x="16778" y="10494"/>
                    <a:pt x="16181" y="10588"/>
                    <a:pt x="15578" y="10692"/>
                  </a:cubicBezTo>
                  <a:cubicBezTo>
                    <a:pt x="15048" y="10783"/>
                    <a:pt x="14364" y="10925"/>
                    <a:pt x="13712" y="10925"/>
                  </a:cubicBezTo>
                  <a:cubicBezTo>
                    <a:pt x="13132" y="10925"/>
                    <a:pt x="12575" y="10813"/>
                    <a:pt x="12172" y="10455"/>
                  </a:cubicBezTo>
                  <a:cubicBezTo>
                    <a:pt x="11173" y="9570"/>
                    <a:pt x="12438" y="8985"/>
                    <a:pt x="13199" y="8815"/>
                  </a:cubicBezTo>
                  <a:cubicBezTo>
                    <a:pt x="13631" y="8717"/>
                    <a:pt x="14073" y="8676"/>
                    <a:pt x="14515" y="8676"/>
                  </a:cubicBezTo>
                  <a:cubicBezTo>
                    <a:pt x="14668" y="8676"/>
                    <a:pt x="14821" y="8681"/>
                    <a:pt x="14974" y="8690"/>
                  </a:cubicBezTo>
                  <a:cubicBezTo>
                    <a:pt x="16154" y="8762"/>
                    <a:pt x="17230" y="9148"/>
                    <a:pt x="18361" y="9440"/>
                  </a:cubicBezTo>
                  <a:cubicBezTo>
                    <a:pt x="18369" y="9442"/>
                    <a:pt x="18377" y="9443"/>
                    <a:pt x="18384" y="9443"/>
                  </a:cubicBezTo>
                  <a:cubicBezTo>
                    <a:pt x="18459" y="9443"/>
                    <a:pt x="18481" y="9342"/>
                    <a:pt x="18410" y="9303"/>
                  </a:cubicBezTo>
                  <a:cubicBezTo>
                    <a:pt x="18416" y="9303"/>
                    <a:pt x="18423" y="9304"/>
                    <a:pt x="18427" y="9304"/>
                  </a:cubicBezTo>
                  <a:cubicBezTo>
                    <a:pt x="18354" y="8220"/>
                    <a:pt x="18087" y="7187"/>
                    <a:pt x="17607" y="6224"/>
                  </a:cubicBezTo>
                  <a:cubicBezTo>
                    <a:pt x="17606" y="6198"/>
                    <a:pt x="17591" y="6176"/>
                    <a:pt x="17559" y="6174"/>
                  </a:cubicBezTo>
                  <a:cubicBezTo>
                    <a:pt x="17536" y="6172"/>
                    <a:pt x="17514" y="6172"/>
                    <a:pt x="17491" y="6170"/>
                  </a:cubicBezTo>
                  <a:cubicBezTo>
                    <a:pt x="17479" y="6141"/>
                    <a:pt x="17451" y="6119"/>
                    <a:pt x="17409" y="6119"/>
                  </a:cubicBezTo>
                  <a:cubicBezTo>
                    <a:pt x="17405" y="6119"/>
                    <a:pt x="17400" y="6119"/>
                    <a:pt x="17395" y="6119"/>
                  </a:cubicBezTo>
                  <a:cubicBezTo>
                    <a:pt x="15785" y="6295"/>
                    <a:pt x="14489" y="7681"/>
                    <a:pt x="12841" y="7681"/>
                  </a:cubicBezTo>
                  <a:cubicBezTo>
                    <a:pt x="12712" y="7681"/>
                    <a:pt x="12581" y="7672"/>
                    <a:pt x="12447" y="7654"/>
                  </a:cubicBezTo>
                  <a:cubicBezTo>
                    <a:pt x="11526" y="7527"/>
                    <a:pt x="11903" y="6584"/>
                    <a:pt x="12361" y="6142"/>
                  </a:cubicBezTo>
                  <a:cubicBezTo>
                    <a:pt x="12707" y="5809"/>
                    <a:pt x="13151" y="5583"/>
                    <a:pt x="13603" y="5422"/>
                  </a:cubicBezTo>
                  <a:cubicBezTo>
                    <a:pt x="14552" y="5083"/>
                    <a:pt x="15581" y="4984"/>
                    <a:pt x="16582" y="4956"/>
                  </a:cubicBezTo>
                  <a:cubicBezTo>
                    <a:pt x="16663" y="4953"/>
                    <a:pt x="16687" y="4861"/>
                    <a:pt x="16647" y="4813"/>
                  </a:cubicBezTo>
                  <a:cubicBezTo>
                    <a:pt x="16667" y="4811"/>
                    <a:pt x="16684" y="4808"/>
                    <a:pt x="16703" y="4806"/>
                  </a:cubicBezTo>
                  <a:cubicBezTo>
                    <a:pt x="15832" y="3688"/>
                    <a:pt x="14734" y="2724"/>
                    <a:pt x="13566" y="1899"/>
                  </a:cubicBezTo>
                  <a:lnTo>
                    <a:pt x="13470" y="1942"/>
                  </a:lnTo>
                  <a:cubicBezTo>
                    <a:pt x="13454" y="1931"/>
                    <a:pt x="13435" y="1924"/>
                    <a:pt x="13415" y="1924"/>
                  </a:cubicBezTo>
                  <a:cubicBezTo>
                    <a:pt x="13399" y="1924"/>
                    <a:pt x="13382" y="1928"/>
                    <a:pt x="13365" y="1938"/>
                  </a:cubicBezTo>
                  <a:cubicBezTo>
                    <a:pt x="12609" y="2331"/>
                    <a:pt x="12071" y="2896"/>
                    <a:pt x="11658" y="3636"/>
                  </a:cubicBezTo>
                  <a:cubicBezTo>
                    <a:pt x="11214" y="4433"/>
                    <a:pt x="10583" y="6514"/>
                    <a:pt x="9514" y="6514"/>
                  </a:cubicBezTo>
                  <a:cubicBezTo>
                    <a:pt x="9483" y="6514"/>
                    <a:pt x="9452" y="6513"/>
                    <a:pt x="9420" y="6509"/>
                  </a:cubicBezTo>
                  <a:cubicBezTo>
                    <a:pt x="7873" y="6333"/>
                    <a:pt x="9225" y="3897"/>
                    <a:pt x="9695" y="3267"/>
                  </a:cubicBezTo>
                  <a:cubicBezTo>
                    <a:pt x="10354" y="2388"/>
                    <a:pt x="11216" y="1714"/>
                    <a:pt x="12073" y="1044"/>
                  </a:cubicBezTo>
                  <a:cubicBezTo>
                    <a:pt x="12100" y="1021"/>
                    <a:pt x="12100" y="987"/>
                    <a:pt x="12081" y="961"/>
                  </a:cubicBezTo>
                  <a:cubicBezTo>
                    <a:pt x="12085" y="959"/>
                    <a:pt x="12088" y="955"/>
                    <a:pt x="12094" y="954"/>
                  </a:cubicBezTo>
                  <a:cubicBezTo>
                    <a:pt x="11134" y="409"/>
                    <a:pt x="10056" y="1"/>
                    <a:pt x="897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04" name="Google Shape;6504;p34"/>
          <p:cNvGrpSpPr/>
          <p:nvPr/>
        </p:nvGrpSpPr>
        <p:grpSpPr>
          <a:xfrm flipH="1">
            <a:off x="184886" y="5946671"/>
            <a:ext cx="1463039" cy="1009491"/>
            <a:chOff x="762825" y="3432400"/>
            <a:chExt cx="638250" cy="439750"/>
          </a:xfrm>
        </p:grpSpPr>
        <p:sp>
          <p:nvSpPr>
            <p:cNvPr id="6505" name="Google Shape;6505;p34"/>
            <p:cNvSpPr/>
            <p:nvPr/>
          </p:nvSpPr>
          <p:spPr>
            <a:xfrm>
              <a:off x="771000" y="3445025"/>
              <a:ext cx="615750" cy="415975"/>
            </a:xfrm>
            <a:custGeom>
              <a:avLst/>
              <a:gdLst/>
              <a:ahLst/>
              <a:cxnLst/>
              <a:rect l="l" t="t" r="r" b="b"/>
              <a:pathLst>
                <a:path w="24630" h="16639" extrusionOk="0">
                  <a:moveTo>
                    <a:pt x="11774" y="0"/>
                  </a:moveTo>
                  <a:cubicBezTo>
                    <a:pt x="9230" y="3233"/>
                    <a:pt x="8376" y="7539"/>
                    <a:pt x="9504" y="11507"/>
                  </a:cubicBezTo>
                  <a:cubicBezTo>
                    <a:pt x="9532" y="11610"/>
                    <a:pt x="9452" y="11677"/>
                    <a:pt x="9369" y="11677"/>
                  </a:cubicBezTo>
                  <a:cubicBezTo>
                    <a:pt x="9324" y="11677"/>
                    <a:pt x="9279" y="11658"/>
                    <a:pt x="9250" y="11615"/>
                  </a:cubicBezTo>
                  <a:cubicBezTo>
                    <a:pt x="7294" y="8779"/>
                    <a:pt x="5039" y="5780"/>
                    <a:pt x="1621" y="4733"/>
                  </a:cubicBezTo>
                  <a:lnTo>
                    <a:pt x="1621" y="4733"/>
                  </a:lnTo>
                  <a:cubicBezTo>
                    <a:pt x="3160" y="7288"/>
                    <a:pt x="4380" y="10002"/>
                    <a:pt x="5255" y="12855"/>
                  </a:cubicBezTo>
                  <a:cubicBezTo>
                    <a:pt x="5283" y="12943"/>
                    <a:pt x="5209" y="13008"/>
                    <a:pt x="5134" y="13008"/>
                  </a:cubicBezTo>
                  <a:cubicBezTo>
                    <a:pt x="5105" y="13008"/>
                    <a:pt x="5075" y="12998"/>
                    <a:pt x="5051" y="12975"/>
                  </a:cubicBezTo>
                  <a:cubicBezTo>
                    <a:pt x="4315" y="12303"/>
                    <a:pt x="3448" y="11838"/>
                    <a:pt x="2469" y="11641"/>
                  </a:cubicBezTo>
                  <a:cubicBezTo>
                    <a:pt x="2120" y="11572"/>
                    <a:pt x="1765" y="11535"/>
                    <a:pt x="1410" y="11535"/>
                  </a:cubicBezTo>
                  <a:cubicBezTo>
                    <a:pt x="1274" y="11535"/>
                    <a:pt x="1139" y="11541"/>
                    <a:pt x="1004" y="11552"/>
                  </a:cubicBezTo>
                  <a:cubicBezTo>
                    <a:pt x="321" y="11605"/>
                    <a:pt x="1" y="11535"/>
                    <a:pt x="407" y="12098"/>
                  </a:cubicBezTo>
                  <a:cubicBezTo>
                    <a:pt x="1494" y="13586"/>
                    <a:pt x="2635" y="14905"/>
                    <a:pt x="3509" y="16554"/>
                  </a:cubicBezTo>
                  <a:cubicBezTo>
                    <a:pt x="3523" y="16585"/>
                    <a:pt x="3526" y="16610"/>
                    <a:pt x="3518" y="16636"/>
                  </a:cubicBezTo>
                  <a:cubicBezTo>
                    <a:pt x="9756" y="16586"/>
                    <a:pt x="15942" y="16638"/>
                    <a:pt x="22169" y="16180"/>
                  </a:cubicBezTo>
                  <a:cubicBezTo>
                    <a:pt x="22543" y="13955"/>
                    <a:pt x="23376" y="11892"/>
                    <a:pt x="24630" y="10023"/>
                  </a:cubicBezTo>
                  <a:lnTo>
                    <a:pt x="24630" y="10023"/>
                  </a:lnTo>
                  <a:cubicBezTo>
                    <a:pt x="22682" y="10510"/>
                    <a:pt x="20939" y="11477"/>
                    <a:pt x="19482" y="12880"/>
                  </a:cubicBezTo>
                  <a:cubicBezTo>
                    <a:pt x="19450" y="12912"/>
                    <a:pt x="19412" y="12926"/>
                    <a:pt x="19376" y="12926"/>
                  </a:cubicBezTo>
                  <a:cubicBezTo>
                    <a:pt x="19297" y="12926"/>
                    <a:pt x="19222" y="12860"/>
                    <a:pt x="19216" y="12769"/>
                  </a:cubicBezTo>
                  <a:cubicBezTo>
                    <a:pt x="18983" y="10007"/>
                    <a:pt x="19509" y="7312"/>
                    <a:pt x="20749" y="4843"/>
                  </a:cubicBezTo>
                  <a:lnTo>
                    <a:pt x="20749" y="4843"/>
                  </a:lnTo>
                  <a:cubicBezTo>
                    <a:pt x="17905" y="5955"/>
                    <a:pt x="15642" y="8131"/>
                    <a:pt x="14410" y="10933"/>
                  </a:cubicBezTo>
                  <a:cubicBezTo>
                    <a:pt x="14389" y="10981"/>
                    <a:pt x="14340" y="11004"/>
                    <a:pt x="14290" y="11004"/>
                  </a:cubicBezTo>
                  <a:cubicBezTo>
                    <a:pt x="14239" y="11004"/>
                    <a:pt x="14186" y="10979"/>
                    <a:pt x="14164" y="10933"/>
                  </a:cubicBezTo>
                  <a:cubicBezTo>
                    <a:pt x="12477" y="7522"/>
                    <a:pt x="12083" y="3742"/>
                    <a:pt x="11774"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6" name="Google Shape;6506;p34"/>
            <p:cNvSpPr/>
            <p:nvPr/>
          </p:nvSpPr>
          <p:spPr>
            <a:xfrm>
              <a:off x="762925" y="3727625"/>
              <a:ext cx="122275" cy="31900"/>
            </a:xfrm>
            <a:custGeom>
              <a:avLst/>
              <a:gdLst/>
              <a:ahLst/>
              <a:cxnLst/>
              <a:rect l="l" t="t" r="r" b="b"/>
              <a:pathLst>
                <a:path w="4891" h="1276" extrusionOk="0">
                  <a:moveTo>
                    <a:pt x="1735" y="0"/>
                  </a:moveTo>
                  <a:cubicBezTo>
                    <a:pt x="1200" y="0"/>
                    <a:pt x="657" y="77"/>
                    <a:pt x="120" y="234"/>
                  </a:cubicBezTo>
                  <a:cubicBezTo>
                    <a:pt x="29" y="262"/>
                    <a:pt x="0" y="376"/>
                    <a:pt x="65" y="445"/>
                  </a:cubicBezTo>
                  <a:cubicBezTo>
                    <a:pt x="126" y="506"/>
                    <a:pt x="183" y="572"/>
                    <a:pt x="240" y="636"/>
                  </a:cubicBezTo>
                  <a:cubicBezTo>
                    <a:pt x="331" y="572"/>
                    <a:pt x="439" y="526"/>
                    <a:pt x="568" y="509"/>
                  </a:cubicBezTo>
                  <a:cubicBezTo>
                    <a:pt x="487" y="259"/>
                    <a:pt x="798" y="291"/>
                    <a:pt x="1330" y="249"/>
                  </a:cubicBezTo>
                  <a:cubicBezTo>
                    <a:pt x="1465" y="238"/>
                    <a:pt x="1600" y="233"/>
                    <a:pt x="1735" y="233"/>
                  </a:cubicBezTo>
                  <a:cubicBezTo>
                    <a:pt x="2091" y="233"/>
                    <a:pt x="2447" y="270"/>
                    <a:pt x="2796" y="339"/>
                  </a:cubicBezTo>
                  <a:cubicBezTo>
                    <a:pt x="3567" y="495"/>
                    <a:pt x="4267" y="817"/>
                    <a:pt x="4891" y="1276"/>
                  </a:cubicBezTo>
                  <a:cubicBezTo>
                    <a:pt x="4822" y="1130"/>
                    <a:pt x="4753" y="986"/>
                    <a:pt x="4683" y="845"/>
                  </a:cubicBezTo>
                  <a:cubicBezTo>
                    <a:pt x="3788" y="290"/>
                    <a:pt x="2775" y="0"/>
                    <a:pt x="173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7" name="Google Shape;6507;p34"/>
            <p:cNvSpPr/>
            <p:nvPr/>
          </p:nvSpPr>
          <p:spPr>
            <a:xfrm>
              <a:off x="1005825" y="3432450"/>
              <a:ext cx="295400" cy="287725"/>
            </a:xfrm>
            <a:custGeom>
              <a:avLst/>
              <a:gdLst/>
              <a:ahLst/>
              <a:cxnLst/>
              <a:rect l="l" t="t" r="r" b="b"/>
              <a:pathLst>
                <a:path w="11816" h="11509" extrusionOk="0">
                  <a:moveTo>
                    <a:pt x="2483" y="0"/>
                  </a:moveTo>
                  <a:cubicBezTo>
                    <a:pt x="2451" y="0"/>
                    <a:pt x="2419" y="13"/>
                    <a:pt x="2394" y="44"/>
                  </a:cubicBezTo>
                  <a:cubicBezTo>
                    <a:pt x="1314" y="1346"/>
                    <a:pt x="513" y="2830"/>
                    <a:pt x="1" y="4400"/>
                  </a:cubicBezTo>
                  <a:cubicBezTo>
                    <a:pt x="60" y="4389"/>
                    <a:pt x="120" y="4383"/>
                    <a:pt x="180" y="4383"/>
                  </a:cubicBezTo>
                  <a:cubicBezTo>
                    <a:pt x="218" y="4383"/>
                    <a:pt x="256" y="4385"/>
                    <a:pt x="293" y="4390"/>
                  </a:cubicBezTo>
                  <a:cubicBezTo>
                    <a:pt x="756" y="2998"/>
                    <a:pt x="1458" y="1681"/>
                    <a:pt x="2384" y="505"/>
                  </a:cubicBezTo>
                  <a:cubicBezTo>
                    <a:pt x="2693" y="4246"/>
                    <a:pt x="3085" y="8027"/>
                    <a:pt x="4773" y="11438"/>
                  </a:cubicBezTo>
                  <a:cubicBezTo>
                    <a:pt x="4796" y="11484"/>
                    <a:pt x="4848" y="11508"/>
                    <a:pt x="4899" y="11508"/>
                  </a:cubicBezTo>
                  <a:cubicBezTo>
                    <a:pt x="4949" y="11508"/>
                    <a:pt x="4997" y="11486"/>
                    <a:pt x="5018" y="11438"/>
                  </a:cubicBezTo>
                  <a:cubicBezTo>
                    <a:pt x="6252" y="8632"/>
                    <a:pt x="8514" y="6457"/>
                    <a:pt x="11357" y="5346"/>
                  </a:cubicBezTo>
                  <a:lnTo>
                    <a:pt x="11357" y="5346"/>
                  </a:lnTo>
                  <a:cubicBezTo>
                    <a:pt x="11097" y="5864"/>
                    <a:pt x="10870" y="6390"/>
                    <a:pt x="10674" y="6927"/>
                  </a:cubicBezTo>
                  <a:cubicBezTo>
                    <a:pt x="10793" y="6885"/>
                    <a:pt x="10911" y="6846"/>
                    <a:pt x="11031" y="6807"/>
                  </a:cubicBezTo>
                  <a:cubicBezTo>
                    <a:pt x="11243" y="6246"/>
                    <a:pt x="11486" y="5694"/>
                    <a:pt x="11768" y="5155"/>
                  </a:cubicBezTo>
                  <a:cubicBezTo>
                    <a:pt x="11815" y="5068"/>
                    <a:pt x="11752" y="4943"/>
                    <a:pt x="11654" y="4943"/>
                  </a:cubicBezTo>
                  <a:cubicBezTo>
                    <a:pt x="11640" y="4943"/>
                    <a:pt x="11626" y="4945"/>
                    <a:pt x="11611" y="4950"/>
                  </a:cubicBezTo>
                  <a:cubicBezTo>
                    <a:pt x="8638" y="6008"/>
                    <a:pt x="6232" y="8182"/>
                    <a:pt x="4897" y="11033"/>
                  </a:cubicBezTo>
                  <a:cubicBezTo>
                    <a:pt x="3287" y="7624"/>
                    <a:pt x="2937" y="3856"/>
                    <a:pt x="2636" y="143"/>
                  </a:cubicBezTo>
                  <a:cubicBezTo>
                    <a:pt x="2629" y="68"/>
                    <a:pt x="2555"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8" name="Google Shape;6508;p34"/>
            <p:cNvSpPr/>
            <p:nvPr/>
          </p:nvSpPr>
          <p:spPr>
            <a:xfrm>
              <a:off x="1250675" y="3685575"/>
              <a:ext cx="150375" cy="82625"/>
            </a:xfrm>
            <a:custGeom>
              <a:avLst/>
              <a:gdLst/>
              <a:ahLst/>
              <a:cxnLst/>
              <a:rect l="l" t="t" r="r" b="b"/>
              <a:pathLst>
                <a:path w="6015" h="3305"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7" y="3239"/>
                    <a:pt x="112" y="3304"/>
                    <a:pt x="192" y="3304"/>
                  </a:cubicBezTo>
                  <a:cubicBezTo>
                    <a:pt x="229" y="3304"/>
                    <a:pt x="266" y="3291"/>
                    <a:pt x="298" y="3260"/>
                  </a:cubicBezTo>
                  <a:cubicBezTo>
                    <a:pt x="1752" y="1856"/>
                    <a:pt x="3495" y="889"/>
                    <a:pt x="5440" y="401"/>
                  </a:cubicBezTo>
                  <a:lnTo>
                    <a:pt x="5440" y="401"/>
                  </a:lnTo>
                  <a:cubicBezTo>
                    <a:pt x="4956" y="1125"/>
                    <a:pt x="4534" y="1880"/>
                    <a:pt x="4177" y="2660"/>
                  </a:cubicBezTo>
                  <a:cubicBezTo>
                    <a:pt x="4308" y="2638"/>
                    <a:pt x="4438" y="2619"/>
                    <a:pt x="4568" y="2603"/>
                  </a:cubicBezTo>
                  <a:cubicBezTo>
                    <a:pt x="4950" y="1781"/>
                    <a:pt x="5408" y="991"/>
                    <a:pt x="5937" y="237"/>
                  </a:cubicBezTo>
                  <a:cubicBezTo>
                    <a:pt x="6015"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9" name="Google Shape;6509;p34"/>
            <p:cNvSpPr/>
            <p:nvPr/>
          </p:nvSpPr>
          <p:spPr>
            <a:xfrm>
              <a:off x="1306375" y="3844525"/>
              <a:ext cx="28400" cy="15525"/>
            </a:xfrm>
            <a:custGeom>
              <a:avLst/>
              <a:gdLst/>
              <a:ahLst/>
              <a:cxnLst/>
              <a:rect l="l" t="t" r="r" b="b"/>
              <a:pathLst>
                <a:path w="1136" h="621" extrusionOk="0">
                  <a:moveTo>
                    <a:pt x="1135" y="1"/>
                  </a:moveTo>
                  <a:lnTo>
                    <a:pt x="1135" y="1"/>
                  </a:lnTo>
                  <a:cubicBezTo>
                    <a:pt x="754" y="202"/>
                    <a:pt x="379" y="411"/>
                    <a:pt x="0" y="620"/>
                  </a:cubicBezTo>
                  <a:cubicBezTo>
                    <a:pt x="278" y="599"/>
                    <a:pt x="555" y="578"/>
                    <a:pt x="832" y="555"/>
                  </a:cubicBezTo>
                  <a:cubicBezTo>
                    <a:pt x="860" y="568"/>
                    <a:pt x="889" y="576"/>
                    <a:pt x="918" y="576"/>
                  </a:cubicBezTo>
                  <a:cubicBezTo>
                    <a:pt x="983" y="576"/>
                    <a:pt x="1042" y="539"/>
                    <a:pt x="1056" y="452"/>
                  </a:cubicBezTo>
                  <a:cubicBezTo>
                    <a:pt x="1080" y="301"/>
                    <a:pt x="1107" y="150"/>
                    <a:pt x="113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0" name="Google Shape;6510;p34"/>
            <p:cNvSpPr/>
            <p:nvPr/>
          </p:nvSpPr>
          <p:spPr>
            <a:xfrm>
              <a:off x="800175" y="3554500"/>
              <a:ext cx="191525" cy="165625"/>
            </a:xfrm>
            <a:custGeom>
              <a:avLst/>
              <a:gdLst/>
              <a:ahLst/>
              <a:cxnLst/>
              <a:rect l="l" t="t" r="r" b="b"/>
              <a:pathLst>
                <a:path w="7661" h="6625" extrusionOk="0">
                  <a:moveTo>
                    <a:pt x="175" y="1"/>
                  </a:moveTo>
                  <a:cubicBezTo>
                    <a:pt x="80" y="1"/>
                    <a:pt x="1" y="110"/>
                    <a:pt x="58" y="201"/>
                  </a:cubicBezTo>
                  <a:cubicBezTo>
                    <a:pt x="855" y="1490"/>
                    <a:pt x="1566" y="2821"/>
                    <a:pt x="2191" y="4194"/>
                  </a:cubicBezTo>
                  <a:cubicBezTo>
                    <a:pt x="2260" y="4142"/>
                    <a:pt x="2334" y="4099"/>
                    <a:pt x="2414" y="4068"/>
                  </a:cubicBezTo>
                  <a:cubicBezTo>
                    <a:pt x="1832" y="2795"/>
                    <a:pt x="1182" y="1556"/>
                    <a:pt x="456" y="352"/>
                  </a:cubicBezTo>
                  <a:lnTo>
                    <a:pt x="456" y="352"/>
                  </a:lnTo>
                  <a:cubicBezTo>
                    <a:pt x="3631" y="1325"/>
                    <a:pt x="5801" y="3982"/>
                    <a:pt x="7660" y="6625"/>
                  </a:cubicBezTo>
                  <a:cubicBezTo>
                    <a:pt x="7636" y="6434"/>
                    <a:pt x="7612" y="6242"/>
                    <a:pt x="7591" y="6052"/>
                  </a:cubicBezTo>
                  <a:cubicBezTo>
                    <a:pt x="5692" y="3412"/>
                    <a:pt x="3457" y="855"/>
                    <a:pt x="207" y="5"/>
                  </a:cubicBezTo>
                  <a:cubicBezTo>
                    <a:pt x="197" y="2"/>
                    <a:pt x="186" y="1"/>
                    <a:pt x="17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1" name="Google Shape;6511;p34"/>
            <p:cNvSpPr/>
            <p:nvPr/>
          </p:nvSpPr>
          <p:spPr>
            <a:xfrm>
              <a:off x="1013100" y="3445025"/>
              <a:ext cx="276675" cy="303700"/>
            </a:xfrm>
            <a:custGeom>
              <a:avLst/>
              <a:gdLst/>
              <a:ahLst/>
              <a:cxnLst/>
              <a:rect l="l" t="t" r="r" b="b"/>
              <a:pathLst>
                <a:path w="11067" h="12148" extrusionOk="0">
                  <a:moveTo>
                    <a:pt x="2093" y="0"/>
                  </a:moveTo>
                  <a:cubicBezTo>
                    <a:pt x="1168" y="1176"/>
                    <a:pt x="466" y="2495"/>
                    <a:pt x="0" y="3886"/>
                  </a:cubicBezTo>
                  <a:cubicBezTo>
                    <a:pt x="253" y="3915"/>
                    <a:pt x="483" y="4056"/>
                    <a:pt x="606" y="4349"/>
                  </a:cubicBezTo>
                  <a:cubicBezTo>
                    <a:pt x="1726" y="6996"/>
                    <a:pt x="2821" y="9647"/>
                    <a:pt x="4192" y="12147"/>
                  </a:cubicBezTo>
                  <a:cubicBezTo>
                    <a:pt x="4898" y="10737"/>
                    <a:pt x="6135" y="9674"/>
                    <a:pt x="7219" y="8504"/>
                  </a:cubicBezTo>
                  <a:cubicBezTo>
                    <a:pt x="7277" y="8439"/>
                    <a:pt x="7333" y="8369"/>
                    <a:pt x="7394" y="8306"/>
                  </a:cubicBezTo>
                  <a:cubicBezTo>
                    <a:pt x="8220" y="7409"/>
                    <a:pt x="9258" y="6831"/>
                    <a:pt x="10383" y="6424"/>
                  </a:cubicBezTo>
                  <a:cubicBezTo>
                    <a:pt x="10581" y="5887"/>
                    <a:pt x="10806" y="5361"/>
                    <a:pt x="11066" y="4843"/>
                  </a:cubicBezTo>
                  <a:lnTo>
                    <a:pt x="11066" y="4843"/>
                  </a:lnTo>
                  <a:cubicBezTo>
                    <a:pt x="8223" y="5955"/>
                    <a:pt x="5958" y="8129"/>
                    <a:pt x="4727" y="10933"/>
                  </a:cubicBezTo>
                  <a:cubicBezTo>
                    <a:pt x="4706" y="10981"/>
                    <a:pt x="4657" y="11004"/>
                    <a:pt x="4608" y="11004"/>
                  </a:cubicBezTo>
                  <a:cubicBezTo>
                    <a:pt x="4556" y="11004"/>
                    <a:pt x="4504" y="10979"/>
                    <a:pt x="4482" y="10933"/>
                  </a:cubicBezTo>
                  <a:cubicBezTo>
                    <a:pt x="2796" y="7522"/>
                    <a:pt x="2400" y="3742"/>
                    <a:pt x="2093"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2" name="Google Shape;6512;p34"/>
            <p:cNvSpPr/>
            <p:nvPr/>
          </p:nvSpPr>
          <p:spPr>
            <a:xfrm>
              <a:off x="1240250" y="3695575"/>
              <a:ext cx="146500" cy="105525"/>
            </a:xfrm>
            <a:custGeom>
              <a:avLst/>
              <a:gdLst/>
              <a:ahLst/>
              <a:cxnLst/>
              <a:rect l="l" t="t" r="r" b="b"/>
              <a:pathLst>
                <a:path w="5860" h="4221" extrusionOk="0">
                  <a:moveTo>
                    <a:pt x="5860" y="1"/>
                  </a:moveTo>
                  <a:lnTo>
                    <a:pt x="5860" y="1"/>
                  </a:lnTo>
                  <a:cubicBezTo>
                    <a:pt x="3912" y="488"/>
                    <a:pt x="2171" y="1455"/>
                    <a:pt x="717" y="2860"/>
                  </a:cubicBezTo>
                  <a:cubicBezTo>
                    <a:pt x="684" y="2891"/>
                    <a:pt x="646" y="2905"/>
                    <a:pt x="609" y="2905"/>
                  </a:cubicBezTo>
                  <a:cubicBezTo>
                    <a:pt x="530" y="2905"/>
                    <a:pt x="456" y="2840"/>
                    <a:pt x="448" y="2748"/>
                  </a:cubicBezTo>
                  <a:cubicBezTo>
                    <a:pt x="436" y="2597"/>
                    <a:pt x="426" y="2445"/>
                    <a:pt x="419" y="2293"/>
                  </a:cubicBezTo>
                  <a:cubicBezTo>
                    <a:pt x="255" y="2872"/>
                    <a:pt x="118" y="3464"/>
                    <a:pt x="1" y="4061"/>
                  </a:cubicBezTo>
                  <a:cubicBezTo>
                    <a:pt x="8" y="4115"/>
                    <a:pt x="16" y="4167"/>
                    <a:pt x="23" y="4221"/>
                  </a:cubicBezTo>
                  <a:cubicBezTo>
                    <a:pt x="1216" y="3183"/>
                    <a:pt x="2954" y="2526"/>
                    <a:pt x="4596" y="2260"/>
                  </a:cubicBezTo>
                  <a:cubicBezTo>
                    <a:pt x="4952" y="1480"/>
                    <a:pt x="5374" y="725"/>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3" name="Google Shape;6513;p34"/>
            <p:cNvSpPr/>
            <p:nvPr/>
          </p:nvSpPr>
          <p:spPr>
            <a:xfrm>
              <a:off x="811600" y="3563250"/>
              <a:ext cx="189475" cy="208875"/>
            </a:xfrm>
            <a:custGeom>
              <a:avLst/>
              <a:gdLst/>
              <a:ahLst/>
              <a:cxnLst/>
              <a:rect l="l" t="t" r="r" b="b"/>
              <a:pathLst>
                <a:path w="7579" h="8355" extrusionOk="0">
                  <a:moveTo>
                    <a:pt x="0" y="1"/>
                  </a:moveTo>
                  <a:lnTo>
                    <a:pt x="0" y="1"/>
                  </a:lnTo>
                  <a:cubicBezTo>
                    <a:pt x="725" y="1205"/>
                    <a:pt x="1377" y="2443"/>
                    <a:pt x="1957" y="3717"/>
                  </a:cubicBezTo>
                  <a:cubicBezTo>
                    <a:pt x="2060" y="3675"/>
                    <a:pt x="2171" y="3652"/>
                    <a:pt x="2286" y="3652"/>
                  </a:cubicBezTo>
                  <a:cubicBezTo>
                    <a:pt x="2364" y="3652"/>
                    <a:pt x="2444" y="3663"/>
                    <a:pt x="2525" y="3686"/>
                  </a:cubicBezTo>
                  <a:cubicBezTo>
                    <a:pt x="4568" y="4263"/>
                    <a:pt x="6099" y="6081"/>
                    <a:pt x="7222" y="7786"/>
                  </a:cubicBezTo>
                  <a:cubicBezTo>
                    <a:pt x="7343" y="7969"/>
                    <a:pt x="7462" y="8160"/>
                    <a:pt x="7579" y="8355"/>
                  </a:cubicBezTo>
                  <a:cubicBezTo>
                    <a:pt x="7419" y="7674"/>
                    <a:pt x="7295" y="6978"/>
                    <a:pt x="7203" y="6275"/>
                  </a:cubicBezTo>
                  <a:cubicBezTo>
                    <a:pt x="5344" y="3629"/>
                    <a:pt x="3174"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4" name="Google Shape;6514;p34"/>
            <p:cNvSpPr/>
            <p:nvPr/>
          </p:nvSpPr>
          <p:spPr>
            <a:xfrm>
              <a:off x="775075" y="3733350"/>
              <a:ext cx="134175" cy="84700"/>
            </a:xfrm>
            <a:custGeom>
              <a:avLst/>
              <a:gdLst/>
              <a:ahLst/>
              <a:cxnLst/>
              <a:rect l="l" t="t" r="r" b="b"/>
              <a:pathLst>
                <a:path w="5367" h="3388" extrusionOk="0">
                  <a:moveTo>
                    <a:pt x="1241" y="1"/>
                  </a:moveTo>
                  <a:cubicBezTo>
                    <a:pt x="1108" y="1"/>
                    <a:pt x="975" y="6"/>
                    <a:pt x="843" y="16"/>
                  </a:cubicBezTo>
                  <a:cubicBezTo>
                    <a:pt x="309" y="58"/>
                    <a:pt x="0" y="27"/>
                    <a:pt x="81" y="276"/>
                  </a:cubicBezTo>
                  <a:cubicBezTo>
                    <a:pt x="128" y="268"/>
                    <a:pt x="176" y="264"/>
                    <a:pt x="227" y="264"/>
                  </a:cubicBezTo>
                  <a:cubicBezTo>
                    <a:pt x="256" y="264"/>
                    <a:pt x="286" y="266"/>
                    <a:pt x="318" y="269"/>
                  </a:cubicBezTo>
                  <a:cubicBezTo>
                    <a:pt x="2395" y="466"/>
                    <a:pt x="4147" y="1720"/>
                    <a:pt x="5366" y="3387"/>
                  </a:cubicBezTo>
                  <a:cubicBezTo>
                    <a:pt x="5077" y="2591"/>
                    <a:pt x="4758" y="1809"/>
                    <a:pt x="4402" y="1044"/>
                  </a:cubicBezTo>
                  <a:cubicBezTo>
                    <a:pt x="3780" y="585"/>
                    <a:pt x="3079" y="262"/>
                    <a:pt x="2308" y="106"/>
                  </a:cubicBezTo>
                  <a:cubicBezTo>
                    <a:pt x="1956" y="37"/>
                    <a:pt x="1599" y="1"/>
                    <a:pt x="12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5" name="Google Shape;6515;p34"/>
            <p:cNvSpPr/>
            <p:nvPr/>
          </p:nvSpPr>
          <p:spPr>
            <a:xfrm>
              <a:off x="822775" y="3766400"/>
              <a:ext cx="83650" cy="102175"/>
            </a:xfrm>
            <a:custGeom>
              <a:avLst/>
              <a:gdLst/>
              <a:ahLst/>
              <a:cxnLst/>
              <a:rect l="l" t="t" r="r" b="b"/>
              <a:pathLst>
                <a:path w="3346" h="4087" extrusionOk="0">
                  <a:moveTo>
                    <a:pt x="69" y="1"/>
                  </a:moveTo>
                  <a:cubicBezTo>
                    <a:pt x="33" y="1"/>
                    <a:pt x="0" y="51"/>
                    <a:pt x="35" y="77"/>
                  </a:cubicBezTo>
                  <a:cubicBezTo>
                    <a:pt x="811" y="680"/>
                    <a:pt x="1487" y="1386"/>
                    <a:pt x="2014" y="2216"/>
                  </a:cubicBezTo>
                  <a:cubicBezTo>
                    <a:pt x="2285" y="2641"/>
                    <a:pt x="2500" y="3089"/>
                    <a:pt x="2696" y="3552"/>
                  </a:cubicBezTo>
                  <a:cubicBezTo>
                    <a:pt x="2791" y="3781"/>
                    <a:pt x="2810" y="3953"/>
                    <a:pt x="3038" y="4066"/>
                  </a:cubicBezTo>
                  <a:cubicBezTo>
                    <a:pt x="3067" y="4080"/>
                    <a:pt x="3096" y="4087"/>
                    <a:pt x="3125" y="4087"/>
                  </a:cubicBezTo>
                  <a:cubicBezTo>
                    <a:pt x="3183" y="4087"/>
                    <a:pt x="3237" y="4059"/>
                    <a:pt x="3273" y="4004"/>
                  </a:cubicBezTo>
                  <a:cubicBezTo>
                    <a:pt x="3285" y="3985"/>
                    <a:pt x="3299" y="3966"/>
                    <a:pt x="3312" y="3946"/>
                  </a:cubicBezTo>
                  <a:cubicBezTo>
                    <a:pt x="3345" y="3899"/>
                    <a:pt x="3340" y="3830"/>
                    <a:pt x="3312" y="3782"/>
                  </a:cubicBezTo>
                  <a:cubicBezTo>
                    <a:pt x="3299" y="3761"/>
                    <a:pt x="3288" y="3738"/>
                    <a:pt x="3275" y="3717"/>
                  </a:cubicBezTo>
                  <a:cubicBezTo>
                    <a:pt x="3251" y="3675"/>
                    <a:pt x="3200" y="3646"/>
                    <a:pt x="3150" y="3646"/>
                  </a:cubicBezTo>
                  <a:cubicBezTo>
                    <a:pt x="3138" y="3646"/>
                    <a:pt x="3125" y="3648"/>
                    <a:pt x="3112" y="3652"/>
                  </a:cubicBezTo>
                  <a:lnTo>
                    <a:pt x="3064" y="3668"/>
                  </a:lnTo>
                  <a:cubicBezTo>
                    <a:pt x="3059" y="3669"/>
                    <a:pt x="3056" y="3673"/>
                    <a:pt x="3050" y="3675"/>
                  </a:cubicBezTo>
                  <a:cubicBezTo>
                    <a:pt x="2936" y="3298"/>
                    <a:pt x="2625" y="2617"/>
                    <a:pt x="2596" y="2567"/>
                  </a:cubicBezTo>
                  <a:cubicBezTo>
                    <a:pt x="2414" y="2245"/>
                    <a:pt x="2203" y="1940"/>
                    <a:pt x="1975" y="1650"/>
                  </a:cubicBezTo>
                  <a:cubicBezTo>
                    <a:pt x="1447" y="987"/>
                    <a:pt x="813" y="447"/>
                    <a:pt x="90" y="7"/>
                  </a:cubicBezTo>
                  <a:cubicBezTo>
                    <a:pt x="83" y="3"/>
                    <a:pt x="76" y="1"/>
                    <a:pt x="6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6" name="Google Shape;6516;p34"/>
            <p:cNvSpPr/>
            <p:nvPr/>
          </p:nvSpPr>
          <p:spPr>
            <a:xfrm>
              <a:off x="876450" y="3634925"/>
              <a:ext cx="123150" cy="232225"/>
            </a:xfrm>
            <a:custGeom>
              <a:avLst/>
              <a:gdLst/>
              <a:ahLst/>
              <a:cxnLst/>
              <a:rect l="l" t="t" r="r" b="b"/>
              <a:pathLst>
                <a:path w="4926" h="9289" extrusionOk="0">
                  <a:moveTo>
                    <a:pt x="44" y="1"/>
                  </a:moveTo>
                  <a:cubicBezTo>
                    <a:pt x="22" y="1"/>
                    <a:pt x="0" y="28"/>
                    <a:pt x="15" y="48"/>
                  </a:cubicBezTo>
                  <a:cubicBezTo>
                    <a:pt x="1039" y="1436"/>
                    <a:pt x="1948" y="2702"/>
                    <a:pt x="2709" y="4262"/>
                  </a:cubicBezTo>
                  <a:cubicBezTo>
                    <a:pt x="3479" y="5843"/>
                    <a:pt x="4220" y="7425"/>
                    <a:pt x="4560" y="9161"/>
                  </a:cubicBezTo>
                  <a:cubicBezTo>
                    <a:pt x="4577" y="9250"/>
                    <a:pt x="4642" y="9288"/>
                    <a:pt x="4710" y="9288"/>
                  </a:cubicBezTo>
                  <a:cubicBezTo>
                    <a:pt x="4813" y="9288"/>
                    <a:pt x="4925" y="9201"/>
                    <a:pt x="4899" y="9068"/>
                  </a:cubicBezTo>
                  <a:cubicBezTo>
                    <a:pt x="4552" y="7305"/>
                    <a:pt x="3788" y="5696"/>
                    <a:pt x="2980" y="4104"/>
                  </a:cubicBezTo>
                  <a:cubicBezTo>
                    <a:pt x="2239" y="2638"/>
                    <a:pt x="1406" y="1012"/>
                    <a:pt x="58" y="5"/>
                  </a:cubicBezTo>
                  <a:cubicBezTo>
                    <a:pt x="53" y="2"/>
                    <a:pt x="49" y="1"/>
                    <a:pt x="4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7" name="Google Shape;6517;p34"/>
            <p:cNvSpPr/>
            <p:nvPr/>
          </p:nvSpPr>
          <p:spPr>
            <a:xfrm>
              <a:off x="1043375" y="3534100"/>
              <a:ext cx="52800" cy="328950"/>
            </a:xfrm>
            <a:custGeom>
              <a:avLst/>
              <a:gdLst/>
              <a:ahLst/>
              <a:cxnLst/>
              <a:rect l="l" t="t" r="r" b="b"/>
              <a:pathLst>
                <a:path w="2112" h="13158" extrusionOk="0">
                  <a:moveTo>
                    <a:pt x="404" y="1"/>
                  </a:moveTo>
                  <a:cubicBezTo>
                    <a:pt x="377" y="1"/>
                    <a:pt x="352" y="15"/>
                    <a:pt x="347" y="47"/>
                  </a:cubicBezTo>
                  <a:cubicBezTo>
                    <a:pt x="1" y="2272"/>
                    <a:pt x="66" y="4581"/>
                    <a:pt x="334" y="6811"/>
                  </a:cubicBezTo>
                  <a:cubicBezTo>
                    <a:pt x="582" y="8885"/>
                    <a:pt x="941" y="11182"/>
                    <a:pt x="1835" y="13087"/>
                  </a:cubicBezTo>
                  <a:cubicBezTo>
                    <a:pt x="1859" y="13137"/>
                    <a:pt x="1899" y="13158"/>
                    <a:pt x="1941" y="13158"/>
                  </a:cubicBezTo>
                  <a:cubicBezTo>
                    <a:pt x="2024" y="13158"/>
                    <a:pt x="2111" y="13078"/>
                    <a:pt x="2089" y="12981"/>
                  </a:cubicBezTo>
                  <a:cubicBezTo>
                    <a:pt x="1589" y="10780"/>
                    <a:pt x="877" y="8699"/>
                    <a:pt x="612" y="6439"/>
                  </a:cubicBezTo>
                  <a:cubicBezTo>
                    <a:pt x="361" y="4311"/>
                    <a:pt x="403" y="2200"/>
                    <a:pt x="474" y="64"/>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8" name="Google Shape;6518;p34"/>
            <p:cNvSpPr/>
            <p:nvPr/>
          </p:nvSpPr>
          <p:spPr>
            <a:xfrm>
              <a:off x="1161100" y="3660275"/>
              <a:ext cx="63200" cy="202000"/>
            </a:xfrm>
            <a:custGeom>
              <a:avLst/>
              <a:gdLst/>
              <a:ahLst/>
              <a:cxnLst/>
              <a:rect l="l" t="t" r="r" b="b"/>
              <a:pathLst>
                <a:path w="2528" h="8080" extrusionOk="0">
                  <a:moveTo>
                    <a:pt x="2429" y="0"/>
                  </a:moveTo>
                  <a:cubicBezTo>
                    <a:pt x="2406" y="0"/>
                    <a:pt x="2384" y="11"/>
                    <a:pt x="2368" y="38"/>
                  </a:cubicBezTo>
                  <a:cubicBezTo>
                    <a:pt x="1042" y="2301"/>
                    <a:pt x="0" y="5315"/>
                    <a:pt x="266" y="7975"/>
                  </a:cubicBezTo>
                  <a:cubicBezTo>
                    <a:pt x="273" y="8045"/>
                    <a:pt x="321" y="8080"/>
                    <a:pt x="371" y="8080"/>
                  </a:cubicBezTo>
                  <a:cubicBezTo>
                    <a:pt x="422" y="8080"/>
                    <a:pt x="474" y="8044"/>
                    <a:pt x="484" y="7975"/>
                  </a:cubicBezTo>
                  <a:cubicBezTo>
                    <a:pt x="662" y="6615"/>
                    <a:pt x="705" y="5274"/>
                    <a:pt x="1045" y="3933"/>
                  </a:cubicBezTo>
                  <a:cubicBezTo>
                    <a:pt x="1382" y="2606"/>
                    <a:pt x="1896" y="1341"/>
                    <a:pt x="2499" y="114"/>
                  </a:cubicBezTo>
                  <a:cubicBezTo>
                    <a:pt x="2527" y="54"/>
                    <a:pt x="2478" y="0"/>
                    <a:pt x="242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9" name="Google Shape;6519;p34"/>
            <p:cNvSpPr/>
            <p:nvPr/>
          </p:nvSpPr>
          <p:spPr>
            <a:xfrm>
              <a:off x="1283400" y="3762300"/>
              <a:ext cx="33250" cy="88900"/>
            </a:xfrm>
            <a:custGeom>
              <a:avLst/>
              <a:gdLst/>
              <a:ahLst/>
              <a:cxnLst/>
              <a:rect l="l" t="t" r="r" b="b"/>
              <a:pathLst>
                <a:path w="1330" h="3556" extrusionOk="0">
                  <a:moveTo>
                    <a:pt x="1243" y="1"/>
                  </a:moveTo>
                  <a:cubicBezTo>
                    <a:pt x="1223" y="1"/>
                    <a:pt x="1204" y="10"/>
                    <a:pt x="1190" y="34"/>
                  </a:cubicBezTo>
                  <a:cubicBezTo>
                    <a:pt x="580" y="1072"/>
                    <a:pt x="198" y="2187"/>
                    <a:pt x="16" y="3379"/>
                  </a:cubicBezTo>
                  <a:cubicBezTo>
                    <a:pt x="0" y="3485"/>
                    <a:pt x="92" y="3556"/>
                    <a:pt x="174" y="3556"/>
                  </a:cubicBezTo>
                  <a:cubicBezTo>
                    <a:pt x="228" y="3556"/>
                    <a:pt x="278" y="3525"/>
                    <a:pt x="290" y="3453"/>
                  </a:cubicBezTo>
                  <a:cubicBezTo>
                    <a:pt x="467" y="2286"/>
                    <a:pt x="811"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0" name="Google Shape;6520;p34"/>
            <p:cNvSpPr/>
            <p:nvPr/>
          </p:nvSpPr>
          <p:spPr>
            <a:xfrm>
              <a:off x="762825" y="3432400"/>
              <a:ext cx="638250" cy="439750"/>
            </a:xfrm>
            <a:custGeom>
              <a:avLst/>
              <a:gdLst/>
              <a:ahLst/>
              <a:cxnLst/>
              <a:rect l="l" t="t" r="r" b="b"/>
              <a:pathLst>
                <a:path w="25530" h="17590" extrusionOk="0">
                  <a:moveTo>
                    <a:pt x="12105" y="508"/>
                  </a:moveTo>
                  <a:cubicBezTo>
                    <a:pt x="12414" y="4249"/>
                    <a:pt x="12810" y="8029"/>
                    <a:pt x="14495" y="11440"/>
                  </a:cubicBezTo>
                  <a:cubicBezTo>
                    <a:pt x="14518" y="11486"/>
                    <a:pt x="14570" y="11510"/>
                    <a:pt x="14621" y="11510"/>
                  </a:cubicBezTo>
                  <a:cubicBezTo>
                    <a:pt x="14670" y="11510"/>
                    <a:pt x="14719" y="11488"/>
                    <a:pt x="14740" y="11440"/>
                  </a:cubicBezTo>
                  <a:cubicBezTo>
                    <a:pt x="15972" y="8636"/>
                    <a:pt x="18237" y="6462"/>
                    <a:pt x="21079" y="5351"/>
                  </a:cubicBezTo>
                  <a:lnTo>
                    <a:pt x="21079" y="5351"/>
                  </a:lnTo>
                  <a:cubicBezTo>
                    <a:pt x="19840" y="7817"/>
                    <a:pt x="19312" y="10514"/>
                    <a:pt x="19545" y="13275"/>
                  </a:cubicBezTo>
                  <a:cubicBezTo>
                    <a:pt x="19553" y="13367"/>
                    <a:pt x="19627" y="13432"/>
                    <a:pt x="19706" y="13432"/>
                  </a:cubicBezTo>
                  <a:cubicBezTo>
                    <a:pt x="19743" y="13432"/>
                    <a:pt x="19781" y="13418"/>
                    <a:pt x="19814" y="13387"/>
                  </a:cubicBezTo>
                  <a:cubicBezTo>
                    <a:pt x="21268" y="11982"/>
                    <a:pt x="23009" y="11015"/>
                    <a:pt x="24957" y="10528"/>
                  </a:cubicBezTo>
                  <a:lnTo>
                    <a:pt x="24957" y="10528"/>
                  </a:lnTo>
                  <a:cubicBezTo>
                    <a:pt x="23703" y="12397"/>
                    <a:pt x="22870" y="14461"/>
                    <a:pt x="22496" y="16685"/>
                  </a:cubicBezTo>
                  <a:cubicBezTo>
                    <a:pt x="16269" y="17143"/>
                    <a:pt x="10083" y="17091"/>
                    <a:pt x="3847" y="17142"/>
                  </a:cubicBezTo>
                  <a:cubicBezTo>
                    <a:pt x="3854" y="17118"/>
                    <a:pt x="3853" y="17091"/>
                    <a:pt x="3839" y="17062"/>
                  </a:cubicBezTo>
                  <a:cubicBezTo>
                    <a:pt x="2965" y="15413"/>
                    <a:pt x="1826" y="14094"/>
                    <a:pt x="739" y="12604"/>
                  </a:cubicBezTo>
                  <a:cubicBezTo>
                    <a:pt x="329" y="12043"/>
                    <a:pt x="650" y="12113"/>
                    <a:pt x="1334" y="12058"/>
                  </a:cubicBezTo>
                  <a:cubicBezTo>
                    <a:pt x="1469" y="12047"/>
                    <a:pt x="1604" y="12042"/>
                    <a:pt x="1739" y="12042"/>
                  </a:cubicBezTo>
                  <a:cubicBezTo>
                    <a:pt x="2095" y="12042"/>
                    <a:pt x="2451" y="12079"/>
                    <a:pt x="2800" y="12148"/>
                  </a:cubicBezTo>
                  <a:cubicBezTo>
                    <a:pt x="3780" y="12343"/>
                    <a:pt x="4645" y="12809"/>
                    <a:pt x="5382" y="13483"/>
                  </a:cubicBezTo>
                  <a:cubicBezTo>
                    <a:pt x="5406" y="13505"/>
                    <a:pt x="5435" y="13515"/>
                    <a:pt x="5465" y="13515"/>
                  </a:cubicBezTo>
                  <a:cubicBezTo>
                    <a:pt x="5540" y="13515"/>
                    <a:pt x="5614" y="13450"/>
                    <a:pt x="5587" y="13363"/>
                  </a:cubicBezTo>
                  <a:cubicBezTo>
                    <a:pt x="4710" y="10508"/>
                    <a:pt x="3492" y="7794"/>
                    <a:pt x="1953" y="5239"/>
                  </a:cubicBezTo>
                  <a:lnTo>
                    <a:pt x="1953" y="5239"/>
                  </a:lnTo>
                  <a:cubicBezTo>
                    <a:pt x="5371" y="6287"/>
                    <a:pt x="7624" y="9285"/>
                    <a:pt x="9579" y="12122"/>
                  </a:cubicBezTo>
                  <a:cubicBezTo>
                    <a:pt x="9609" y="12165"/>
                    <a:pt x="9654" y="12184"/>
                    <a:pt x="9699" y="12184"/>
                  </a:cubicBezTo>
                  <a:cubicBezTo>
                    <a:pt x="9782" y="12184"/>
                    <a:pt x="9863" y="12117"/>
                    <a:pt x="9833" y="12014"/>
                  </a:cubicBezTo>
                  <a:cubicBezTo>
                    <a:pt x="8707" y="8047"/>
                    <a:pt x="9561" y="3738"/>
                    <a:pt x="12105" y="508"/>
                  </a:cubicBezTo>
                  <a:close/>
                  <a:moveTo>
                    <a:pt x="12200" y="1"/>
                  </a:moveTo>
                  <a:cubicBezTo>
                    <a:pt x="12168" y="1"/>
                    <a:pt x="12137" y="14"/>
                    <a:pt x="12111" y="45"/>
                  </a:cubicBezTo>
                  <a:cubicBezTo>
                    <a:pt x="9500" y="3186"/>
                    <a:pt x="8495" y="7381"/>
                    <a:pt x="9377" y="11347"/>
                  </a:cubicBezTo>
                  <a:cubicBezTo>
                    <a:pt x="7415" y="8564"/>
                    <a:pt x="5117" y="5781"/>
                    <a:pt x="1699" y="4887"/>
                  </a:cubicBezTo>
                  <a:cubicBezTo>
                    <a:pt x="1688" y="4885"/>
                    <a:pt x="1677" y="4883"/>
                    <a:pt x="1666" y="4883"/>
                  </a:cubicBezTo>
                  <a:cubicBezTo>
                    <a:pt x="1570" y="4883"/>
                    <a:pt x="1492" y="4991"/>
                    <a:pt x="1549" y="5084"/>
                  </a:cubicBezTo>
                  <a:cubicBezTo>
                    <a:pt x="3092" y="7577"/>
                    <a:pt x="4316" y="10230"/>
                    <a:pt x="5214" y="13021"/>
                  </a:cubicBezTo>
                  <a:cubicBezTo>
                    <a:pt x="4200" y="12226"/>
                    <a:pt x="2986" y="11807"/>
                    <a:pt x="1733" y="11807"/>
                  </a:cubicBezTo>
                  <a:cubicBezTo>
                    <a:pt x="1198" y="11807"/>
                    <a:pt x="657" y="11883"/>
                    <a:pt x="120" y="12040"/>
                  </a:cubicBezTo>
                  <a:cubicBezTo>
                    <a:pt x="28" y="12068"/>
                    <a:pt x="0" y="12184"/>
                    <a:pt x="67" y="12252"/>
                  </a:cubicBezTo>
                  <a:cubicBezTo>
                    <a:pt x="1474" y="13733"/>
                    <a:pt x="2661" y="15379"/>
                    <a:pt x="3641" y="17172"/>
                  </a:cubicBezTo>
                  <a:cubicBezTo>
                    <a:pt x="3662" y="17207"/>
                    <a:pt x="3691" y="17224"/>
                    <a:pt x="3719" y="17225"/>
                  </a:cubicBezTo>
                  <a:cubicBezTo>
                    <a:pt x="3725" y="17261"/>
                    <a:pt x="3749" y="17295"/>
                    <a:pt x="3795" y="17297"/>
                  </a:cubicBezTo>
                  <a:cubicBezTo>
                    <a:pt x="6139" y="17503"/>
                    <a:pt x="8510" y="17590"/>
                    <a:pt x="10887" y="17590"/>
                  </a:cubicBezTo>
                  <a:cubicBezTo>
                    <a:pt x="14796" y="17590"/>
                    <a:pt x="18722" y="17357"/>
                    <a:pt x="22572" y="17040"/>
                  </a:cubicBezTo>
                  <a:cubicBezTo>
                    <a:pt x="22600" y="17053"/>
                    <a:pt x="22629" y="17060"/>
                    <a:pt x="22658" y="17060"/>
                  </a:cubicBezTo>
                  <a:cubicBezTo>
                    <a:pt x="22723" y="17060"/>
                    <a:pt x="22782" y="17024"/>
                    <a:pt x="22797" y="16937"/>
                  </a:cubicBezTo>
                  <a:cubicBezTo>
                    <a:pt x="23178" y="14558"/>
                    <a:pt x="24065" y="12335"/>
                    <a:pt x="25451" y="10363"/>
                  </a:cubicBezTo>
                  <a:cubicBezTo>
                    <a:pt x="25530" y="10250"/>
                    <a:pt x="25419" y="10126"/>
                    <a:pt x="25304" y="10126"/>
                  </a:cubicBezTo>
                  <a:cubicBezTo>
                    <a:pt x="25293" y="10126"/>
                    <a:pt x="25282" y="10127"/>
                    <a:pt x="25272" y="10130"/>
                  </a:cubicBezTo>
                  <a:cubicBezTo>
                    <a:pt x="23222" y="10576"/>
                    <a:pt x="21379" y="11524"/>
                    <a:pt x="19833" y="12932"/>
                  </a:cubicBezTo>
                  <a:cubicBezTo>
                    <a:pt x="19667" y="10228"/>
                    <a:pt x="20225" y="7567"/>
                    <a:pt x="21485" y="5156"/>
                  </a:cubicBezTo>
                  <a:cubicBezTo>
                    <a:pt x="21531" y="5069"/>
                    <a:pt x="21469" y="4944"/>
                    <a:pt x="21371" y="4944"/>
                  </a:cubicBezTo>
                  <a:cubicBezTo>
                    <a:pt x="21357" y="4944"/>
                    <a:pt x="21343" y="4946"/>
                    <a:pt x="21329" y="4951"/>
                  </a:cubicBezTo>
                  <a:cubicBezTo>
                    <a:pt x="18354" y="6007"/>
                    <a:pt x="15950" y="8183"/>
                    <a:pt x="14613" y="11033"/>
                  </a:cubicBezTo>
                  <a:cubicBezTo>
                    <a:pt x="13003" y="7624"/>
                    <a:pt x="12656" y="3857"/>
                    <a:pt x="12352" y="144"/>
                  </a:cubicBezTo>
                  <a:cubicBezTo>
                    <a:pt x="12345" y="68"/>
                    <a:pt x="12272" y="1"/>
                    <a:pt x="1220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21" name="Google Shape;6521;p34"/>
          <p:cNvGrpSpPr/>
          <p:nvPr/>
        </p:nvGrpSpPr>
        <p:grpSpPr>
          <a:xfrm flipH="1">
            <a:off x="10544325" y="5956604"/>
            <a:ext cx="1463039" cy="1009491"/>
            <a:chOff x="762825" y="3432400"/>
            <a:chExt cx="638250" cy="439750"/>
          </a:xfrm>
        </p:grpSpPr>
        <p:sp>
          <p:nvSpPr>
            <p:cNvPr id="6522" name="Google Shape;6522;p34"/>
            <p:cNvSpPr/>
            <p:nvPr/>
          </p:nvSpPr>
          <p:spPr>
            <a:xfrm>
              <a:off x="771000" y="3445025"/>
              <a:ext cx="615750" cy="415975"/>
            </a:xfrm>
            <a:custGeom>
              <a:avLst/>
              <a:gdLst/>
              <a:ahLst/>
              <a:cxnLst/>
              <a:rect l="l" t="t" r="r" b="b"/>
              <a:pathLst>
                <a:path w="24630" h="16639" extrusionOk="0">
                  <a:moveTo>
                    <a:pt x="11774" y="0"/>
                  </a:moveTo>
                  <a:cubicBezTo>
                    <a:pt x="9230" y="3233"/>
                    <a:pt x="8376" y="7539"/>
                    <a:pt x="9504" y="11507"/>
                  </a:cubicBezTo>
                  <a:cubicBezTo>
                    <a:pt x="9532" y="11610"/>
                    <a:pt x="9452" y="11677"/>
                    <a:pt x="9369" y="11677"/>
                  </a:cubicBezTo>
                  <a:cubicBezTo>
                    <a:pt x="9324" y="11677"/>
                    <a:pt x="9279" y="11658"/>
                    <a:pt x="9250" y="11615"/>
                  </a:cubicBezTo>
                  <a:cubicBezTo>
                    <a:pt x="7294" y="8779"/>
                    <a:pt x="5039" y="5780"/>
                    <a:pt x="1621" y="4733"/>
                  </a:cubicBezTo>
                  <a:lnTo>
                    <a:pt x="1621" y="4733"/>
                  </a:lnTo>
                  <a:cubicBezTo>
                    <a:pt x="3160" y="7288"/>
                    <a:pt x="4380" y="10002"/>
                    <a:pt x="5255" y="12855"/>
                  </a:cubicBezTo>
                  <a:cubicBezTo>
                    <a:pt x="5283" y="12943"/>
                    <a:pt x="5209" y="13008"/>
                    <a:pt x="5134" y="13008"/>
                  </a:cubicBezTo>
                  <a:cubicBezTo>
                    <a:pt x="5105" y="13008"/>
                    <a:pt x="5075" y="12998"/>
                    <a:pt x="5051" y="12975"/>
                  </a:cubicBezTo>
                  <a:cubicBezTo>
                    <a:pt x="4315" y="12303"/>
                    <a:pt x="3448" y="11838"/>
                    <a:pt x="2469" y="11641"/>
                  </a:cubicBezTo>
                  <a:cubicBezTo>
                    <a:pt x="2120" y="11572"/>
                    <a:pt x="1765" y="11535"/>
                    <a:pt x="1410" y="11535"/>
                  </a:cubicBezTo>
                  <a:cubicBezTo>
                    <a:pt x="1274" y="11535"/>
                    <a:pt x="1139" y="11541"/>
                    <a:pt x="1004" y="11552"/>
                  </a:cubicBezTo>
                  <a:cubicBezTo>
                    <a:pt x="321" y="11605"/>
                    <a:pt x="1" y="11535"/>
                    <a:pt x="407" y="12098"/>
                  </a:cubicBezTo>
                  <a:cubicBezTo>
                    <a:pt x="1494" y="13586"/>
                    <a:pt x="2635" y="14905"/>
                    <a:pt x="3509" y="16554"/>
                  </a:cubicBezTo>
                  <a:cubicBezTo>
                    <a:pt x="3523" y="16585"/>
                    <a:pt x="3526" y="16610"/>
                    <a:pt x="3518" y="16636"/>
                  </a:cubicBezTo>
                  <a:cubicBezTo>
                    <a:pt x="9756" y="16586"/>
                    <a:pt x="15942" y="16638"/>
                    <a:pt x="22169" y="16180"/>
                  </a:cubicBezTo>
                  <a:cubicBezTo>
                    <a:pt x="22543" y="13955"/>
                    <a:pt x="23376" y="11892"/>
                    <a:pt x="24630" y="10023"/>
                  </a:cubicBezTo>
                  <a:lnTo>
                    <a:pt x="24630" y="10023"/>
                  </a:lnTo>
                  <a:cubicBezTo>
                    <a:pt x="22682" y="10510"/>
                    <a:pt x="20939" y="11477"/>
                    <a:pt x="19482" y="12880"/>
                  </a:cubicBezTo>
                  <a:cubicBezTo>
                    <a:pt x="19450" y="12912"/>
                    <a:pt x="19412" y="12926"/>
                    <a:pt x="19376" y="12926"/>
                  </a:cubicBezTo>
                  <a:cubicBezTo>
                    <a:pt x="19297" y="12926"/>
                    <a:pt x="19222" y="12860"/>
                    <a:pt x="19216" y="12769"/>
                  </a:cubicBezTo>
                  <a:cubicBezTo>
                    <a:pt x="18983" y="10007"/>
                    <a:pt x="19509" y="7312"/>
                    <a:pt x="20749" y="4843"/>
                  </a:cubicBezTo>
                  <a:lnTo>
                    <a:pt x="20749" y="4843"/>
                  </a:lnTo>
                  <a:cubicBezTo>
                    <a:pt x="17905" y="5955"/>
                    <a:pt x="15642" y="8131"/>
                    <a:pt x="14410" y="10933"/>
                  </a:cubicBezTo>
                  <a:cubicBezTo>
                    <a:pt x="14389" y="10981"/>
                    <a:pt x="14340" y="11004"/>
                    <a:pt x="14290" y="11004"/>
                  </a:cubicBezTo>
                  <a:cubicBezTo>
                    <a:pt x="14239" y="11004"/>
                    <a:pt x="14186" y="10979"/>
                    <a:pt x="14164" y="10933"/>
                  </a:cubicBezTo>
                  <a:cubicBezTo>
                    <a:pt x="12477" y="7522"/>
                    <a:pt x="12083" y="3742"/>
                    <a:pt x="11774"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3" name="Google Shape;6523;p34"/>
            <p:cNvSpPr/>
            <p:nvPr/>
          </p:nvSpPr>
          <p:spPr>
            <a:xfrm>
              <a:off x="762925" y="3727625"/>
              <a:ext cx="122275" cy="31900"/>
            </a:xfrm>
            <a:custGeom>
              <a:avLst/>
              <a:gdLst/>
              <a:ahLst/>
              <a:cxnLst/>
              <a:rect l="l" t="t" r="r" b="b"/>
              <a:pathLst>
                <a:path w="4891" h="1276" extrusionOk="0">
                  <a:moveTo>
                    <a:pt x="1735" y="0"/>
                  </a:moveTo>
                  <a:cubicBezTo>
                    <a:pt x="1200" y="0"/>
                    <a:pt x="657" y="77"/>
                    <a:pt x="120" y="234"/>
                  </a:cubicBezTo>
                  <a:cubicBezTo>
                    <a:pt x="29" y="262"/>
                    <a:pt x="0" y="376"/>
                    <a:pt x="65" y="445"/>
                  </a:cubicBezTo>
                  <a:cubicBezTo>
                    <a:pt x="126" y="506"/>
                    <a:pt x="183" y="572"/>
                    <a:pt x="240" y="636"/>
                  </a:cubicBezTo>
                  <a:cubicBezTo>
                    <a:pt x="331" y="572"/>
                    <a:pt x="439" y="526"/>
                    <a:pt x="568" y="509"/>
                  </a:cubicBezTo>
                  <a:cubicBezTo>
                    <a:pt x="487" y="259"/>
                    <a:pt x="798" y="291"/>
                    <a:pt x="1330" y="249"/>
                  </a:cubicBezTo>
                  <a:cubicBezTo>
                    <a:pt x="1465" y="238"/>
                    <a:pt x="1600" y="233"/>
                    <a:pt x="1735" y="233"/>
                  </a:cubicBezTo>
                  <a:cubicBezTo>
                    <a:pt x="2091" y="233"/>
                    <a:pt x="2447" y="270"/>
                    <a:pt x="2796" y="339"/>
                  </a:cubicBezTo>
                  <a:cubicBezTo>
                    <a:pt x="3567" y="495"/>
                    <a:pt x="4267" y="817"/>
                    <a:pt x="4891" y="1276"/>
                  </a:cubicBezTo>
                  <a:cubicBezTo>
                    <a:pt x="4822" y="1130"/>
                    <a:pt x="4753" y="986"/>
                    <a:pt x="4683" y="845"/>
                  </a:cubicBezTo>
                  <a:cubicBezTo>
                    <a:pt x="3788" y="290"/>
                    <a:pt x="2775" y="0"/>
                    <a:pt x="173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4" name="Google Shape;6524;p34"/>
            <p:cNvSpPr/>
            <p:nvPr/>
          </p:nvSpPr>
          <p:spPr>
            <a:xfrm>
              <a:off x="1005825" y="3432450"/>
              <a:ext cx="295400" cy="287725"/>
            </a:xfrm>
            <a:custGeom>
              <a:avLst/>
              <a:gdLst/>
              <a:ahLst/>
              <a:cxnLst/>
              <a:rect l="l" t="t" r="r" b="b"/>
              <a:pathLst>
                <a:path w="11816" h="11509" extrusionOk="0">
                  <a:moveTo>
                    <a:pt x="2483" y="0"/>
                  </a:moveTo>
                  <a:cubicBezTo>
                    <a:pt x="2451" y="0"/>
                    <a:pt x="2419" y="13"/>
                    <a:pt x="2394" y="44"/>
                  </a:cubicBezTo>
                  <a:cubicBezTo>
                    <a:pt x="1314" y="1346"/>
                    <a:pt x="513" y="2830"/>
                    <a:pt x="1" y="4400"/>
                  </a:cubicBezTo>
                  <a:cubicBezTo>
                    <a:pt x="60" y="4389"/>
                    <a:pt x="120" y="4383"/>
                    <a:pt x="180" y="4383"/>
                  </a:cubicBezTo>
                  <a:cubicBezTo>
                    <a:pt x="218" y="4383"/>
                    <a:pt x="256" y="4385"/>
                    <a:pt x="293" y="4390"/>
                  </a:cubicBezTo>
                  <a:cubicBezTo>
                    <a:pt x="756" y="2998"/>
                    <a:pt x="1458" y="1681"/>
                    <a:pt x="2384" y="505"/>
                  </a:cubicBezTo>
                  <a:cubicBezTo>
                    <a:pt x="2693" y="4246"/>
                    <a:pt x="3085" y="8027"/>
                    <a:pt x="4773" y="11438"/>
                  </a:cubicBezTo>
                  <a:cubicBezTo>
                    <a:pt x="4796" y="11484"/>
                    <a:pt x="4848" y="11508"/>
                    <a:pt x="4899" y="11508"/>
                  </a:cubicBezTo>
                  <a:cubicBezTo>
                    <a:pt x="4949" y="11508"/>
                    <a:pt x="4997" y="11486"/>
                    <a:pt x="5018" y="11438"/>
                  </a:cubicBezTo>
                  <a:cubicBezTo>
                    <a:pt x="6252" y="8632"/>
                    <a:pt x="8514" y="6457"/>
                    <a:pt x="11357" y="5346"/>
                  </a:cubicBezTo>
                  <a:lnTo>
                    <a:pt x="11357" y="5346"/>
                  </a:lnTo>
                  <a:cubicBezTo>
                    <a:pt x="11097" y="5864"/>
                    <a:pt x="10870" y="6390"/>
                    <a:pt x="10674" y="6927"/>
                  </a:cubicBezTo>
                  <a:cubicBezTo>
                    <a:pt x="10793" y="6885"/>
                    <a:pt x="10911" y="6846"/>
                    <a:pt x="11031" y="6807"/>
                  </a:cubicBezTo>
                  <a:cubicBezTo>
                    <a:pt x="11243" y="6246"/>
                    <a:pt x="11486" y="5694"/>
                    <a:pt x="11768" y="5155"/>
                  </a:cubicBezTo>
                  <a:cubicBezTo>
                    <a:pt x="11815" y="5068"/>
                    <a:pt x="11752" y="4943"/>
                    <a:pt x="11654" y="4943"/>
                  </a:cubicBezTo>
                  <a:cubicBezTo>
                    <a:pt x="11640" y="4943"/>
                    <a:pt x="11626" y="4945"/>
                    <a:pt x="11611" y="4950"/>
                  </a:cubicBezTo>
                  <a:cubicBezTo>
                    <a:pt x="8638" y="6008"/>
                    <a:pt x="6232" y="8182"/>
                    <a:pt x="4897" y="11033"/>
                  </a:cubicBezTo>
                  <a:cubicBezTo>
                    <a:pt x="3287" y="7624"/>
                    <a:pt x="2937" y="3856"/>
                    <a:pt x="2636" y="143"/>
                  </a:cubicBezTo>
                  <a:cubicBezTo>
                    <a:pt x="2629" y="68"/>
                    <a:pt x="2555"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5" name="Google Shape;6525;p34"/>
            <p:cNvSpPr/>
            <p:nvPr/>
          </p:nvSpPr>
          <p:spPr>
            <a:xfrm>
              <a:off x="1250675" y="3685575"/>
              <a:ext cx="150375" cy="82625"/>
            </a:xfrm>
            <a:custGeom>
              <a:avLst/>
              <a:gdLst/>
              <a:ahLst/>
              <a:cxnLst/>
              <a:rect l="l" t="t" r="r" b="b"/>
              <a:pathLst>
                <a:path w="6015" h="3305"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7" y="3239"/>
                    <a:pt x="112" y="3304"/>
                    <a:pt x="192" y="3304"/>
                  </a:cubicBezTo>
                  <a:cubicBezTo>
                    <a:pt x="229" y="3304"/>
                    <a:pt x="266" y="3291"/>
                    <a:pt x="298" y="3260"/>
                  </a:cubicBezTo>
                  <a:cubicBezTo>
                    <a:pt x="1752" y="1856"/>
                    <a:pt x="3495" y="889"/>
                    <a:pt x="5440" y="401"/>
                  </a:cubicBezTo>
                  <a:lnTo>
                    <a:pt x="5440" y="401"/>
                  </a:lnTo>
                  <a:cubicBezTo>
                    <a:pt x="4956" y="1125"/>
                    <a:pt x="4534" y="1880"/>
                    <a:pt x="4177" y="2660"/>
                  </a:cubicBezTo>
                  <a:cubicBezTo>
                    <a:pt x="4308" y="2638"/>
                    <a:pt x="4438" y="2619"/>
                    <a:pt x="4568" y="2603"/>
                  </a:cubicBezTo>
                  <a:cubicBezTo>
                    <a:pt x="4950" y="1781"/>
                    <a:pt x="5408" y="991"/>
                    <a:pt x="5937" y="237"/>
                  </a:cubicBezTo>
                  <a:cubicBezTo>
                    <a:pt x="6015"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6" name="Google Shape;6526;p34"/>
            <p:cNvSpPr/>
            <p:nvPr/>
          </p:nvSpPr>
          <p:spPr>
            <a:xfrm>
              <a:off x="1306375" y="3844525"/>
              <a:ext cx="28400" cy="15525"/>
            </a:xfrm>
            <a:custGeom>
              <a:avLst/>
              <a:gdLst/>
              <a:ahLst/>
              <a:cxnLst/>
              <a:rect l="l" t="t" r="r" b="b"/>
              <a:pathLst>
                <a:path w="1136" h="621" extrusionOk="0">
                  <a:moveTo>
                    <a:pt x="1135" y="1"/>
                  </a:moveTo>
                  <a:lnTo>
                    <a:pt x="1135" y="1"/>
                  </a:lnTo>
                  <a:cubicBezTo>
                    <a:pt x="754" y="202"/>
                    <a:pt x="379" y="411"/>
                    <a:pt x="0" y="620"/>
                  </a:cubicBezTo>
                  <a:cubicBezTo>
                    <a:pt x="278" y="599"/>
                    <a:pt x="555" y="578"/>
                    <a:pt x="832" y="555"/>
                  </a:cubicBezTo>
                  <a:cubicBezTo>
                    <a:pt x="860" y="568"/>
                    <a:pt x="889" y="576"/>
                    <a:pt x="918" y="576"/>
                  </a:cubicBezTo>
                  <a:cubicBezTo>
                    <a:pt x="983" y="576"/>
                    <a:pt x="1042" y="539"/>
                    <a:pt x="1056" y="452"/>
                  </a:cubicBezTo>
                  <a:cubicBezTo>
                    <a:pt x="1080" y="301"/>
                    <a:pt x="1107" y="150"/>
                    <a:pt x="113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7" name="Google Shape;6527;p34"/>
            <p:cNvSpPr/>
            <p:nvPr/>
          </p:nvSpPr>
          <p:spPr>
            <a:xfrm>
              <a:off x="800175" y="3554500"/>
              <a:ext cx="191525" cy="165625"/>
            </a:xfrm>
            <a:custGeom>
              <a:avLst/>
              <a:gdLst/>
              <a:ahLst/>
              <a:cxnLst/>
              <a:rect l="l" t="t" r="r" b="b"/>
              <a:pathLst>
                <a:path w="7661" h="6625" extrusionOk="0">
                  <a:moveTo>
                    <a:pt x="175" y="1"/>
                  </a:moveTo>
                  <a:cubicBezTo>
                    <a:pt x="80" y="1"/>
                    <a:pt x="1" y="110"/>
                    <a:pt x="58" y="201"/>
                  </a:cubicBezTo>
                  <a:cubicBezTo>
                    <a:pt x="855" y="1490"/>
                    <a:pt x="1566" y="2821"/>
                    <a:pt x="2191" y="4194"/>
                  </a:cubicBezTo>
                  <a:cubicBezTo>
                    <a:pt x="2260" y="4142"/>
                    <a:pt x="2334" y="4099"/>
                    <a:pt x="2414" y="4068"/>
                  </a:cubicBezTo>
                  <a:cubicBezTo>
                    <a:pt x="1832" y="2795"/>
                    <a:pt x="1182" y="1556"/>
                    <a:pt x="456" y="352"/>
                  </a:cubicBezTo>
                  <a:lnTo>
                    <a:pt x="456" y="352"/>
                  </a:lnTo>
                  <a:cubicBezTo>
                    <a:pt x="3631" y="1325"/>
                    <a:pt x="5801" y="3982"/>
                    <a:pt x="7660" y="6625"/>
                  </a:cubicBezTo>
                  <a:cubicBezTo>
                    <a:pt x="7636" y="6434"/>
                    <a:pt x="7612" y="6242"/>
                    <a:pt x="7591" y="6052"/>
                  </a:cubicBezTo>
                  <a:cubicBezTo>
                    <a:pt x="5692" y="3412"/>
                    <a:pt x="3457" y="855"/>
                    <a:pt x="207" y="5"/>
                  </a:cubicBezTo>
                  <a:cubicBezTo>
                    <a:pt x="197" y="2"/>
                    <a:pt x="186" y="1"/>
                    <a:pt x="17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8" name="Google Shape;6528;p34"/>
            <p:cNvSpPr/>
            <p:nvPr/>
          </p:nvSpPr>
          <p:spPr>
            <a:xfrm>
              <a:off x="1013100" y="3445025"/>
              <a:ext cx="276675" cy="303700"/>
            </a:xfrm>
            <a:custGeom>
              <a:avLst/>
              <a:gdLst/>
              <a:ahLst/>
              <a:cxnLst/>
              <a:rect l="l" t="t" r="r" b="b"/>
              <a:pathLst>
                <a:path w="11067" h="12148" extrusionOk="0">
                  <a:moveTo>
                    <a:pt x="2093" y="0"/>
                  </a:moveTo>
                  <a:cubicBezTo>
                    <a:pt x="1168" y="1176"/>
                    <a:pt x="466" y="2495"/>
                    <a:pt x="0" y="3886"/>
                  </a:cubicBezTo>
                  <a:cubicBezTo>
                    <a:pt x="253" y="3915"/>
                    <a:pt x="483" y="4056"/>
                    <a:pt x="606" y="4349"/>
                  </a:cubicBezTo>
                  <a:cubicBezTo>
                    <a:pt x="1726" y="6996"/>
                    <a:pt x="2821" y="9647"/>
                    <a:pt x="4192" y="12147"/>
                  </a:cubicBezTo>
                  <a:cubicBezTo>
                    <a:pt x="4898" y="10737"/>
                    <a:pt x="6135" y="9674"/>
                    <a:pt x="7219" y="8504"/>
                  </a:cubicBezTo>
                  <a:cubicBezTo>
                    <a:pt x="7277" y="8439"/>
                    <a:pt x="7333" y="8369"/>
                    <a:pt x="7394" y="8306"/>
                  </a:cubicBezTo>
                  <a:cubicBezTo>
                    <a:pt x="8220" y="7409"/>
                    <a:pt x="9258" y="6831"/>
                    <a:pt x="10383" y="6424"/>
                  </a:cubicBezTo>
                  <a:cubicBezTo>
                    <a:pt x="10581" y="5887"/>
                    <a:pt x="10806" y="5361"/>
                    <a:pt x="11066" y="4843"/>
                  </a:cubicBezTo>
                  <a:lnTo>
                    <a:pt x="11066" y="4843"/>
                  </a:lnTo>
                  <a:cubicBezTo>
                    <a:pt x="8223" y="5955"/>
                    <a:pt x="5958" y="8129"/>
                    <a:pt x="4727" y="10933"/>
                  </a:cubicBezTo>
                  <a:cubicBezTo>
                    <a:pt x="4706" y="10981"/>
                    <a:pt x="4657" y="11004"/>
                    <a:pt x="4608" y="11004"/>
                  </a:cubicBezTo>
                  <a:cubicBezTo>
                    <a:pt x="4556" y="11004"/>
                    <a:pt x="4504" y="10979"/>
                    <a:pt x="4482" y="10933"/>
                  </a:cubicBezTo>
                  <a:cubicBezTo>
                    <a:pt x="2796" y="7522"/>
                    <a:pt x="2400" y="3742"/>
                    <a:pt x="2093"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9" name="Google Shape;6529;p34"/>
            <p:cNvSpPr/>
            <p:nvPr/>
          </p:nvSpPr>
          <p:spPr>
            <a:xfrm>
              <a:off x="1240250" y="3695575"/>
              <a:ext cx="146500" cy="105525"/>
            </a:xfrm>
            <a:custGeom>
              <a:avLst/>
              <a:gdLst/>
              <a:ahLst/>
              <a:cxnLst/>
              <a:rect l="l" t="t" r="r" b="b"/>
              <a:pathLst>
                <a:path w="5860" h="4221" extrusionOk="0">
                  <a:moveTo>
                    <a:pt x="5860" y="1"/>
                  </a:moveTo>
                  <a:lnTo>
                    <a:pt x="5860" y="1"/>
                  </a:lnTo>
                  <a:cubicBezTo>
                    <a:pt x="3912" y="488"/>
                    <a:pt x="2171" y="1455"/>
                    <a:pt x="717" y="2860"/>
                  </a:cubicBezTo>
                  <a:cubicBezTo>
                    <a:pt x="684" y="2891"/>
                    <a:pt x="646" y="2905"/>
                    <a:pt x="609" y="2905"/>
                  </a:cubicBezTo>
                  <a:cubicBezTo>
                    <a:pt x="530" y="2905"/>
                    <a:pt x="456" y="2840"/>
                    <a:pt x="448" y="2748"/>
                  </a:cubicBezTo>
                  <a:cubicBezTo>
                    <a:pt x="436" y="2597"/>
                    <a:pt x="426" y="2445"/>
                    <a:pt x="419" y="2293"/>
                  </a:cubicBezTo>
                  <a:cubicBezTo>
                    <a:pt x="255" y="2872"/>
                    <a:pt x="118" y="3464"/>
                    <a:pt x="1" y="4061"/>
                  </a:cubicBezTo>
                  <a:cubicBezTo>
                    <a:pt x="8" y="4115"/>
                    <a:pt x="16" y="4167"/>
                    <a:pt x="23" y="4221"/>
                  </a:cubicBezTo>
                  <a:cubicBezTo>
                    <a:pt x="1216" y="3183"/>
                    <a:pt x="2954" y="2526"/>
                    <a:pt x="4596" y="2260"/>
                  </a:cubicBezTo>
                  <a:cubicBezTo>
                    <a:pt x="4952" y="1480"/>
                    <a:pt x="5374" y="725"/>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0" name="Google Shape;6530;p34"/>
            <p:cNvSpPr/>
            <p:nvPr/>
          </p:nvSpPr>
          <p:spPr>
            <a:xfrm>
              <a:off x="811600" y="3563250"/>
              <a:ext cx="189475" cy="208875"/>
            </a:xfrm>
            <a:custGeom>
              <a:avLst/>
              <a:gdLst/>
              <a:ahLst/>
              <a:cxnLst/>
              <a:rect l="l" t="t" r="r" b="b"/>
              <a:pathLst>
                <a:path w="7579" h="8355" extrusionOk="0">
                  <a:moveTo>
                    <a:pt x="0" y="1"/>
                  </a:moveTo>
                  <a:lnTo>
                    <a:pt x="0" y="1"/>
                  </a:lnTo>
                  <a:cubicBezTo>
                    <a:pt x="725" y="1205"/>
                    <a:pt x="1377" y="2443"/>
                    <a:pt x="1957" y="3717"/>
                  </a:cubicBezTo>
                  <a:cubicBezTo>
                    <a:pt x="2060" y="3675"/>
                    <a:pt x="2171" y="3652"/>
                    <a:pt x="2286" y="3652"/>
                  </a:cubicBezTo>
                  <a:cubicBezTo>
                    <a:pt x="2364" y="3652"/>
                    <a:pt x="2444" y="3663"/>
                    <a:pt x="2525" y="3686"/>
                  </a:cubicBezTo>
                  <a:cubicBezTo>
                    <a:pt x="4568" y="4263"/>
                    <a:pt x="6099" y="6081"/>
                    <a:pt x="7222" y="7786"/>
                  </a:cubicBezTo>
                  <a:cubicBezTo>
                    <a:pt x="7343" y="7969"/>
                    <a:pt x="7462" y="8160"/>
                    <a:pt x="7579" y="8355"/>
                  </a:cubicBezTo>
                  <a:cubicBezTo>
                    <a:pt x="7419" y="7674"/>
                    <a:pt x="7295" y="6978"/>
                    <a:pt x="7203" y="6275"/>
                  </a:cubicBezTo>
                  <a:cubicBezTo>
                    <a:pt x="5344" y="3629"/>
                    <a:pt x="3174"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1" name="Google Shape;6531;p34"/>
            <p:cNvSpPr/>
            <p:nvPr/>
          </p:nvSpPr>
          <p:spPr>
            <a:xfrm>
              <a:off x="775075" y="3733350"/>
              <a:ext cx="134175" cy="84700"/>
            </a:xfrm>
            <a:custGeom>
              <a:avLst/>
              <a:gdLst/>
              <a:ahLst/>
              <a:cxnLst/>
              <a:rect l="l" t="t" r="r" b="b"/>
              <a:pathLst>
                <a:path w="5367" h="3388" extrusionOk="0">
                  <a:moveTo>
                    <a:pt x="1241" y="1"/>
                  </a:moveTo>
                  <a:cubicBezTo>
                    <a:pt x="1108" y="1"/>
                    <a:pt x="975" y="6"/>
                    <a:pt x="843" y="16"/>
                  </a:cubicBezTo>
                  <a:cubicBezTo>
                    <a:pt x="309" y="58"/>
                    <a:pt x="0" y="27"/>
                    <a:pt x="81" y="276"/>
                  </a:cubicBezTo>
                  <a:cubicBezTo>
                    <a:pt x="128" y="268"/>
                    <a:pt x="176" y="264"/>
                    <a:pt x="227" y="264"/>
                  </a:cubicBezTo>
                  <a:cubicBezTo>
                    <a:pt x="256" y="264"/>
                    <a:pt x="286" y="266"/>
                    <a:pt x="318" y="269"/>
                  </a:cubicBezTo>
                  <a:cubicBezTo>
                    <a:pt x="2395" y="466"/>
                    <a:pt x="4147" y="1720"/>
                    <a:pt x="5366" y="3387"/>
                  </a:cubicBezTo>
                  <a:cubicBezTo>
                    <a:pt x="5077" y="2591"/>
                    <a:pt x="4758" y="1809"/>
                    <a:pt x="4402" y="1044"/>
                  </a:cubicBezTo>
                  <a:cubicBezTo>
                    <a:pt x="3780" y="585"/>
                    <a:pt x="3079" y="262"/>
                    <a:pt x="2308" y="106"/>
                  </a:cubicBezTo>
                  <a:cubicBezTo>
                    <a:pt x="1956" y="37"/>
                    <a:pt x="1599" y="1"/>
                    <a:pt x="12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2" name="Google Shape;6532;p34"/>
            <p:cNvSpPr/>
            <p:nvPr/>
          </p:nvSpPr>
          <p:spPr>
            <a:xfrm>
              <a:off x="822775" y="3766400"/>
              <a:ext cx="83650" cy="102175"/>
            </a:xfrm>
            <a:custGeom>
              <a:avLst/>
              <a:gdLst/>
              <a:ahLst/>
              <a:cxnLst/>
              <a:rect l="l" t="t" r="r" b="b"/>
              <a:pathLst>
                <a:path w="3346" h="4087" extrusionOk="0">
                  <a:moveTo>
                    <a:pt x="69" y="1"/>
                  </a:moveTo>
                  <a:cubicBezTo>
                    <a:pt x="33" y="1"/>
                    <a:pt x="0" y="51"/>
                    <a:pt x="35" y="77"/>
                  </a:cubicBezTo>
                  <a:cubicBezTo>
                    <a:pt x="811" y="680"/>
                    <a:pt x="1487" y="1386"/>
                    <a:pt x="2014" y="2216"/>
                  </a:cubicBezTo>
                  <a:cubicBezTo>
                    <a:pt x="2285" y="2641"/>
                    <a:pt x="2500" y="3089"/>
                    <a:pt x="2696" y="3552"/>
                  </a:cubicBezTo>
                  <a:cubicBezTo>
                    <a:pt x="2791" y="3781"/>
                    <a:pt x="2810" y="3953"/>
                    <a:pt x="3038" y="4066"/>
                  </a:cubicBezTo>
                  <a:cubicBezTo>
                    <a:pt x="3067" y="4080"/>
                    <a:pt x="3096" y="4087"/>
                    <a:pt x="3125" y="4087"/>
                  </a:cubicBezTo>
                  <a:cubicBezTo>
                    <a:pt x="3183" y="4087"/>
                    <a:pt x="3237" y="4059"/>
                    <a:pt x="3273" y="4004"/>
                  </a:cubicBezTo>
                  <a:cubicBezTo>
                    <a:pt x="3285" y="3985"/>
                    <a:pt x="3299" y="3966"/>
                    <a:pt x="3312" y="3946"/>
                  </a:cubicBezTo>
                  <a:cubicBezTo>
                    <a:pt x="3345" y="3899"/>
                    <a:pt x="3340" y="3830"/>
                    <a:pt x="3312" y="3782"/>
                  </a:cubicBezTo>
                  <a:cubicBezTo>
                    <a:pt x="3299" y="3761"/>
                    <a:pt x="3288" y="3738"/>
                    <a:pt x="3275" y="3717"/>
                  </a:cubicBezTo>
                  <a:cubicBezTo>
                    <a:pt x="3251" y="3675"/>
                    <a:pt x="3200" y="3646"/>
                    <a:pt x="3150" y="3646"/>
                  </a:cubicBezTo>
                  <a:cubicBezTo>
                    <a:pt x="3138" y="3646"/>
                    <a:pt x="3125" y="3648"/>
                    <a:pt x="3112" y="3652"/>
                  </a:cubicBezTo>
                  <a:lnTo>
                    <a:pt x="3064" y="3668"/>
                  </a:lnTo>
                  <a:cubicBezTo>
                    <a:pt x="3059" y="3669"/>
                    <a:pt x="3056" y="3673"/>
                    <a:pt x="3050" y="3675"/>
                  </a:cubicBezTo>
                  <a:cubicBezTo>
                    <a:pt x="2936" y="3298"/>
                    <a:pt x="2625" y="2617"/>
                    <a:pt x="2596" y="2567"/>
                  </a:cubicBezTo>
                  <a:cubicBezTo>
                    <a:pt x="2414" y="2245"/>
                    <a:pt x="2203" y="1940"/>
                    <a:pt x="1975" y="1650"/>
                  </a:cubicBezTo>
                  <a:cubicBezTo>
                    <a:pt x="1447" y="987"/>
                    <a:pt x="813" y="447"/>
                    <a:pt x="90" y="7"/>
                  </a:cubicBezTo>
                  <a:cubicBezTo>
                    <a:pt x="83" y="3"/>
                    <a:pt x="76" y="1"/>
                    <a:pt x="6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3" name="Google Shape;6533;p34"/>
            <p:cNvSpPr/>
            <p:nvPr/>
          </p:nvSpPr>
          <p:spPr>
            <a:xfrm>
              <a:off x="876450" y="3634925"/>
              <a:ext cx="123150" cy="232225"/>
            </a:xfrm>
            <a:custGeom>
              <a:avLst/>
              <a:gdLst/>
              <a:ahLst/>
              <a:cxnLst/>
              <a:rect l="l" t="t" r="r" b="b"/>
              <a:pathLst>
                <a:path w="4926" h="9289" extrusionOk="0">
                  <a:moveTo>
                    <a:pt x="44" y="1"/>
                  </a:moveTo>
                  <a:cubicBezTo>
                    <a:pt x="22" y="1"/>
                    <a:pt x="0" y="28"/>
                    <a:pt x="15" y="48"/>
                  </a:cubicBezTo>
                  <a:cubicBezTo>
                    <a:pt x="1039" y="1436"/>
                    <a:pt x="1948" y="2702"/>
                    <a:pt x="2709" y="4262"/>
                  </a:cubicBezTo>
                  <a:cubicBezTo>
                    <a:pt x="3479" y="5843"/>
                    <a:pt x="4220" y="7425"/>
                    <a:pt x="4560" y="9161"/>
                  </a:cubicBezTo>
                  <a:cubicBezTo>
                    <a:pt x="4577" y="9250"/>
                    <a:pt x="4642" y="9288"/>
                    <a:pt x="4710" y="9288"/>
                  </a:cubicBezTo>
                  <a:cubicBezTo>
                    <a:pt x="4813" y="9288"/>
                    <a:pt x="4925" y="9201"/>
                    <a:pt x="4899" y="9068"/>
                  </a:cubicBezTo>
                  <a:cubicBezTo>
                    <a:pt x="4552" y="7305"/>
                    <a:pt x="3788" y="5696"/>
                    <a:pt x="2980" y="4104"/>
                  </a:cubicBezTo>
                  <a:cubicBezTo>
                    <a:pt x="2239" y="2638"/>
                    <a:pt x="1406" y="1012"/>
                    <a:pt x="58" y="5"/>
                  </a:cubicBezTo>
                  <a:cubicBezTo>
                    <a:pt x="53" y="2"/>
                    <a:pt x="49" y="1"/>
                    <a:pt x="4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4" name="Google Shape;6534;p34"/>
            <p:cNvSpPr/>
            <p:nvPr/>
          </p:nvSpPr>
          <p:spPr>
            <a:xfrm>
              <a:off x="1043375" y="3534100"/>
              <a:ext cx="52800" cy="328950"/>
            </a:xfrm>
            <a:custGeom>
              <a:avLst/>
              <a:gdLst/>
              <a:ahLst/>
              <a:cxnLst/>
              <a:rect l="l" t="t" r="r" b="b"/>
              <a:pathLst>
                <a:path w="2112" h="13158" extrusionOk="0">
                  <a:moveTo>
                    <a:pt x="404" y="1"/>
                  </a:moveTo>
                  <a:cubicBezTo>
                    <a:pt x="377" y="1"/>
                    <a:pt x="352" y="15"/>
                    <a:pt x="347" y="47"/>
                  </a:cubicBezTo>
                  <a:cubicBezTo>
                    <a:pt x="1" y="2272"/>
                    <a:pt x="66" y="4581"/>
                    <a:pt x="334" y="6811"/>
                  </a:cubicBezTo>
                  <a:cubicBezTo>
                    <a:pt x="582" y="8885"/>
                    <a:pt x="941" y="11182"/>
                    <a:pt x="1835" y="13087"/>
                  </a:cubicBezTo>
                  <a:cubicBezTo>
                    <a:pt x="1859" y="13137"/>
                    <a:pt x="1899" y="13158"/>
                    <a:pt x="1941" y="13158"/>
                  </a:cubicBezTo>
                  <a:cubicBezTo>
                    <a:pt x="2024" y="13158"/>
                    <a:pt x="2111" y="13078"/>
                    <a:pt x="2089" y="12981"/>
                  </a:cubicBezTo>
                  <a:cubicBezTo>
                    <a:pt x="1589" y="10780"/>
                    <a:pt x="877" y="8699"/>
                    <a:pt x="612" y="6439"/>
                  </a:cubicBezTo>
                  <a:cubicBezTo>
                    <a:pt x="361" y="4311"/>
                    <a:pt x="403" y="2200"/>
                    <a:pt x="474" y="64"/>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5" name="Google Shape;6535;p34"/>
            <p:cNvSpPr/>
            <p:nvPr/>
          </p:nvSpPr>
          <p:spPr>
            <a:xfrm>
              <a:off x="1161100" y="3660275"/>
              <a:ext cx="63200" cy="202000"/>
            </a:xfrm>
            <a:custGeom>
              <a:avLst/>
              <a:gdLst/>
              <a:ahLst/>
              <a:cxnLst/>
              <a:rect l="l" t="t" r="r" b="b"/>
              <a:pathLst>
                <a:path w="2528" h="8080" extrusionOk="0">
                  <a:moveTo>
                    <a:pt x="2429" y="0"/>
                  </a:moveTo>
                  <a:cubicBezTo>
                    <a:pt x="2406" y="0"/>
                    <a:pt x="2384" y="11"/>
                    <a:pt x="2368" y="38"/>
                  </a:cubicBezTo>
                  <a:cubicBezTo>
                    <a:pt x="1042" y="2301"/>
                    <a:pt x="0" y="5315"/>
                    <a:pt x="266" y="7975"/>
                  </a:cubicBezTo>
                  <a:cubicBezTo>
                    <a:pt x="273" y="8045"/>
                    <a:pt x="321" y="8080"/>
                    <a:pt x="371" y="8080"/>
                  </a:cubicBezTo>
                  <a:cubicBezTo>
                    <a:pt x="422" y="8080"/>
                    <a:pt x="474" y="8044"/>
                    <a:pt x="484" y="7975"/>
                  </a:cubicBezTo>
                  <a:cubicBezTo>
                    <a:pt x="662" y="6615"/>
                    <a:pt x="705" y="5274"/>
                    <a:pt x="1045" y="3933"/>
                  </a:cubicBezTo>
                  <a:cubicBezTo>
                    <a:pt x="1382" y="2606"/>
                    <a:pt x="1896" y="1341"/>
                    <a:pt x="2499" y="114"/>
                  </a:cubicBezTo>
                  <a:cubicBezTo>
                    <a:pt x="2527" y="54"/>
                    <a:pt x="2478" y="0"/>
                    <a:pt x="242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6" name="Google Shape;6536;p34"/>
            <p:cNvSpPr/>
            <p:nvPr/>
          </p:nvSpPr>
          <p:spPr>
            <a:xfrm>
              <a:off x="1283400" y="3762300"/>
              <a:ext cx="33250" cy="88900"/>
            </a:xfrm>
            <a:custGeom>
              <a:avLst/>
              <a:gdLst/>
              <a:ahLst/>
              <a:cxnLst/>
              <a:rect l="l" t="t" r="r" b="b"/>
              <a:pathLst>
                <a:path w="1330" h="3556" extrusionOk="0">
                  <a:moveTo>
                    <a:pt x="1243" y="1"/>
                  </a:moveTo>
                  <a:cubicBezTo>
                    <a:pt x="1223" y="1"/>
                    <a:pt x="1204" y="10"/>
                    <a:pt x="1190" y="34"/>
                  </a:cubicBezTo>
                  <a:cubicBezTo>
                    <a:pt x="580" y="1072"/>
                    <a:pt x="198" y="2187"/>
                    <a:pt x="16" y="3379"/>
                  </a:cubicBezTo>
                  <a:cubicBezTo>
                    <a:pt x="0" y="3485"/>
                    <a:pt x="92" y="3556"/>
                    <a:pt x="174" y="3556"/>
                  </a:cubicBezTo>
                  <a:cubicBezTo>
                    <a:pt x="228" y="3556"/>
                    <a:pt x="278" y="3525"/>
                    <a:pt x="290" y="3453"/>
                  </a:cubicBezTo>
                  <a:cubicBezTo>
                    <a:pt x="467" y="2286"/>
                    <a:pt x="811"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7" name="Google Shape;6537;p34"/>
            <p:cNvSpPr/>
            <p:nvPr/>
          </p:nvSpPr>
          <p:spPr>
            <a:xfrm>
              <a:off x="762825" y="3432400"/>
              <a:ext cx="638250" cy="439750"/>
            </a:xfrm>
            <a:custGeom>
              <a:avLst/>
              <a:gdLst/>
              <a:ahLst/>
              <a:cxnLst/>
              <a:rect l="l" t="t" r="r" b="b"/>
              <a:pathLst>
                <a:path w="25530" h="17590" extrusionOk="0">
                  <a:moveTo>
                    <a:pt x="12105" y="508"/>
                  </a:moveTo>
                  <a:cubicBezTo>
                    <a:pt x="12414" y="4249"/>
                    <a:pt x="12810" y="8029"/>
                    <a:pt x="14495" y="11440"/>
                  </a:cubicBezTo>
                  <a:cubicBezTo>
                    <a:pt x="14518" y="11486"/>
                    <a:pt x="14570" y="11510"/>
                    <a:pt x="14621" y="11510"/>
                  </a:cubicBezTo>
                  <a:cubicBezTo>
                    <a:pt x="14670" y="11510"/>
                    <a:pt x="14719" y="11488"/>
                    <a:pt x="14740" y="11440"/>
                  </a:cubicBezTo>
                  <a:cubicBezTo>
                    <a:pt x="15972" y="8636"/>
                    <a:pt x="18237" y="6462"/>
                    <a:pt x="21079" y="5351"/>
                  </a:cubicBezTo>
                  <a:lnTo>
                    <a:pt x="21079" y="5351"/>
                  </a:lnTo>
                  <a:cubicBezTo>
                    <a:pt x="19840" y="7817"/>
                    <a:pt x="19312" y="10514"/>
                    <a:pt x="19545" y="13275"/>
                  </a:cubicBezTo>
                  <a:cubicBezTo>
                    <a:pt x="19553" y="13367"/>
                    <a:pt x="19627" y="13432"/>
                    <a:pt x="19706" y="13432"/>
                  </a:cubicBezTo>
                  <a:cubicBezTo>
                    <a:pt x="19743" y="13432"/>
                    <a:pt x="19781" y="13418"/>
                    <a:pt x="19814" y="13387"/>
                  </a:cubicBezTo>
                  <a:cubicBezTo>
                    <a:pt x="21268" y="11982"/>
                    <a:pt x="23009" y="11015"/>
                    <a:pt x="24957" y="10528"/>
                  </a:cubicBezTo>
                  <a:lnTo>
                    <a:pt x="24957" y="10528"/>
                  </a:lnTo>
                  <a:cubicBezTo>
                    <a:pt x="23703" y="12397"/>
                    <a:pt x="22870" y="14461"/>
                    <a:pt x="22496" y="16685"/>
                  </a:cubicBezTo>
                  <a:cubicBezTo>
                    <a:pt x="16269" y="17143"/>
                    <a:pt x="10083" y="17091"/>
                    <a:pt x="3847" y="17142"/>
                  </a:cubicBezTo>
                  <a:cubicBezTo>
                    <a:pt x="3854" y="17118"/>
                    <a:pt x="3853" y="17091"/>
                    <a:pt x="3839" y="17062"/>
                  </a:cubicBezTo>
                  <a:cubicBezTo>
                    <a:pt x="2965" y="15413"/>
                    <a:pt x="1826" y="14094"/>
                    <a:pt x="739" y="12604"/>
                  </a:cubicBezTo>
                  <a:cubicBezTo>
                    <a:pt x="329" y="12043"/>
                    <a:pt x="650" y="12113"/>
                    <a:pt x="1334" y="12058"/>
                  </a:cubicBezTo>
                  <a:cubicBezTo>
                    <a:pt x="1469" y="12047"/>
                    <a:pt x="1604" y="12042"/>
                    <a:pt x="1739" y="12042"/>
                  </a:cubicBezTo>
                  <a:cubicBezTo>
                    <a:pt x="2095" y="12042"/>
                    <a:pt x="2451" y="12079"/>
                    <a:pt x="2800" y="12148"/>
                  </a:cubicBezTo>
                  <a:cubicBezTo>
                    <a:pt x="3780" y="12343"/>
                    <a:pt x="4645" y="12809"/>
                    <a:pt x="5382" y="13483"/>
                  </a:cubicBezTo>
                  <a:cubicBezTo>
                    <a:pt x="5406" y="13505"/>
                    <a:pt x="5435" y="13515"/>
                    <a:pt x="5465" y="13515"/>
                  </a:cubicBezTo>
                  <a:cubicBezTo>
                    <a:pt x="5540" y="13515"/>
                    <a:pt x="5614" y="13450"/>
                    <a:pt x="5587" y="13363"/>
                  </a:cubicBezTo>
                  <a:cubicBezTo>
                    <a:pt x="4710" y="10508"/>
                    <a:pt x="3492" y="7794"/>
                    <a:pt x="1953" y="5239"/>
                  </a:cubicBezTo>
                  <a:lnTo>
                    <a:pt x="1953" y="5239"/>
                  </a:lnTo>
                  <a:cubicBezTo>
                    <a:pt x="5371" y="6287"/>
                    <a:pt x="7624" y="9285"/>
                    <a:pt x="9579" y="12122"/>
                  </a:cubicBezTo>
                  <a:cubicBezTo>
                    <a:pt x="9609" y="12165"/>
                    <a:pt x="9654" y="12184"/>
                    <a:pt x="9699" y="12184"/>
                  </a:cubicBezTo>
                  <a:cubicBezTo>
                    <a:pt x="9782" y="12184"/>
                    <a:pt x="9863" y="12117"/>
                    <a:pt x="9833" y="12014"/>
                  </a:cubicBezTo>
                  <a:cubicBezTo>
                    <a:pt x="8707" y="8047"/>
                    <a:pt x="9561" y="3738"/>
                    <a:pt x="12105" y="508"/>
                  </a:cubicBezTo>
                  <a:close/>
                  <a:moveTo>
                    <a:pt x="12200" y="1"/>
                  </a:moveTo>
                  <a:cubicBezTo>
                    <a:pt x="12168" y="1"/>
                    <a:pt x="12137" y="14"/>
                    <a:pt x="12111" y="45"/>
                  </a:cubicBezTo>
                  <a:cubicBezTo>
                    <a:pt x="9500" y="3186"/>
                    <a:pt x="8495" y="7381"/>
                    <a:pt x="9377" y="11347"/>
                  </a:cubicBezTo>
                  <a:cubicBezTo>
                    <a:pt x="7415" y="8564"/>
                    <a:pt x="5117" y="5781"/>
                    <a:pt x="1699" y="4887"/>
                  </a:cubicBezTo>
                  <a:cubicBezTo>
                    <a:pt x="1688" y="4885"/>
                    <a:pt x="1677" y="4883"/>
                    <a:pt x="1666" y="4883"/>
                  </a:cubicBezTo>
                  <a:cubicBezTo>
                    <a:pt x="1570" y="4883"/>
                    <a:pt x="1492" y="4991"/>
                    <a:pt x="1549" y="5084"/>
                  </a:cubicBezTo>
                  <a:cubicBezTo>
                    <a:pt x="3092" y="7577"/>
                    <a:pt x="4316" y="10230"/>
                    <a:pt x="5214" y="13021"/>
                  </a:cubicBezTo>
                  <a:cubicBezTo>
                    <a:pt x="4200" y="12226"/>
                    <a:pt x="2986" y="11807"/>
                    <a:pt x="1733" y="11807"/>
                  </a:cubicBezTo>
                  <a:cubicBezTo>
                    <a:pt x="1198" y="11807"/>
                    <a:pt x="657" y="11883"/>
                    <a:pt x="120" y="12040"/>
                  </a:cubicBezTo>
                  <a:cubicBezTo>
                    <a:pt x="28" y="12068"/>
                    <a:pt x="0" y="12184"/>
                    <a:pt x="67" y="12252"/>
                  </a:cubicBezTo>
                  <a:cubicBezTo>
                    <a:pt x="1474" y="13733"/>
                    <a:pt x="2661" y="15379"/>
                    <a:pt x="3641" y="17172"/>
                  </a:cubicBezTo>
                  <a:cubicBezTo>
                    <a:pt x="3662" y="17207"/>
                    <a:pt x="3691" y="17224"/>
                    <a:pt x="3719" y="17225"/>
                  </a:cubicBezTo>
                  <a:cubicBezTo>
                    <a:pt x="3725" y="17261"/>
                    <a:pt x="3749" y="17295"/>
                    <a:pt x="3795" y="17297"/>
                  </a:cubicBezTo>
                  <a:cubicBezTo>
                    <a:pt x="6139" y="17503"/>
                    <a:pt x="8510" y="17590"/>
                    <a:pt x="10887" y="17590"/>
                  </a:cubicBezTo>
                  <a:cubicBezTo>
                    <a:pt x="14796" y="17590"/>
                    <a:pt x="18722" y="17357"/>
                    <a:pt x="22572" y="17040"/>
                  </a:cubicBezTo>
                  <a:cubicBezTo>
                    <a:pt x="22600" y="17053"/>
                    <a:pt x="22629" y="17060"/>
                    <a:pt x="22658" y="17060"/>
                  </a:cubicBezTo>
                  <a:cubicBezTo>
                    <a:pt x="22723" y="17060"/>
                    <a:pt x="22782" y="17024"/>
                    <a:pt x="22797" y="16937"/>
                  </a:cubicBezTo>
                  <a:cubicBezTo>
                    <a:pt x="23178" y="14558"/>
                    <a:pt x="24065" y="12335"/>
                    <a:pt x="25451" y="10363"/>
                  </a:cubicBezTo>
                  <a:cubicBezTo>
                    <a:pt x="25530" y="10250"/>
                    <a:pt x="25419" y="10126"/>
                    <a:pt x="25304" y="10126"/>
                  </a:cubicBezTo>
                  <a:cubicBezTo>
                    <a:pt x="25293" y="10126"/>
                    <a:pt x="25282" y="10127"/>
                    <a:pt x="25272" y="10130"/>
                  </a:cubicBezTo>
                  <a:cubicBezTo>
                    <a:pt x="23222" y="10576"/>
                    <a:pt x="21379" y="11524"/>
                    <a:pt x="19833" y="12932"/>
                  </a:cubicBezTo>
                  <a:cubicBezTo>
                    <a:pt x="19667" y="10228"/>
                    <a:pt x="20225" y="7567"/>
                    <a:pt x="21485" y="5156"/>
                  </a:cubicBezTo>
                  <a:cubicBezTo>
                    <a:pt x="21531" y="5069"/>
                    <a:pt x="21469" y="4944"/>
                    <a:pt x="21371" y="4944"/>
                  </a:cubicBezTo>
                  <a:cubicBezTo>
                    <a:pt x="21357" y="4944"/>
                    <a:pt x="21343" y="4946"/>
                    <a:pt x="21329" y="4951"/>
                  </a:cubicBezTo>
                  <a:cubicBezTo>
                    <a:pt x="18354" y="6007"/>
                    <a:pt x="15950" y="8183"/>
                    <a:pt x="14613" y="11033"/>
                  </a:cubicBezTo>
                  <a:cubicBezTo>
                    <a:pt x="13003" y="7624"/>
                    <a:pt x="12656" y="3857"/>
                    <a:pt x="12352" y="144"/>
                  </a:cubicBezTo>
                  <a:cubicBezTo>
                    <a:pt x="12345" y="68"/>
                    <a:pt x="12272" y="1"/>
                    <a:pt x="1220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38" name="Google Shape;6538;p34"/>
          <p:cNvGrpSpPr/>
          <p:nvPr/>
        </p:nvGrpSpPr>
        <p:grpSpPr>
          <a:xfrm flipH="1">
            <a:off x="10631422" y="282453"/>
            <a:ext cx="1219204" cy="873767"/>
            <a:chOff x="4797000" y="1750925"/>
            <a:chExt cx="342550" cy="246400"/>
          </a:xfrm>
        </p:grpSpPr>
        <p:sp>
          <p:nvSpPr>
            <p:cNvPr id="6539" name="Google Shape;6539;p34"/>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0" name="Google Shape;6540;p34"/>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1" name="Google Shape;6541;p34"/>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42" name="Google Shape;6542;p34"/>
          <p:cNvGrpSpPr/>
          <p:nvPr/>
        </p:nvGrpSpPr>
        <p:grpSpPr>
          <a:xfrm flipH="1">
            <a:off x="6987457" y="-223449"/>
            <a:ext cx="719100" cy="530239"/>
            <a:chOff x="5165350" y="2018400"/>
            <a:chExt cx="244825" cy="180525"/>
          </a:xfrm>
        </p:grpSpPr>
        <p:sp>
          <p:nvSpPr>
            <p:cNvPr id="6543" name="Google Shape;6543;p3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4" name="Google Shape;6544;p3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5" name="Google Shape;6545;p3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6" name="Google Shape;6546;p3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7" name="Google Shape;6547;p3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48" name="Google Shape;6548;p34"/>
          <p:cNvGrpSpPr/>
          <p:nvPr/>
        </p:nvGrpSpPr>
        <p:grpSpPr>
          <a:xfrm rot="10800000">
            <a:off x="-206443" y="454218"/>
            <a:ext cx="719100" cy="530239"/>
            <a:chOff x="5165350" y="2018400"/>
            <a:chExt cx="244825" cy="180525"/>
          </a:xfrm>
        </p:grpSpPr>
        <p:sp>
          <p:nvSpPr>
            <p:cNvPr id="6549" name="Google Shape;6549;p3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0" name="Google Shape;6550;p3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1" name="Google Shape;6551;p3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2" name="Google Shape;6552;p3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3" name="Google Shape;6553;p3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54" name="Google Shape;6554;p34"/>
          <p:cNvGrpSpPr/>
          <p:nvPr/>
        </p:nvGrpSpPr>
        <p:grpSpPr>
          <a:xfrm>
            <a:off x="959989" y="-395214"/>
            <a:ext cx="1219204" cy="873767"/>
            <a:chOff x="4797000" y="1750925"/>
            <a:chExt cx="342550" cy="246400"/>
          </a:xfrm>
        </p:grpSpPr>
        <p:sp>
          <p:nvSpPr>
            <p:cNvPr id="6555" name="Google Shape;6555;p34"/>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6" name="Google Shape;6556;p34"/>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7" name="Google Shape;6557;p34"/>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62137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558"/>
        <p:cNvGrpSpPr/>
        <p:nvPr/>
      </p:nvGrpSpPr>
      <p:grpSpPr>
        <a:xfrm>
          <a:off x="0" y="0"/>
          <a:ext cx="0" cy="0"/>
          <a:chOff x="0" y="0"/>
          <a:chExt cx="0" cy="0"/>
        </a:xfrm>
      </p:grpSpPr>
      <p:sp>
        <p:nvSpPr>
          <p:cNvPr id="6559" name="Google Shape;6559;p35"/>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560" name="Google Shape;6560;p35"/>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561" name="Google Shape;6561;p35"/>
          <p:cNvGrpSpPr/>
          <p:nvPr/>
        </p:nvGrpSpPr>
        <p:grpSpPr>
          <a:xfrm>
            <a:off x="-193586" y="975977"/>
            <a:ext cx="719100" cy="530239"/>
            <a:chOff x="5165350" y="2018400"/>
            <a:chExt cx="244825" cy="180525"/>
          </a:xfrm>
        </p:grpSpPr>
        <p:sp>
          <p:nvSpPr>
            <p:cNvPr id="6562" name="Google Shape;6562;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3" name="Google Shape;6563;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4" name="Google Shape;6564;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5" name="Google Shape;6565;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6" name="Google Shape;6566;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67" name="Google Shape;6567;p35"/>
          <p:cNvGrpSpPr/>
          <p:nvPr/>
        </p:nvGrpSpPr>
        <p:grpSpPr>
          <a:xfrm rot="10800000" flipH="1">
            <a:off x="959998" y="185726"/>
            <a:ext cx="719100" cy="530239"/>
            <a:chOff x="5165350" y="2018400"/>
            <a:chExt cx="244825" cy="180525"/>
          </a:xfrm>
        </p:grpSpPr>
        <p:sp>
          <p:nvSpPr>
            <p:cNvPr id="6568" name="Google Shape;6568;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9" name="Google Shape;6569;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0" name="Google Shape;6570;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1" name="Google Shape;6571;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2" name="Google Shape;6572;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73" name="Google Shape;6573;p35"/>
          <p:cNvGrpSpPr/>
          <p:nvPr/>
        </p:nvGrpSpPr>
        <p:grpSpPr>
          <a:xfrm flipH="1">
            <a:off x="11664127" y="972619"/>
            <a:ext cx="719100" cy="530239"/>
            <a:chOff x="5165350" y="2018400"/>
            <a:chExt cx="244825" cy="180525"/>
          </a:xfrm>
        </p:grpSpPr>
        <p:sp>
          <p:nvSpPr>
            <p:cNvPr id="6574" name="Google Shape;6574;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5" name="Google Shape;6575;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6" name="Google Shape;6576;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7" name="Google Shape;6577;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8" name="Google Shape;6578;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79" name="Google Shape;6579;p35"/>
          <p:cNvGrpSpPr/>
          <p:nvPr/>
        </p:nvGrpSpPr>
        <p:grpSpPr>
          <a:xfrm rot="10800000">
            <a:off x="10512910" y="185735"/>
            <a:ext cx="719100" cy="530239"/>
            <a:chOff x="5165350" y="2018400"/>
            <a:chExt cx="244825" cy="180525"/>
          </a:xfrm>
        </p:grpSpPr>
        <p:sp>
          <p:nvSpPr>
            <p:cNvPr id="6580" name="Google Shape;6580;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1" name="Google Shape;6581;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2" name="Google Shape;6582;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3" name="Google Shape;6583;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4" name="Google Shape;6584;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85" name="Google Shape;6585;p35"/>
          <p:cNvGrpSpPr/>
          <p:nvPr/>
        </p:nvGrpSpPr>
        <p:grpSpPr>
          <a:xfrm rot="4414280" flipH="1">
            <a:off x="-514297" y="4791045"/>
            <a:ext cx="2571555" cy="3056911"/>
            <a:chOff x="-601460" y="3381754"/>
            <a:chExt cx="1928812" cy="2292856"/>
          </a:xfrm>
        </p:grpSpPr>
        <p:grpSp>
          <p:nvGrpSpPr>
            <p:cNvPr id="6586" name="Google Shape;6586;p35"/>
            <p:cNvGrpSpPr/>
            <p:nvPr/>
          </p:nvGrpSpPr>
          <p:grpSpPr>
            <a:xfrm rot="-3146000">
              <a:off x="-392539" y="3684308"/>
              <a:ext cx="1350435" cy="1192133"/>
              <a:chOff x="6741175" y="4602375"/>
              <a:chExt cx="572200" cy="505125"/>
            </a:xfrm>
          </p:grpSpPr>
          <p:sp>
            <p:nvSpPr>
              <p:cNvPr id="6587" name="Google Shape;6587;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8" name="Google Shape;6588;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9" name="Google Shape;6589;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0" name="Google Shape;6590;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1" name="Google Shape;6591;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2" name="Google Shape;6592;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3" name="Google Shape;6593;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4" name="Google Shape;6594;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5" name="Google Shape;6595;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6" name="Google Shape;6596;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7" name="Google Shape;6597;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8" name="Google Shape;6598;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9" name="Google Shape;6599;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0" name="Google Shape;6600;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1" name="Google Shape;6601;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2" name="Google Shape;6602;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3" name="Google Shape;6603;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4" name="Google Shape;6604;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5" name="Google Shape;6605;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6" name="Google Shape;6606;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7" name="Google Shape;6607;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8" name="Google Shape;6608;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9" name="Google Shape;6609;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0" name="Google Shape;6610;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1" name="Google Shape;6611;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612" name="Google Shape;6612;p35"/>
            <p:cNvGrpSpPr/>
            <p:nvPr/>
          </p:nvGrpSpPr>
          <p:grpSpPr>
            <a:xfrm rot="-732959">
              <a:off x="-133961" y="4353063"/>
              <a:ext cx="1350473" cy="1192166"/>
              <a:chOff x="6741175" y="4602375"/>
              <a:chExt cx="572200" cy="505125"/>
            </a:xfrm>
          </p:grpSpPr>
          <p:sp>
            <p:nvSpPr>
              <p:cNvPr id="6613" name="Google Shape;6613;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4" name="Google Shape;6614;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5" name="Google Shape;6615;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6" name="Google Shape;6616;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7" name="Google Shape;6617;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8" name="Google Shape;6618;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9" name="Google Shape;6619;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0" name="Google Shape;6620;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1" name="Google Shape;6621;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2" name="Google Shape;6622;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3" name="Google Shape;6623;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4" name="Google Shape;6624;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5" name="Google Shape;6625;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6" name="Google Shape;6626;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7" name="Google Shape;6627;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8" name="Google Shape;6628;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9" name="Google Shape;6629;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0" name="Google Shape;6630;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1" name="Google Shape;6631;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2" name="Google Shape;6632;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3" name="Google Shape;6633;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4" name="Google Shape;6634;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5" name="Google Shape;6635;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6" name="Google Shape;6636;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7" name="Google Shape;6637;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6638" name="Google Shape;6638;p35"/>
          <p:cNvGrpSpPr/>
          <p:nvPr/>
        </p:nvGrpSpPr>
        <p:grpSpPr>
          <a:xfrm rot="-4414280">
            <a:off x="10138127" y="4790050"/>
            <a:ext cx="2571555" cy="3056911"/>
            <a:chOff x="-601460" y="3381754"/>
            <a:chExt cx="1928812" cy="2292856"/>
          </a:xfrm>
        </p:grpSpPr>
        <p:grpSp>
          <p:nvGrpSpPr>
            <p:cNvPr id="6639" name="Google Shape;6639;p35"/>
            <p:cNvGrpSpPr/>
            <p:nvPr/>
          </p:nvGrpSpPr>
          <p:grpSpPr>
            <a:xfrm rot="-3146000">
              <a:off x="-392539" y="3684308"/>
              <a:ext cx="1350435" cy="1192133"/>
              <a:chOff x="6741175" y="4602375"/>
              <a:chExt cx="572200" cy="505125"/>
            </a:xfrm>
          </p:grpSpPr>
          <p:sp>
            <p:nvSpPr>
              <p:cNvPr id="6640" name="Google Shape;6640;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1" name="Google Shape;6641;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2" name="Google Shape;6642;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3" name="Google Shape;6643;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4" name="Google Shape;6644;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5" name="Google Shape;6645;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6" name="Google Shape;6646;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7" name="Google Shape;6647;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8" name="Google Shape;6648;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9" name="Google Shape;6649;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0" name="Google Shape;6650;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1" name="Google Shape;6651;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2" name="Google Shape;6652;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3" name="Google Shape;6653;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4" name="Google Shape;6654;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5" name="Google Shape;6655;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6" name="Google Shape;6656;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7" name="Google Shape;6657;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8" name="Google Shape;6658;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9" name="Google Shape;6659;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0" name="Google Shape;6660;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1" name="Google Shape;6661;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2" name="Google Shape;6662;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3" name="Google Shape;6663;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4" name="Google Shape;6664;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665" name="Google Shape;6665;p35"/>
            <p:cNvGrpSpPr/>
            <p:nvPr/>
          </p:nvGrpSpPr>
          <p:grpSpPr>
            <a:xfrm rot="-732959">
              <a:off x="-133961" y="4353063"/>
              <a:ext cx="1350473" cy="1192166"/>
              <a:chOff x="6741175" y="4602375"/>
              <a:chExt cx="572200" cy="505125"/>
            </a:xfrm>
          </p:grpSpPr>
          <p:sp>
            <p:nvSpPr>
              <p:cNvPr id="6666" name="Google Shape;6666;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7" name="Google Shape;6667;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8" name="Google Shape;6668;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9" name="Google Shape;6669;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0" name="Google Shape;6670;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1" name="Google Shape;6671;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2" name="Google Shape;6672;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3" name="Google Shape;6673;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4" name="Google Shape;6674;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5" name="Google Shape;6675;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6" name="Google Shape;6676;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7" name="Google Shape;6677;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8" name="Google Shape;6678;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9" name="Google Shape;6679;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0" name="Google Shape;6680;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1" name="Google Shape;6681;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2" name="Google Shape;6682;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3" name="Google Shape;6683;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4" name="Google Shape;6684;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5" name="Google Shape;6685;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6" name="Google Shape;6686;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7" name="Google Shape;6687;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8" name="Google Shape;6688;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9" name="Google Shape;6689;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0" name="Google Shape;6690;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220984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3"/>
          </a:xfrm>
          <a:prstGeom prst="rect">
            <a:avLst/>
          </a:prstGeom>
        </p:spPr>
        <p:txBody>
          <a:bodyPr/>
          <a:lstStyle>
            <a:lvl1pPr marL="0" indent="0" algn="ctr">
              <a:buNone/>
              <a:defRPr sz="2400"/>
            </a:lvl1pPr>
            <a:lvl2pPr marL="457390" indent="0" algn="ctr">
              <a:buNone/>
              <a:defRPr sz="2000"/>
            </a:lvl2pPr>
            <a:lvl3pPr marL="914204" indent="0" algn="ctr">
              <a:buNone/>
              <a:defRPr sz="1801"/>
            </a:lvl3pPr>
            <a:lvl4pPr marL="1371592" indent="0" algn="ctr">
              <a:buNone/>
              <a:defRPr sz="1601"/>
            </a:lvl4pPr>
            <a:lvl5pPr marL="1828984" indent="0" algn="ctr">
              <a:buNone/>
              <a:defRPr sz="1601"/>
            </a:lvl5pPr>
            <a:lvl6pPr marL="2285798" indent="0" algn="ctr">
              <a:buNone/>
              <a:defRPr sz="1601"/>
            </a:lvl6pPr>
            <a:lvl7pPr marL="2743186" indent="0" algn="ctr">
              <a:buNone/>
              <a:defRPr sz="1601"/>
            </a:lvl7pPr>
            <a:lvl8pPr marL="3200576" indent="0" algn="ctr">
              <a:buNone/>
              <a:defRPr sz="1601"/>
            </a:lvl8pPr>
            <a:lvl9pPr marL="3657390"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2024/11/1</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449193738"/>
      </p:ext>
    </p:extLst>
  </p:cSld>
  <p:clrMapOvr>
    <a:masterClrMapping/>
  </p:clrMapOvr>
  <p:transition spd="slow" advTm="2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4.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84796805"/>
      </p:ext>
    </p:extLst>
  </p:cSld>
  <p:clrMap bg1="lt1" tx1="dk1" bg2="dk2" tx2="lt2" accent1="accent1" accent2="accent2" accent3="accent3" accent4="accent4" accent5="accent5" accent6="accent6" hlink="hlink" folHlink="folHlink"/>
  <p:sldLayoutIdLst>
    <p:sldLayoutId id="2147483662" r:id="rId1"/>
    <p:sldLayoutId id="2147483666" r:id="rId2"/>
    <p:sldLayoutId id="2147483667" r:id="rId3"/>
    <p:sldLayoutId id="2147483668" r:id="rId4"/>
    <p:sldLayoutId id="2147483669" r:id="rId5"/>
    <p:sldLayoutId id="2147483670" r:id="rId6"/>
    <p:sldLayoutId id="2147483671" r:id="rId7"/>
    <p:sldLayoutId id="214748367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1823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advTm="2000">
    <p:push dir="u"/>
  </p:transition>
  <p:txStyles>
    <p:titleStyle>
      <a:lvl1pPr algn="l" defTabSz="91420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96" indent="-228696" algn="l" defTabSz="914204" rtl="0" eaLnBrk="1" latinLnBrk="0" hangingPunct="1">
        <a:lnSpc>
          <a:spcPct val="90000"/>
        </a:lnSpc>
        <a:spcBef>
          <a:spcPts val="999"/>
        </a:spcBef>
        <a:buFont typeface="Arial" panose="020B0604020202020204" pitchFamily="34" charset="0"/>
        <a:buChar char="•"/>
        <a:defRPr sz="2799" kern="1200">
          <a:solidFill>
            <a:schemeClr val="tx1"/>
          </a:solidFill>
          <a:latin typeface="+mn-lt"/>
          <a:ea typeface="+mn-ea"/>
          <a:cs typeface="+mn-cs"/>
        </a:defRPr>
      </a:lvl1pPr>
      <a:lvl2pPr marL="685510" indent="-228696" algn="l" defTabSz="91420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898" indent="-228696" algn="l" defTabSz="914204"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288"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02"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492"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880"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696"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086"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04" rtl="0" eaLnBrk="1" latinLnBrk="0" hangingPunct="1">
        <a:defRPr sz="1801" kern="1200">
          <a:solidFill>
            <a:schemeClr val="tx1"/>
          </a:solidFill>
          <a:latin typeface="+mn-lt"/>
          <a:ea typeface="+mn-ea"/>
          <a:cs typeface="+mn-cs"/>
        </a:defRPr>
      </a:lvl1pPr>
      <a:lvl2pPr marL="457390" algn="l" defTabSz="914204" rtl="0" eaLnBrk="1" latinLnBrk="0" hangingPunct="1">
        <a:defRPr sz="1801" kern="1200">
          <a:solidFill>
            <a:schemeClr val="tx1"/>
          </a:solidFill>
          <a:latin typeface="+mn-lt"/>
          <a:ea typeface="+mn-ea"/>
          <a:cs typeface="+mn-cs"/>
        </a:defRPr>
      </a:lvl2pPr>
      <a:lvl3pPr marL="914204" algn="l" defTabSz="914204" rtl="0" eaLnBrk="1" latinLnBrk="0" hangingPunct="1">
        <a:defRPr sz="1801" kern="1200">
          <a:solidFill>
            <a:schemeClr val="tx1"/>
          </a:solidFill>
          <a:latin typeface="+mn-lt"/>
          <a:ea typeface="+mn-ea"/>
          <a:cs typeface="+mn-cs"/>
        </a:defRPr>
      </a:lvl3pPr>
      <a:lvl4pPr marL="1371592" algn="l" defTabSz="914204" rtl="0" eaLnBrk="1" latinLnBrk="0" hangingPunct="1">
        <a:defRPr sz="1801" kern="1200">
          <a:solidFill>
            <a:schemeClr val="tx1"/>
          </a:solidFill>
          <a:latin typeface="+mn-lt"/>
          <a:ea typeface="+mn-ea"/>
          <a:cs typeface="+mn-cs"/>
        </a:defRPr>
      </a:lvl4pPr>
      <a:lvl5pPr marL="1828984" algn="l" defTabSz="914204" rtl="0" eaLnBrk="1" latinLnBrk="0" hangingPunct="1">
        <a:defRPr sz="1801" kern="1200">
          <a:solidFill>
            <a:schemeClr val="tx1"/>
          </a:solidFill>
          <a:latin typeface="+mn-lt"/>
          <a:ea typeface="+mn-ea"/>
          <a:cs typeface="+mn-cs"/>
        </a:defRPr>
      </a:lvl5pPr>
      <a:lvl6pPr marL="2285798" algn="l" defTabSz="914204" rtl="0" eaLnBrk="1" latinLnBrk="0" hangingPunct="1">
        <a:defRPr sz="1801" kern="1200">
          <a:solidFill>
            <a:schemeClr val="tx1"/>
          </a:solidFill>
          <a:latin typeface="+mn-lt"/>
          <a:ea typeface="+mn-ea"/>
          <a:cs typeface="+mn-cs"/>
        </a:defRPr>
      </a:lvl6pPr>
      <a:lvl7pPr marL="2743186" algn="l" defTabSz="914204" rtl="0" eaLnBrk="1" latinLnBrk="0" hangingPunct="1">
        <a:defRPr sz="1801" kern="1200">
          <a:solidFill>
            <a:schemeClr val="tx1"/>
          </a:solidFill>
          <a:latin typeface="+mn-lt"/>
          <a:ea typeface="+mn-ea"/>
          <a:cs typeface="+mn-cs"/>
        </a:defRPr>
      </a:lvl7pPr>
      <a:lvl8pPr marL="3200576" algn="l" defTabSz="914204" rtl="0" eaLnBrk="1" latinLnBrk="0" hangingPunct="1">
        <a:defRPr sz="1801" kern="1200">
          <a:solidFill>
            <a:schemeClr val="tx1"/>
          </a:solidFill>
          <a:latin typeface="+mn-lt"/>
          <a:ea typeface="+mn-ea"/>
          <a:cs typeface="+mn-cs"/>
        </a:defRPr>
      </a:lvl8pPr>
      <a:lvl9pPr marL="3657390" algn="l" defTabSz="914204"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020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1556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2598851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1.xml"/><Relationship Id="rId1" Type="http://schemas.openxmlformats.org/officeDocument/2006/relationships/tags" Target="../tags/tag1.xml"/><Relationship Id="rId5" Type="http://schemas.openxmlformats.org/officeDocument/2006/relationships/image" Target="../media/image4.gi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4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9.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9.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9.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9.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9.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9.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7.xm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slide" Target="slide6.xml"/><Relationship Id="rId17" Type="http://schemas.openxmlformats.org/officeDocument/2006/relationships/slide" Target="slide10.xml"/><Relationship Id="rId2" Type="http://schemas.openxmlformats.org/officeDocument/2006/relationships/notesSlide" Target="../notesSlides/notesSlide4.xml"/><Relationship Id="rId16" Type="http://schemas.openxmlformats.org/officeDocument/2006/relationships/slide" Target="slide9.xml"/><Relationship Id="rId1" Type="http://schemas.openxmlformats.org/officeDocument/2006/relationships/slideLayout" Target="../slideLayouts/slideLayout49.xml"/><Relationship Id="rId6" Type="http://schemas.openxmlformats.org/officeDocument/2006/relationships/image" Target="../media/image11.png"/><Relationship Id="rId11" Type="http://schemas.microsoft.com/office/2007/relationships/hdphoto" Target="../media/hdphoto1.wdp"/><Relationship Id="rId5" Type="http://schemas.openxmlformats.org/officeDocument/2006/relationships/image" Target="../media/image10.png"/><Relationship Id="rId15" Type="http://schemas.openxmlformats.org/officeDocument/2006/relationships/slide" Target="slide11.xml"/><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slide" Target="slide5.xml"/><Relationship Id="rId14"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9.xml"/><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9.xml"/><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4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4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8" y="-39733"/>
            <a:ext cx="12192000" cy="6858000"/>
          </a:xfrm>
          <a:prstGeom prst="rect">
            <a:avLst/>
          </a:prstGeom>
        </p:spPr>
      </p:pic>
      <p:sp>
        <p:nvSpPr>
          <p:cNvPr id="7" name="Rectangle 5"/>
          <p:cNvSpPr>
            <a:spLocks noChangeArrowheads="1"/>
          </p:cNvSpPr>
          <p:nvPr/>
        </p:nvSpPr>
        <p:spPr bwMode="auto">
          <a:xfrm>
            <a:off x="3226739" y="4328717"/>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1" u="none" strike="noStrike" kern="1200" cap="none" spc="0" normalizeH="0" baseline="0" noProof="0" dirty="0">
                <a:ln>
                  <a:noFill/>
                </a:ln>
                <a:solidFill>
                  <a:srgbClr val="3333CC"/>
                </a:solidFill>
                <a:effectLst/>
                <a:uLnTx/>
                <a:uFillTx/>
                <a:latin typeface="Times New Roman" pitchFamily="18" charset="0"/>
                <a:cs typeface="+mn-cs"/>
              </a:rPr>
              <a:t>Giáo </a:t>
            </a:r>
            <a:r>
              <a:rPr kumimoji="0" lang="en-US" sz="3200" b="1" i="1" u="none" strike="noStrike" kern="1200" cap="none" spc="0" normalizeH="0" baseline="0" noProof="0" dirty="0" smtClean="0">
                <a:ln>
                  <a:noFill/>
                </a:ln>
                <a:solidFill>
                  <a:srgbClr val="3333CC"/>
                </a:solidFill>
                <a:effectLst/>
                <a:uLnTx/>
                <a:uFillTx/>
                <a:latin typeface="Times New Roman" pitchFamily="18" charset="0"/>
                <a:cs typeface="+mn-cs"/>
              </a:rPr>
              <a:t>viên</a:t>
            </a:r>
            <a:r>
              <a:rPr kumimoji="0" lang="en-US" sz="3200" b="1" i="1" u="none" strike="noStrike" kern="1200" cap="none" spc="0" normalizeH="0" baseline="0" noProof="0" smtClean="0">
                <a:ln>
                  <a:noFill/>
                </a:ln>
                <a:solidFill>
                  <a:srgbClr val="3333CC"/>
                </a:solidFill>
                <a:effectLst/>
                <a:uLnTx/>
                <a:uFillTx/>
                <a:latin typeface="Times New Roman" pitchFamily="18" charset="0"/>
                <a:cs typeface="+mn-cs"/>
              </a:rPr>
              <a:t>: Trịnh Thị Mơ</a:t>
            </a:r>
            <a:endParaRPr kumimoji="0" lang="en-US" sz="3200" b="1" i="1" u="none" strike="noStrike" kern="1200" cap="none" spc="0" normalizeH="0" baseline="0" noProof="0" dirty="0">
              <a:ln>
                <a:noFill/>
              </a:ln>
              <a:solidFill>
                <a:srgbClr val="3333CC"/>
              </a:solidFill>
              <a:effectLst/>
              <a:uLnTx/>
              <a:uFillTx/>
              <a:latin typeface="Times New Roman" pitchFamily="18" charset="0"/>
              <a:cs typeface="+mn-cs"/>
            </a:endParaRPr>
          </a:p>
        </p:txBody>
      </p:sp>
      <p:sp>
        <p:nvSpPr>
          <p:cNvPr id="8" name="Rectangle 6"/>
          <p:cNvSpPr>
            <a:spLocks noChangeArrowheads="1"/>
          </p:cNvSpPr>
          <p:nvPr/>
        </p:nvSpPr>
        <p:spPr bwMode="auto">
          <a:xfrm>
            <a:off x="712948" y="2207417"/>
            <a:ext cx="107152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0000"/>
                </a:solidFill>
                <a:effectLst/>
                <a:uLnTx/>
                <a:uFillTx/>
                <a:latin typeface="Times New Roman" pitchFamily="18" charset="0"/>
                <a:cs typeface="Times New Roman" pitchFamily="18" charset="0"/>
              </a:rPr>
              <a:t>MÔN: TIẾNG VIỆT</a:t>
            </a:r>
            <a:endParaRPr kumimoji="0" lang="en-US"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7030A0"/>
                </a:solidFill>
                <a:effectLst/>
                <a:uLnTx/>
                <a:uFillTx/>
                <a:latin typeface="Times New Roman" pitchFamily="18" charset="0"/>
                <a:cs typeface="Times New Roman" pitchFamily="18" charset="0"/>
              </a:rPr>
              <a:t>ÔN TẬP GIỮA HỌC KÌ 1 ( Tiết 1)</a:t>
            </a:r>
            <a:endPar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sp>
        <p:nvSpPr>
          <p:cNvPr id="9" name="Rectangle 6"/>
          <p:cNvSpPr>
            <a:spLocks noChangeArrowheads="1"/>
          </p:cNvSpPr>
          <p:nvPr/>
        </p:nvSpPr>
        <p:spPr bwMode="auto">
          <a:xfrm>
            <a:off x="1197729" y="39950"/>
            <a:ext cx="982657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TRƯỜNG TIỂU HỌC QUANG TRUNG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Sách kết nối tri thức với cuộc sống – Lớp 4</a:t>
            </a:r>
            <a:endParaRPr kumimoji="0" lang="en-US" sz="2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 Năm học 2024-2025</a:t>
            </a:r>
            <a:endPar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8077" y="3231749"/>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54987" y="3309023"/>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33048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48482501-A347-B100-9D51-ED27E9B5D091}"/>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A1B19E2B-8EB0-382D-707F-868ABF69DD31}"/>
                </a:ext>
              </a:extLst>
            </p:cNvPr>
            <p:cNvPicPr>
              <a:picLocks noChangeAspect="1"/>
            </p:cNvPicPr>
            <p:nvPr/>
          </p:nvPicPr>
          <p:blipFill>
            <a:blip r:embed="rId4"/>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19CBCA22-03AE-C74E-5C8F-B0910B41FADE}"/>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9" name="图片 2" descr="35">
              <a:extLst>
                <a:ext uri="{FF2B5EF4-FFF2-40B4-BE49-F238E27FC236}">
                  <a16:creationId xmlns:a16="http://schemas.microsoft.com/office/drawing/2014/main" id="{8183659A-AB35-4680-2797-B3F20A69FC0D}"/>
                </a:ext>
              </a:extLst>
            </p:cNvPr>
            <p:cNvPicPr>
              <a:picLocks noChangeAspect="1"/>
            </p:cNvPicPr>
            <p:nvPr/>
          </p:nvPicPr>
          <p:blipFill>
            <a:blip r:embed="rId5"/>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E4E63096-E3EC-DA60-CEE6-3A7E9A22222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13" name="Picture 2" descr="http://thanhdoan.donghoi.gov.vn/3cms/upload/tddh/Image/t%E1%BA%A3i%20xu%E1%BB%91ng.png">
            <a:hlinkClick r:id="rId7" action="ppaction://hlinksldjump"/>
            <a:extLst>
              <a:ext uri="{FF2B5EF4-FFF2-40B4-BE49-F238E27FC236}">
                <a16:creationId xmlns:a16="http://schemas.microsoft.com/office/drawing/2014/main" id="{2A402758-B8E1-AA4B-5EDD-9829CB8B7C2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0E79682-F7E8-E233-1C58-D1BBBB6DB531}"/>
              </a:ext>
            </a:extLst>
          </p:cNvPr>
          <p:cNvSpPr txBox="1"/>
          <p:nvPr/>
        </p:nvSpPr>
        <p:spPr>
          <a:xfrm>
            <a:off x="2301410" y="821933"/>
            <a:ext cx="8219327" cy="2308324"/>
          </a:xfrm>
          <a:prstGeom prst="rect">
            <a:avLst/>
          </a:prstGeom>
          <a:noFill/>
        </p:spPr>
        <p:txBody>
          <a:bodyPr wrap="square" rtlCol="0">
            <a:spAutoFit/>
          </a:bodyPr>
          <a:lstStyle/>
          <a:p>
            <a:pPr algn="just">
              <a:spcAft>
                <a:spcPts val="500"/>
              </a:spcAft>
            </a:pPr>
            <a:r>
              <a:rPr lang="vi-VN" sz="4800" dirty="0">
                <a:solidFill>
                  <a:srgbClr val="002060"/>
                </a:solidFill>
                <a:latin typeface="Calibri" panose="020F0502020204030204" pitchFamily="34" charset="0"/>
                <a:cs typeface="Calibri" panose="020F0502020204030204" pitchFamily="34" charset="0"/>
              </a:rPr>
              <a:t>“Đúng rồi, mỗi loài hoa có một vẻ đẹp riêng con ạ. Con người cũng vậy.”</a:t>
            </a:r>
          </a:p>
        </p:txBody>
      </p:sp>
      <p:sp>
        <p:nvSpPr>
          <p:cNvPr id="16" name="Hình chữ nhật: Góc Tròn 23">
            <a:extLst>
              <a:ext uri="{FF2B5EF4-FFF2-40B4-BE49-F238E27FC236}">
                <a16:creationId xmlns:a16="http://schemas.microsoft.com/office/drawing/2014/main" id="{77B304C3-5FE3-DF23-A1E2-FE0C775CAFC1}"/>
              </a:ext>
            </a:extLst>
          </p:cNvPr>
          <p:cNvSpPr/>
          <p:nvPr/>
        </p:nvSpPr>
        <p:spPr>
          <a:xfrm>
            <a:off x="3710084" y="3832260"/>
            <a:ext cx="5433916" cy="1489753"/>
          </a:xfrm>
          <a:custGeom>
            <a:avLst/>
            <a:gdLst>
              <a:gd name="connsiteX0" fmla="*/ 0 w 5433916"/>
              <a:gd name="connsiteY0" fmla="*/ 248297 h 1489753"/>
              <a:gd name="connsiteX1" fmla="*/ 248297 w 5433916"/>
              <a:gd name="connsiteY1" fmla="*/ 0 h 1489753"/>
              <a:gd name="connsiteX2" fmla="*/ 914835 w 5433916"/>
              <a:gd name="connsiteY2" fmla="*/ 0 h 1489753"/>
              <a:gd name="connsiteX3" fmla="*/ 1433254 w 5433916"/>
              <a:gd name="connsiteY3" fmla="*/ 0 h 1489753"/>
              <a:gd name="connsiteX4" fmla="*/ 2149166 w 5433916"/>
              <a:gd name="connsiteY4" fmla="*/ 0 h 1489753"/>
              <a:gd name="connsiteX5" fmla="*/ 2865078 w 5433916"/>
              <a:gd name="connsiteY5" fmla="*/ 0 h 1489753"/>
              <a:gd name="connsiteX6" fmla="*/ 3383496 w 5433916"/>
              <a:gd name="connsiteY6" fmla="*/ 0 h 1489753"/>
              <a:gd name="connsiteX7" fmla="*/ 3852542 w 5433916"/>
              <a:gd name="connsiteY7" fmla="*/ 0 h 1489753"/>
              <a:gd name="connsiteX8" fmla="*/ 4469707 w 5433916"/>
              <a:gd name="connsiteY8" fmla="*/ 0 h 1489753"/>
              <a:gd name="connsiteX9" fmla="*/ 5185619 w 5433916"/>
              <a:gd name="connsiteY9" fmla="*/ 0 h 1489753"/>
              <a:gd name="connsiteX10" fmla="*/ 5433916 w 5433916"/>
              <a:gd name="connsiteY10" fmla="*/ 248297 h 1489753"/>
              <a:gd name="connsiteX11" fmla="*/ 5433916 w 5433916"/>
              <a:gd name="connsiteY11" fmla="*/ 725013 h 1489753"/>
              <a:gd name="connsiteX12" fmla="*/ 5433916 w 5433916"/>
              <a:gd name="connsiteY12" fmla="*/ 1241456 h 1489753"/>
              <a:gd name="connsiteX13" fmla="*/ 5185619 w 5433916"/>
              <a:gd name="connsiteY13" fmla="*/ 1489753 h 1489753"/>
              <a:gd name="connsiteX14" fmla="*/ 4568454 w 5433916"/>
              <a:gd name="connsiteY14" fmla="*/ 1489753 h 1489753"/>
              <a:gd name="connsiteX15" fmla="*/ 4099408 w 5433916"/>
              <a:gd name="connsiteY15" fmla="*/ 1489753 h 1489753"/>
              <a:gd name="connsiteX16" fmla="*/ 3580989 w 5433916"/>
              <a:gd name="connsiteY16" fmla="*/ 1489753 h 1489753"/>
              <a:gd name="connsiteX17" fmla="*/ 3013197 w 5433916"/>
              <a:gd name="connsiteY17" fmla="*/ 1489753 h 1489753"/>
              <a:gd name="connsiteX18" fmla="*/ 2544152 w 5433916"/>
              <a:gd name="connsiteY18" fmla="*/ 1489753 h 1489753"/>
              <a:gd name="connsiteX19" fmla="*/ 1976360 w 5433916"/>
              <a:gd name="connsiteY19" fmla="*/ 1489753 h 1489753"/>
              <a:gd name="connsiteX20" fmla="*/ 1457941 w 5433916"/>
              <a:gd name="connsiteY20" fmla="*/ 1489753 h 1489753"/>
              <a:gd name="connsiteX21" fmla="*/ 840776 w 5433916"/>
              <a:gd name="connsiteY21" fmla="*/ 1489753 h 1489753"/>
              <a:gd name="connsiteX22" fmla="*/ 248297 w 5433916"/>
              <a:gd name="connsiteY22" fmla="*/ 1489753 h 1489753"/>
              <a:gd name="connsiteX23" fmla="*/ 0 w 5433916"/>
              <a:gd name="connsiteY23" fmla="*/ 1241456 h 1489753"/>
              <a:gd name="connsiteX24" fmla="*/ 0 w 5433916"/>
              <a:gd name="connsiteY24" fmla="*/ 774671 h 1489753"/>
              <a:gd name="connsiteX25" fmla="*/ 0 w 5433916"/>
              <a:gd name="connsiteY25" fmla="*/ 248297 h 148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33916" h="1489753" fill="none" extrusionOk="0">
                <a:moveTo>
                  <a:pt x="0" y="248297"/>
                </a:moveTo>
                <a:cubicBezTo>
                  <a:pt x="23935" y="86863"/>
                  <a:pt x="97603" y="-26782"/>
                  <a:pt x="248297" y="0"/>
                </a:cubicBezTo>
                <a:cubicBezTo>
                  <a:pt x="520010" y="-27245"/>
                  <a:pt x="675223" y="-12319"/>
                  <a:pt x="914835" y="0"/>
                </a:cubicBezTo>
                <a:cubicBezTo>
                  <a:pt x="1154447" y="12319"/>
                  <a:pt x="1257676" y="21693"/>
                  <a:pt x="1433254" y="0"/>
                </a:cubicBezTo>
                <a:cubicBezTo>
                  <a:pt x="1608832" y="-21693"/>
                  <a:pt x="1918378" y="10634"/>
                  <a:pt x="2149166" y="0"/>
                </a:cubicBezTo>
                <a:cubicBezTo>
                  <a:pt x="2379954" y="-10634"/>
                  <a:pt x="2712623" y="24185"/>
                  <a:pt x="2865078" y="0"/>
                </a:cubicBezTo>
                <a:cubicBezTo>
                  <a:pt x="3017533" y="-24185"/>
                  <a:pt x="3196489" y="19213"/>
                  <a:pt x="3383496" y="0"/>
                </a:cubicBezTo>
                <a:cubicBezTo>
                  <a:pt x="3570503" y="-19213"/>
                  <a:pt x="3656016" y="114"/>
                  <a:pt x="3852542" y="0"/>
                </a:cubicBezTo>
                <a:cubicBezTo>
                  <a:pt x="4049068" y="-114"/>
                  <a:pt x="4260146" y="-17786"/>
                  <a:pt x="4469707" y="0"/>
                </a:cubicBezTo>
                <a:cubicBezTo>
                  <a:pt x="4679268" y="17786"/>
                  <a:pt x="4882324" y="13027"/>
                  <a:pt x="5185619" y="0"/>
                </a:cubicBezTo>
                <a:cubicBezTo>
                  <a:pt x="5352764" y="10262"/>
                  <a:pt x="5439116" y="95718"/>
                  <a:pt x="5433916" y="248297"/>
                </a:cubicBezTo>
                <a:cubicBezTo>
                  <a:pt x="5430988" y="459800"/>
                  <a:pt x="5457248" y="576706"/>
                  <a:pt x="5433916" y="725013"/>
                </a:cubicBezTo>
                <a:cubicBezTo>
                  <a:pt x="5410584" y="873320"/>
                  <a:pt x="5422207" y="1115737"/>
                  <a:pt x="5433916" y="1241456"/>
                </a:cubicBezTo>
                <a:cubicBezTo>
                  <a:pt x="5437586" y="1370172"/>
                  <a:pt x="5292577" y="1504473"/>
                  <a:pt x="5185619" y="1489753"/>
                </a:cubicBezTo>
                <a:cubicBezTo>
                  <a:pt x="5021790" y="1490137"/>
                  <a:pt x="4827042" y="1492476"/>
                  <a:pt x="4568454" y="1489753"/>
                </a:cubicBezTo>
                <a:cubicBezTo>
                  <a:pt x="4309867" y="1487030"/>
                  <a:pt x="4309923" y="1474816"/>
                  <a:pt x="4099408" y="1489753"/>
                </a:cubicBezTo>
                <a:cubicBezTo>
                  <a:pt x="3888893" y="1504690"/>
                  <a:pt x="3764002" y="1496549"/>
                  <a:pt x="3580989" y="1489753"/>
                </a:cubicBezTo>
                <a:cubicBezTo>
                  <a:pt x="3397976" y="1482957"/>
                  <a:pt x="3208574" y="1462204"/>
                  <a:pt x="3013197" y="1489753"/>
                </a:cubicBezTo>
                <a:cubicBezTo>
                  <a:pt x="2817820" y="1517302"/>
                  <a:pt x="2651872" y="1481491"/>
                  <a:pt x="2544152" y="1489753"/>
                </a:cubicBezTo>
                <a:cubicBezTo>
                  <a:pt x="2436432" y="1498015"/>
                  <a:pt x="2228658" y="1473446"/>
                  <a:pt x="1976360" y="1489753"/>
                </a:cubicBezTo>
                <a:cubicBezTo>
                  <a:pt x="1724062" y="1506060"/>
                  <a:pt x="1568070" y="1510310"/>
                  <a:pt x="1457941" y="1489753"/>
                </a:cubicBezTo>
                <a:cubicBezTo>
                  <a:pt x="1347812" y="1469196"/>
                  <a:pt x="1011832" y="1509579"/>
                  <a:pt x="840776" y="1489753"/>
                </a:cubicBezTo>
                <a:cubicBezTo>
                  <a:pt x="669721" y="1469927"/>
                  <a:pt x="368165" y="1474413"/>
                  <a:pt x="248297" y="1489753"/>
                </a:cubicBezTo>
                <a:cubicBezTo>
                  <a:pt x="81970" y="1484713"/>
                  <a:pt x="-22205" y="1393415"/>
                  <a:pt x="0" y="1241456"/>
                </a:cubicBezTo>
                <a:cubicBezTo>
                  <a:pt x="1281" y="1023499"/>
                  <a:pt x="-19131" y="869553"/>
                  <a:pt x="0" y="774671"/>
                </a:cubicBezTo>
                <a:cubicBezTo>
                  <a:pt x="19131" y="679790"/>
                  <a:pt x="-11132" y="471911"/>
                  <a:pt x="0" y="248297"/>
                </a:cubicBezTo>
                <a:close/>
              </a:path>
              <a:path w="5433916" h="1489753" stroke="0" extrusionOk="0">
                <a:moveTo>
                  <a:pt x="0" y="248297"/>
                </a:moveTo>
                <a:cubicBezTo>
                  <a:pt x="27363" y="106572"/>
                  <a:pt x="111030" y="5527"/>
                  <a:pt x="248297" y="0"/>
                </a:cubicBezTo>
                <a:cubicBezTo>
                  <a:pt x="401301" y="17321"/>
                  <a:pt x="512252" y="8700"/>
                  <a:pt x="717343" y="0"/>
                </a:cubicBezTo>
                <a:cubicBezTo>
                  <a:pt x="922434" y="-8700"/>
                  <a:pt x="1059343" y="-10942"/>
                  <a:pt x="1186388" y="0"/>
                </a:cubicBezTo>
                <a:cubicBezTo>
                  <a:pt x="1313434" y="10942"/>
                  <a:pt x="1474041" y="19125"/>
                  <a:pt x="1754180" y="0"/>
                </a:cubicBezTo>
                <a:cubicBezTo>
                  <a:pt x="2034319" y="-19125"/>
                  <a:pt x="2233937" y="31396"/>
                  <a:pt x="2470092" y="0"/>
                </a:cubicBezTo>
                <a:cubicBezTo>
                  <a:pt x="2706247" y="-31396"/>
                  <a:pt x="2837282" y="11170"/>
                  <a:pt x="2939137" y="0"/>
                </a:cubicBezTo>
                <a:cubicBezTo>
                  <a:pt x="3040992" y="-11170"/>
                  <a:pt x="3214310" y="-6809"/>
                  <a:pt x="3457556" y="0"/>
                </a:cubicBezTo>
                <a:cubicBezTo>
                  <a:pt x="3700802" y="6809"/>
                  <a:pt x="3755000" y="20157"/>
                  <a:pt x="3975975" y="0"/>
                </a:cubicBezTo>
                <a:cubicBezTo>
                  <a:pt x="4196950" y="-20157"/>
                  <a:pt x="4295033" y="-5384"/>
                  <a:pt x="4543767" y="0"/>
                </a:cubicBezTo>
                <a:cubicBezTo>
                  <a:pt x="4792501" y="5384"/>
                  <a:pt x="4957824" y="-13775"/>
                  <a:pt x="5185619" y="0"/>
                </a:cubicBezTo>
                <a:cubicBezTo>
                  <a:pt x="5301926" y="-1659"/>
                  <a:pt x="5460516" y="104831"/>
                  <a:pt x="5433916" y="248297"/>
                </a:cubicBezTo>
                <a:cubicBezTo>
                  <a:pt x="5422935" y="364794"/>
                  <a:pt x="5433923" y="517021"/>
                  <a:pt x="5433916" y="754808"/>
                </a:cubicBezTo>
                <a:cubicBezTo>
                  <a:pt x="5433909" y="992595"/>
                  <a:pt x="5451599" y="1119092"/>
                  <a:pt x="5433916" y="1241456"/>
                </a:cubicBezTo>
                <a:cubicBezTo>
                  <a:pt x="5430649" y="1351004"/>
                  <a:pt x="5319251" y="1500395"/>
                  <a:pt x="5185619" y="1489753"/>
                </a:cubicBezTo>
                <a:cubicBezTo>
                  <a:pt x="4921982" y="1499312"/>
                  <a:pt x="4830296" y="1486966"/>
                  <a:pt x="4568454" y="1489753"/>
                </a:cubicBezTo>
                <a:cubicBezTo>
                  <a:pt x="4306613" y="1492540"/>
                  <a:pt x="4239743" y="1516812"/>
                  <a:pt x="3951289" y="1489753"/>
                </a:cubicBezTo>
                <a:cubicBezTo>
                  <a:pt x="3662835" y="1462694"/>
                  <a:pt x="3619938" y="1463765"/>
                  <a:pt x="3383496" y="1489753"/>
                </a:cubicBezTo>
                <a:cubicBezTo>
                  <a:pt x="3147054" y="1515741"/>
                  <a:pt x="2909378" y="1497546"/>
                  <a:pt x="2716958" y="1489753"/>
                </a:cubicBezTo>
                <a:cubicBezTo>
                  <a:pt x="2524538" y="1481960"/>
                  <a:pt x="2185535" y="1498386"/>
                  <a:pt x="2050420" y="1489753"/>
                </a:cubicBezTo>
                <a:cubicBezTo>
                  <a:pt x="1915305" y="1481120"/>
                  <a:pt x="1533744" y="1483294"/>
                  <a:pt x="1334508" y="1489753"/>
                </a:cubicBezTo>
                <a:cubicBezTo>
                  <a:pt x="1135272" y="1496212"/>
                  <a:pt x="515707" y="1442919"/>
                  <a:pt x="248297" y="1489753"/>
                </a:cubicBezTo>
                <a:cubicBezTo>
                  <a:pt x="105951" y="1516334"/>
                  <a:pt x="-2594" y="1395248"/>
                  <a:pt x="0" y="1241456"/>
                </a:cubicBezTo>
                <a:cubicBezTo>
                  <a:pt x="-4712" y="1044334"/>
                  <a:pt x="3167" y="909759"/>
                  <a:pt x="0" y="774671"/>
                </a:cubicBezTo>
                <a:cubicBezTo>
                  <a:pt x="-3167" y="639583"/>
                  <a:pt x="5308" y="474365"/>
                  <a:pt x="0" y="248297"/>
                </a:cubicBezTo>
                <a:close/>
              </a:path>
            </a:pathLst>
          </a:custGeom>
          <a:solidFill>
            <a:srgbClr val="FF4678"/>
          </a:solidFill>
          <a:ln w="19050">
            <a:no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Công</a:t>
            </a:r>
            <a:r>
              <a:rPr lang="en-US" sz="4000" b="1" kern="0" dirty="0">
                <a:solidFill>
                  <a:srgbClr val="F0F0F0"/>
                </a:solidFill>
                <a:latin typeface="Calibri"/>
                <a:sym typeface="Arial"/>
              </a:rPr>
              <a:t> </a:t>
            </a:r>
            <a:r>
              <a:rPr lang="en-US" sz="4000" b="1" kern="0" dirty="0" err="1">
                <a:solidFill>
                  <a:srgbClr val="F0F0F0"/>
                </a:solidFill>
                <a:latin typeface="Calibri"/>
                <a:sym typeface="Arial"/>
              </a:rPr>
              <a:t>chúa</a:t>
            </a:r>
            <a:r>
              <a:rPr lang="en-US" sz="4000" b="1" kern="0" dirty="0">
                <a:solidFill>
                  <a:srgbClr val="F0F0F0"/>
                </a:solidFill>
                <a:latin typeface="Calibri"/>
                <a:sym typeface="Arial"/>
              </a:rPr>
              <a:t> </a:t>
            </a:r>
            <a:r>
              <a:rPr lang="en-US" sz="4000" b="1" kern="0" dirty="0" err="1">
                <a:solidFill>
                  <a:srgbClr val="F0F0F0"/>
                </a:solidFill>
                <a:latin typeface="Calibri"/>
                <a:sym typeface="Arial"/>
              </a:rPr>
              <a:t>và</a:t>
            </a:r>
            <a:r>
              <a:rPr lang="en-US" sz="4000" b="1" kern="0" dirty="0">
                <a:solidFill>
                  <a:srgbClr val="F0F0F0"/>
                </a:solidFill>
                <a:latin typeface="Calibri"/>
                <a:sym typeface="Arial"/>
              </a:rPr>
              <a:t> </a:t>
            </a:r>
            <a:r>
              <a:rPr lang="en-US" sz="4000" b="1" kern="0" dirty="0" err="1">
                <a:solidFill>
                  <a:srgbClr val="F0F0F0"/>
                </a:solidFill>
                <a:latin typeface="Calibri"/>
                <a:sym typeface="Arial"/>
              </a:rPr>
              <a:t>người</a:t>
            </a:r>
            <a:r>
              <a:rPr lang="en-US" sz="4000" b="1" kern="0" dirty="0">
                <a:solidFill>
                  <a:srgbClr val="F0F0F0"/>
                </a:solidFill>
                <a:latin typeface="Calibri"/>
                <a:sym typeface="Arial"/>
              </a:rPr>
              <a:t> </a:t>
            </a:r>
            <a:r>
              <a:rPr lang="en-US" sz="4000" b="1" kern="0" dirty="0" err="1">
                <a:solidFill>
                  <a:srgbClr val="F0F0F0"/>
                </a:solidFill>
                <a:latin typeface="Calibri"/>
                <a:sym typeface="Arial"/>
              </a:rPr>
              <a:t>dẫn</a:t>
            </a:r>
            <a:r>
              <a:rPr lang="en-US" sz="4000" b="1" kern="0" dirty="0">
                <a:solidFill>
                  <a:srgbClr val="F0F0F0"/>
                </a:solidFill>
                <a:latin typeface="Calibri"/>
                <a:sym typeface="Arial"/>
              </a:rPr>
              <a:t> </a:t>
            </a:r>
            <a:r>
              <a:rPr lang="en-US" sz="4000" b="1" kern="0" dirty="0" err="1">
                <a:solidFill>
                  <a:srgbClr val="F0F0F0"/>
                </a:solidFill>
                <a:latin typeface="Calibri"/>
                <a:sym typeface="Arial"/>
              </a:rPr>
              <a:t>chuyện</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31996484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37709-7E15-94A8-7121-0FAE6D9ACEC6}"/>
              </a:ext>
            </a:extLst>
          </p:cNvPr>
          <p:cNvSpPr txBox="1"/>
          <p:nvPr/>
        </p:nvSpPr>
        <p:spPr>
          <a:xfrm>
            <a:off x="1705510" y="832207"/>
            <a:ext cx="9328935" cy="584775"/>
          </a:xfrm>
          <a:prstGeom prst="rect">
            <a:avLst/>
          </a:prstGeom>
          <a:noFill/>
        </p:spPr>
        <p:txBody>
          <a:bodyPr wrap="square" rtlCol="0">
            <a:spAutoFit/>
          </a:bodyPr>
          <a:lstStyle/>
          <a:p>
            <a:r>
              <a:rPr lang="en-US" sz="3200" b="1" dirty="0">
                <a:solidFill>
                  <a:srgbClr val="000000"/>
                </a:solidFill>
                <a:effectLst/>
                <a:highlight>
                  <a:srgbClr val="FFFFFF"/>
                </a:highlight>
                <a:ea typeface="Times New Roman" panose="02020603050405020304" pitchFamily="18" charset="0"/>
              </a:rPr>
              <a:t>2. </a:t>
            </a:r>
            <a:r>
              <a:rPr lang="en-US" sz="3200" b="1" dirty="0" err="1">
                <a:solidFill>
                  <a:srgbClr val="000000"/>
                </a:solidFill>
                <a:effectLst/>
                <a:highlight>
                  <a:srgbClr val="FFFFFF"/>
                </a:highlight>
                <a:ea typeface="Times New Roman" panose="02020603050405020304" pitchFamily="18" charset="0"/>
              </a:rPr>
              <a:t>Nêu</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ngắn</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gọn</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nội</a:t>
            </a:r>
            <a:r>
              <a:rPr lang="en-US" sz="3200" b="1" dirty="0">
                <a:solidFill>
                  <a:srgbClr val="000000"/>
                </a:solidFill>
                <a:effectLst/>
                <a:highlight>
                  <a:srgbClr val="FFFFFF"/>
                </a:highlight>
                <a:ea typeface="Times New Roman" panose="02020603050405020304" pitchFamily="18" charset="0"/>
              </a:rPr>
              <a:t> dung </a:t>
            </a:r>
            <a:r>
              <a:rPr lang="en-US" sz="3200" b="1" dirty="0" err="1">
                <a:solidFill>
                  <a:srgbClr val="000000"/>
                </a:solidFill>
                <a:effectLst/>
                <a:highlight>
                  <a:srgbClr val="FFFFFF"/>
                </a:highlight>
                <a:ea typeface="Times New Roman" panose="02020603050405020304" pitchFamily="18" charset="0"/>
              </a:rPr>
              <a:t>của</a:t>
            </a:r>
            <a:r>
              <a:rPr lang="en-US" sz="3200" b="1" dirty="0">
                <a:solidFill>
                  <a:srgbClr val="000000"/>
                </a:solidFill>
                <a:effectLst/>
                <a:highlight>
                  <a:srgbClr val="FFFFFF"/>
                </a:highlight>
                <a:ea typeface="Times New Roman" panose="02020603050405020304" pitchFamily="18" charset="0"/>
              </a:rPr>
              <a:t> 1 – 2 </a:t>
            </a:r>
            <a:r>
              <a:rPr lang="en-US" sz="3200" b="1" dirty="0" err="1">
                <a:solidFill>
                  <a:srgbClr val="000000"/>
                </a:solidFill>
                <a:effectLst/>
                <a:highlight>
                  <a:srgbClr val="FFFFFF"/>
                </a:highlight>
                <a:ea typeface="Times New Roman" panose="02020603050405020304" pitchFamily="18" charset="0"/>
              </a:rPr>
              <a:t>bài</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đọc</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dưới</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đây</a:t>
            </a:r>
            <a:r>
              <a:rPr lang="en-US" sz="3200" b="1" dirty="0">
                <a:solidFill>
                  <a:srgbClr val="000000"/>
                </a:solidFill>
                <a:effectLst/>
                <a:highlight>
                  <a:srgbClr val="FFFFFF"/>
                </a:highlight>
                <a:ea typeface="Times New Roman" panose="02020603050405020304" pitchFamily="18" charset="0"/>
              </a:rPr>
              <a:t>:</a:t>
            </a:r>
            <a:r>
              <a:rPr lang="en-US" sz="3200" b="1" dirty="0">
                <a:solidFill>
                  <a:srgbClr val="000000"/>
                </a:solidFill>
                <a:effectLst/>
                <a:ea typeface="Times New Roman" panose="02020603050405020304" pitchFamily="18" charset="0"/>
              </a:rPr>
              <a:t> </a:t>
            </a:r>
            <a:endParaRPr lang="en-US" sz="3200" b="1" dirty="0"/>
          </a:p>
        </p:txBody>
      </p:sp>
      <p:pic>
        <p:nvPicPr>
          <p:cNvPr id="4" name="Picture 3">
            <a:extLst>
              <a:ext uri="{FF2B5EF4-FFF2-40B4-BE49-F238E27FC236}">
                <a16:creationId xmlns:a16="http://schemas.microsoft.com/office/drawing/2014/main" id="{4880EDC5-40F7-2767-213A-E78404BC686B}"/>
              </a:ext>
            </a:extLst>
          </p:cNvPr>
          <p:cNvPicPr>
            <a:picLocks noChangeAspect="1"/>
          </p:cNvPicPr>
          <p:nvPr/>
        </p:nvPicPr>
        <p:blipFill>
          <a:blip r:embed="rId2"/>
          <a:stretch>
            <a:fillRect/>
          </a:stretch>
        </p:blipFill>
        <p:spPr>
          <a:xfrm>
            <a:off x="1244510" y="2246295"/>
            <a:ext cx="9831032" cy="2061594"/>
          </a:xfrm>
          <a:prstGeom prst="rect">
            <a:avLst/>
          </a:prstGeom>
        </p:spPr>
      </p:pic>
    </p:spTree>
    <p:extLst>
      <p:ext uri="{BB962C8B-B14F-4D97-AF65-F5344CB8AC3E}">
        <p14:creationId xmlns:p14="http://schemas.microsoft.com/office/powerpoint/2010/main" val="3583645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cs typeface="Arial"/>
                  <a:sym typeface="Arial"/>
                </a:rPr>
                <a:t>Tiếng</a:t>
              </a:r>
              <a:r>
                <a:rPr kumimoji="0" lang="en-US" sz="5400" b="0" i="0" u="none" strike="noStrike" kern="0" cap="none" spc="0" normalizeH="0" baseline="0" noProof="0" dirty="0">
                  <a:ln>
                    <a:noFill/>
                  </a:ln>
                  <a:solidFill>
                    <a:prstClr val="white"/>
                  </a:solidFill>
                  <a:effectLst/>
                  <a:uLnTx/>
                  <a:uFillTx/>
                  <a:latin typeface="Calibri"/>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cs typeface="Arial"/>
                  <a:sym typeface="Arial"/>
                </a:rPr>
                <a:t>nói</a:t>
              </a:r>
              <a:r>
                <a:rPr kumimoji="0" lang="en-US" sz="5400" b="0" i="0" u="none" strike="noStrike" kern="0" cap="none" spc="0" normalizeH="0" baseline="0" noProof="0" dirty="0">
                  <a:ln>
                    <a:noFill/>
                  </a:ln>
                  <a:solidFill>
                    <a:prstClr val="white"/>
                  </a:solidFill>
                  <a:effectLst/>
                  <a:uLnTx/>
                  <a:uFillTx/>
                  <a:latin typeface="Calibri"/>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cs typeface="Arial"/>
                  <a:sym typeface="Arial"/>
                </a:rPr>
                <a:t>của</a:t>
              </a:r>
              <a:r>
                <a:rPr kumimoji="0" lang="en-US" sz="5400" b="0" i="0" u="none" strike="noStrike" kern="0" cap="none" spc="0" normalizeH="0" baseline="0" noProof="0" dirty="0">
                  <a:ln>
                    <a:noFill/>
                  </a:ln>
                  <a:solidFill>
                    <a:prstClr val="white"/>
                  </a:solidFill>
                  <a:effectLst/>
                  <a:uLnTx/>
                  <a:uFillTx/>
                  <a:latin typeface="Calibri"/>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cs typeface="Arial"/>
                  <a:sym typeface="Arial"/>
                </a:rPr>
                <a:t>cỏ</a:t>
              </a:r>
              <a:r>
                <a:rPr kumimoji="0" lang="en-US" sz="5400" b="0" i="0" u="none" strike="noStrike" kern="0" cap="none" spc="0" normalizeH="0" baseline="0" noProof="0" dirty="0">
                  <a:ln>
                    <a:noFill/>
                  </a:ln>
                  <a:solidFill>
                    <a:prstClr val="white"/>
                  </a:solidFill>
                  <a:effectLst/>
                  <a:uLnTx/>
                  <a:uFillTx/>
                  <a:latin typeface="Calibri"/>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cs typeface="Arial"/>
                  <a:sym typeface="Arial"/>
                </a:rPr>
                <a:t>cây</a:t>
              </a:r>
              <a:endParaRPr kumimoji="0" lang="vi-VN" sz="5400" b="0" i="0" u="none" strike="noStrike" kern="0" cap="none" spc="0" normalizeH="0" baseline="0" noProof="0" dirty="0">
                <a:ln>
                  <a:noFill/>
                </a:ln>
                <a:solidFill>
                  <a:prstClr val="white"/>
                </a:solidFill>
                <a:effectLst/>
                <a:uLnTx/>
                <a:uFillTx/>
                <a:latin typeface="Calibri"/>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6"/>
            <a:ext cx="9541697" cy="3531831"/>
            <a:chOff x="2056723" y="5280233"/>
            <a:chExt cx="7156273" cy="2648873"/>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9"/>
              <a:ext cx="6677904" cy="2086597"/>
            </a:xfrm>
            <a:custGeom>
              <a:avLst/>
              <a:gdLst>
                <a:gd name="connsiteX0" fmla="*/ 0 w 6677904"/>
                <a:gd name="connsiteY0" fmla="*/ 347773 h 2086597"/>
                <a:gd name="connsiteX1" fmla="*/ 347773 w 6677904"/>
                <a:gd name="connsiteY1" fmla="*/ 0 h 2086597"/>
                <a:gd name="connsiteX2" fmla="*/ 952656 w 6677904"/>
                <a:gd name="connsiteY2" fmla="*/ 0 h 2086597"/>
                <a:gd name="connsiteX3" fmla="*/ 1617362 w 6677904"/>
                <a:gd name="connsiteY3" fmla="*/ 0 h 2086597"/>
                <a:gd name="connsiteX4" fmla="*/ 2341892 w 6677904"/>
                <a:gd name="connsiteY4" fmla="*/ 0 h 2086597"/>
                <a:gd name="connsiteX5" fmla="*/ 2946775 w 6677904"/>
                <a:gd name="connsiteY5" fmla="*/ 0 h 2086597"/>
                <a:gd name="connsiteX6" fmla="*/ 3551658 w 6677904"/>
                <a:gd name="connsiteY6" fmla="*/ 0 h 2086597"/>
                <a:gd name="connsiteX7" fmla="*/ 4276188 w 6677904"/>
                <a:gd name="connsiteY7" fmla="*/ 0 h 2086597"/>
                <a:gd name="connsiteX8" fmla="*/ 4761424 w 6677904"/>
                <a:gd name="connsiteY8" fmla="*/ 0 h 2086597"/>
                <a:gd name="connsiteX9" fmla="*/ 5485954 w 6677904"/>
                <a:gd name="connsiteY9" fmla="*/ 0 h 2086597"/>
                <a:gd name="connsiteX10" fmla="*/ 6330131 w 6677904"/>
                <a:gd name="connsiteY10" fmla="*/ 0 h 2086597"/>
                <a:gd name="connsiteX11" fmla="*/ 6677904 w 6677904"/>
                <a:gd name="connsiteY11" fmla="*/ 347773 h 2086597"/>
                <a:gd name="connsiteX12" fmla="*/ 6677904 w 6677904"/>
                <a:gd name="connsiteY12" fmla="*/ 1029388 h 2086597"/>
                <a:gd name="connsiteX13" fmla="*/ 6677904 w 6677904"/>
                <a:gd name="connsiteY13" fmla="*/ 1738824 h 2086597"/>
                <a:gd name="connsiteX14" fmla="*/ 6330131 w 6677904"/>
                <a:gd name="connsiteY14" fmla="*/ 2086597 h 2086597"/>
                <a:gd name="connsiteX15" fmla="*/ 5785072 w 6677904"/>
                <a:gd name="connsiteY15" fmla="*/ 2086597 h 2086597"/>
                <a:gd name="connsiteX16" fmla="*/ 5180189 w 6677904"/>
                <a:gd name="connsiteY16" fmla="*/ 2086597 h 2086597"/>
                <a:gd name="connsiteX17" fmla="*/ 4395835 w 6677904"/>
                <a:gd name="connsiteY17" fmla="*/ 2086597 h 2086597"/>
                <a:gd name="connsiteX18" fmla="*/ 3731129 w 6677904"/>
                <a:gd name="connsiteY18" fmla="*/ 2086597 h 2086597"/>
                <a:gd name="connsiteX19" fmla="*/ 3066422 w 6677904"/>
                <a:gd name="connsiteY19" fmla="*/ 2086597 h 2086597"/>
                <a:gd name="connsiteX20" fmla="*/ 2282069 w 6677904"/>
                <a:gd name="connsiteY20" fmla="*/ 2086597 h 2086597"/>
                <a:gd name="connsiteX21" fmla="*/ 1677186 w 6677904"/>
                <a:gd name="connsiteY21" fmla="*/ 2086597 h 2086597"/>
                <a:gd name="connsiteX22" fmla="*/ 1072303 w 6677904"/>
                <a:gd name="connsiteY22" fmla="*/ 2086597 h 2086597"/>
                <a:gd name="connsiteX23" fmla="*/ 347773 w 6677904"/>
                <a:gd name="connsiteY23" fmla="*/ 2086597 h 2086597"/>
                <a:gd name="connsiteX24" fmla="*/ 0 w 6677904"/>
                <a:gd name="connsiteY24" fmla="*/ 1738824 h 2086597"/>
                <a:gd name="connsiteX25" fmla="*/ 0 w 6677904"/>
                <a:gd name="connsiteY25" fmla="*/ 1029388 h 2086597"/>
                <a:gd name="connsiteX26" fmla="*/ 0 w 6677904"/>
                <a:gd name="connsiteY26" fmla="*/ 347773 h 208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7904" h="2086597" fill="none" extrusionOk="0">
                  <a:moveTo>
                    <a:pt x="0" y="347773"/>
                  </a:moveTo>
                  <a:cubicBezTo>
                    <a:pt x="-39790" y="153303"/>
                    <a:pt x="149547" y="-25184"/>
                    <a:pt x="347773" y="0"/>
                  </a:cubicBezTo>
                  <a:cubicBezTo>
                    <a:pt x="558864" y="12540"/>
                    <a:pt x="686215" y="26853"/>
                    <a:pt x="952656" y="0"/>
                  </a:cubicBezTo>
                  <a:cubicBezTo>
                    <a:pt x="1219097" y="-26853"/>
                    <a:pt x="1334440" y="-16817"/>
                    <a:pt x="1617362" y="0"/>
                  </a:cubicBezTo>
                  <a:cubicBezTo>
                    <a:pt x="1900284" y="16817"/>
                    <a:pt x="2195178" y="13561"/>
                    <a:pt x="2341892" y="0"/>
                  </a:cubicBezTo>
                  <a:cubicBezTo>
                    <a:pt x="2488606" y="-13561"/>
                    <a:pt x="2698429" y="-7440"/>
                    <a:pt x="2946775" y="0"/>
                  </a:cubicBezTo>
                  <a:cubicBezTo>
                    <a:pt x="3195121" y="7440"/>
                    <a:pt x="3270860" y="25682"/>
                    <a:pt x="3551658" y="0"/>
                  </a:cubicBezTo>
                  <a:cubicBezTo>
                    <a:pt x="3832456" y="-25682"/>
                    <a:pt x="3966576" y="22675"/>
                    <a:pt x="4276188" y="0"/>
                  </a:cubicBezTo>
                  <a:cubicBezTo>
                    <a:pt x="4585800" y="-22675"/>
                    <a:pt x="4591387" y="-1225"/>
                    <a:pt x="4761424" y="0"/>
                  </a:cubicBezTo>
                  <a:cubicBezTo>
                    <a:pt x="4931461" y="1225"/>
                    <a:pt x="5330996" y="27930"/>
                    <a:pt x="5485954" y="0"/>
                  </a:cubicBezTo>
                  <a:cubicBezTo>
                    <a:pt x="5640912" y="-27930"/>
                    <a:pt x="6154425" y="-21310"/>
                    <a:pt x="6330131" y="0"/>
                  </a:cubicBezTo>
                  <a:cubicBezTo>
                    <a:pt x="6518702" y="7918"/>
                    <a:pt x="6713344" y="142430"/>
                    <a:pt x="6677904" y="347773"/>
                  </a:cubicBezTo>
                  <a:cubicBezTo>
                    <a:pt x="6677452" y="492960"/>
                    <a:pt x="6700498" y="751760"/>
                    <a:pt x="6677904" y="1029388"/>
                  </a:cubicBezTo>
                  <a:cubicBezTo>
                    <a:pt x="6655310" y="1307016"/>
                    <a:pt x="6651007" y="1508313"/>
                    <a:pt x="6677904" y="1738824"/>
                  </a:cubicBezTo>
                  <a:cubicBezTo>
                    <a:pt x="6697497" y="1934289"/>
                    <a:pt x="6534272" y="2108748"/>
                    <a:pt x="6330131" y="2086597"/>
                  </a:cubicBezTo>
                  <a:cubicBezTo>
                    <a:pt x="6170815" y="2086299"/>
                    <a:pt x="5929986" y="2094024"/>
                    <a:pt x="5785072" y="2086597"/>
                  </a:cubicBezTo>
                  <a:cubicBezTo>
                    <a:pt x="5640158" y="2079170"/>
                    <a:pt x="5352891" y="2083850"/>
                    <a:pt x="5180189" y="2086597"/>
                  </a:cubicBezTo>
                  <a:cubicBezTo>
                    <a:pt x="5007487" y="2089344"/>
                    <a:pt x="4682512" y="2101422"/>
                    <a:pt x="4395835" y="2086597"/>
                  </a:cubicBezTo>
                  <a:cubicBezTo>
                    <a:pt x="4109158" y="2071772"/>
                    <a:pt x="3889516" y="2078179"/>
                    <a:pt x="3731129" y="2086597"/>
                  </a:cubicBezTo>
                  <a:cubicBezTo>
                    <a:pt x="3572742" y="2095015"/>
                    <a:pt x="3205588" y="2067431"/>
                    <a:pt x="3066422" y="2086597"/>
                  </a:cubicBezTo>
                  <a:cubicBezTo>
                    <a:pt x="2927256" y="2105763"/>
                    <a:pt x="2665034" y="2120961"/>
                    <a:pt x="2282069" y="2086597"/>
                  </a:cubicBezTo>
                  <a:cubicBezTo>
                    <a:pt x="1899104" y="2052233"/>
                    <a:pt x="1870204" y="2073225"/>
                    <a:pt x="1677186" y="2086597"/>
                  </a:cubicBezTo>
                  <a:cubicBezTo>
                    <a:pt x="1484168" y="2099969"/>
                    <a:pt x="1200803" y="2090643"/>
                    <a:pt x="1072303" y="2086597"/>
                  </a:cubicBezTo>
                  <a:cubicBezTo>
                    <a:pt x="943803" y="2082551"/>
                    <a:pt x="585621" y="2063163"/>
                    <a:pt x="347773" y="2086597"/>
                  </a:cubicBezTo>
                  <a:cubicBezTo>
                    <a:pt x="149667" y="2079976"/>
                    <a:pt x="28993" y="1947990"/>
                    <a:pt x="0" y="1738824"/>
                  </a:cubicBezTo>
                  <a:cubicBezTo>
                    <a:pt x="23670" y="1452017"/>
                    <a:pt x="14067" y="1205537"/>
                    <a:pt x="0" y="1029388"/>
                  </a:cubicBezTo>
                  <a:cubicBezTo>
                    <a:pt x="-14067" y="853239"/>
                    <a:pt x="-7868" y="526390"/>
                    <a:pt x="0" y="347773"/>
                  </a:cubicBezTo>
                  <a:close/>
                </a:path>
                <a:path w="6677904" h="2086597" stroke="0" extrusionOk="0">
                  <a:moveTo>
                    <a:pt x="0" y="347773"/>
                  </a:moveTo>
                  <a:cubicBezTo>
                    <a:pt x="2770" y="148637"/>
                    <a:pt x="170838" y="-24105"/>
                    <a:pt x="347773" y="0"/>
                  </a:cubicBezTo>
                  <a:cubicBezTo>
                    <a:pt x="622274" y="-6446"/>
                    <a:pt x="676103" y="25327"/>
                    <a:pt x="952656" y="0"/>
                  </a:cubicBezTo>
                  <a:cubicBezTo>
                    <a:pt x="1229209" y="-25327"/>
                    <a:pt x="1273542" y="-22001"/>
                    <a:pt x="1557539" y="0"/>
                  </a:cubicBezTo>
                  <a:cubicBezTo>
                    <a:pt x="1841536" y="22001"/>
                    <a:pt x="1907157" y="-24709"/>
                    <a:pt x="2102598" y="0"/>
                  </a:cubicBezTo>
                  <a:cubicBezTo>
                    <a:pt x="2298039" y="24709"/>
                    <a:pt x="2492124" y="3141"/>
                    <a:pt x="2707481" y="0"/>
                  </a:cubicBezTo>
                  <a:cubicBezTo>
                    <a:pt x="2922838" y="-3141"/>
                    <a:pt x="3237459" y="23615"/>
                    <a:pt x="3491834" y="0"/>
                  </a:cubicBezTo>
                  <a:cubicBezTo>
                    <a:pt x="3746209" y="-23615"/>
                    <a:pt x="4008173" y="-4995"/>
                    <a:pt x="4276188" y="0"/>
                  </a:cubicBezTo>
                  <a:cubicBezTo>
                    <a:pt x="4544203" y="4995"/>
                    <a:pt x="4658543" y="23360"/>
                    <a:pt x="4881071" y="0"/>
                  </a:cubicBezTo>
                  <a:cubicBezTo>
                    <a:pt x="5103599" y="-23360"/>
                    <a:pt x="5392983" y="-20457"/>
                    <a:pt x="5605601" y="0"/>
                  </a:cubicBezTo>
                  <a:cubicBezTo>
                    <a:pt x="5818219" y="20457"/>
                    <a:pt x="5969507" y="-17161"/>
                    <a:pt x="6330131" y="0"/>
                  </a:cubicBezTo>
                  <a:cubicBezTo>
                    <a:pt x="6522736" y="10342"/>
                    <a:pt x="6664464" y="145533"/>
                    <a:pt x="6677904" y="347773"/>
                  </a:cubicBezTo>
                  <a:cubicBezTo>
                    <a:pt x="6675357" y="585906"/>
                    <a:pt x="6687276" y="849229"/>
                    <a:pt x="6677904" y="1001567"/>
                  </a:cubicBezTo>
                  <a:cubicBezTo>
                    <a:pt x="6668532" y="1153905"/>
                    <a:pt x="6689434" y="1464218"/>
                    <a:pt x="6677904" y="1738824"/>
                  </a:cubicBezTo>
                  <a:cubicBezTo>
                    <a:pt x="6692075" y="1927109"/>
                    <a:pt x="6551251" y="2070555"/>
                    <a:pt x="6330131" y="2086597"/>
                  </a:cubicBezTo>
                  <a:cubicBezTo>
                    <a:pt x="6135315" y="2110311"/>
                    <a:pt x="5914072" y="2098291"/>
                    <a:pt x="5665425" y="2086597"/>
                  </a:cubicBezTo>
                  <a:cubicBezTo>
                    <a:pt x="5416778" y="2074903"/>
                    <a:pt x="5038799" y="2100836"/>
                    <a:pt x="4881071" y="2086597"/>
                  </a:cubicBezTo>
                  <a:cubicBezTo>
                    <a:pt x="4723343" y="2072358"/>
                    <a:pt x="4598655" y="2081950"/>
                    <a:pt x="4395835" y="2086597"/>
                  </a:cubicBezTo>
                  <a:cubicBezTo>
                    <a:pt x="4193015" y="2091244"/>
                    <a:pt x="4020111" y="2077803"/>
                    <a:pt x="3910600" y="2086597"/>
                  </a:cubicBezTo>
                  <a:cubicBezTo>
                    <a:pt x="3801090" y="2095391"/>
                    <a:pt x="3426020" y="2095171"/>
                    <a:pt x="3186070" y="2086597"/>
                  </a:cubicBezTo>
                  <a:cubicBezTo>
                    <a:pt x="2946120" y="2078024"/>
                    <a:pt x="2693196" y="2110990"/>
                    <a:pt x="2401716" y="2086597"/>
                  </a:cubicBezTo>
                  <a:cubicBezTo>
                    <a:pt x="2110236" y="2062204"/>
                    <a:pt x="1903274" y="2117296"/>
                    <a:pt x="1737009" y="2086597"/>
                  </a:cubicBezTo>
                  <a:cubicBezTo>
                    <a:pt x="1570744" y="2055898"/>
                    <a:pt x="1353273" y="2084082"/>
                    <a:pt x="1251774" y="2086597"/>
                  </a:cubicBezTo>
                  <a:cubicBezTo>
                    <a:pt x="1150276" y="2089112"/>
                    <a:pt x="741170" y="2075640"/>
                    <a:pt x="347773" y="2086597"/>
                  </a:cubicBezTo>
                  <a:cubicBezTo>
                    <a:pt x="153014" y="2094392"/>
                    <a:pt x="46081" y="1937979"/>
                    <a:pt x="0" y="1738824"/>
                  </a:cubicBezTo>
                  <a:cubicBezTo>
                    <a:pt x="-17341" y="1595382"/>
                    <a:pt x="33978" y="1207216"/>
                    <a:pt x="0" y="1043299"/>
                  </a:cubicBezTo>
                  <a:cubicBezTo>
                    <a:pt x="-33978" y="879382"/>
                    <a:pt x="-23403" y="569660"/>
                    <a:pt x="0" y="347773"/>
                  </a:cubicBezTo>
                  <a:close/>
                </a:path>
              </a:pathLst>
            </a:custGeom>
            <a:solidFill>
              <a:schemeClr val="bg1"/>
            </a:solidFill>
            <a:ln w="38100">
              <a:solidFill>
                <a:schemeClr val="accent4"/>
              </a:solidFill>
              <a:prstDash val="solid"/>
              <a:extLst>
                <a:ext uri="{C807C97D-BFC1-408E-A445-0C87EB9F89A2}">
                  <ask:lineSketchStyleProps xmln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191590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libri"/>
                  <a:cs typeface="Arial"/>
                  <a:sym typeface="Arial"/>
                </a:rPr>
                <a:t>Ta-nhi-a đã di chuyển khóm hoa hồng và khóm hoa huệ đến vị trí khác. Nhờ vậy mà cây đã biến đổi trở nên đẹp vượt trội và nở nhiều hoa hơn.</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1258726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Tập</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làm</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văn</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3911974"/>
            <a:chOff x="2056723" y="5280233"/>
            <a:chExt cx="7156273" cy="2933980"/>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9"/>
              <a:ext cx="6677904" cy="2371704"/>
            </a:xfrm>
            <a:custGeom>
              <a:avLst/>
              <a:gdLst>
                <a:gd name="connsiteX0" fmla="*/ 0 w 6677904"/>
                <a:gd name="connsiteY0" fmla="*/ 395292 h 2371704"/>
                <a:gd name="connsiteX1" fmla="*/ 395292 w 6677904"/>
                <a:gd name="connsiteY1" fmla="*/ 0 h 2371704"/>
                <a:gd name="connsiteX2" fmla="*/ 990565 w 6677904"/>
                <a:gd name="connsiteY2" fmla="*/ 0 h 2371704"/>
                <a:gd name="connsiteX3" fmla="*/ 1585839 w 6677904"/>
                <a:gd name="connsiteY3" fmla="*/ 0 h 2371704"/>
                <a:gd name="connsiteX4" fmla="*/ 2181112 w 6677904"/>
                <a:gd name="connsiteY4" fmla="*/ 0 h 2371704"/>
                <a:gd name="connsiteX5" fmla="*/ 2894132 w 6677904"/>
                <a:gd name="connsiteY5" fmla="*/ 0 h 2371704"/>
                <a:gd name="connsiteX6" fmla="*/ 3371659 w 6677904"/>
                <a:gd name="connsiteY6" fmla="*/ 0 h 2371704"/>
                <a:gd name="connsiteX7" fmla="*/ 4084679 w 6677904"/>
                <a:gd name="connsiteY7" fmla="*/ 0 h 2371704"/>
                <a:gd name="connsiteX8" fmla="*/ 4738826 w 6677904"/>
                <a:gd name="connsiteY8" fmla="*/ 0 h 2371704"/>
                <a:gd name="connsiteX9" fmla="*/ 5510719 w 6677904"/>
                <a:gd name="connsiteY9" fmla="*/ 0 h 2371704"/>
                <a:gd name="connsiteX10" fmla="*/ 6282612 w 6677904"/>
                <a:gd name="connsiteY10" fmla="*/ 0 h 2371704"/>
                <a:gd name="connsiteX11" fmla="*/ 6677904 w 6677904"/>
                <a:gd name="connsiteY11" fmla="*/ 395292 h 2371704"/>
                <a:gd name="connsiteX12" fmla="*/ 6677904 w 6677904"/>
                <a:gd name="connsiteY12" fmla="*/ 874898 h 2371704"/>
                <a:gd name="connsiteX13" fmla="*/ 6677904 w 6677904"/>
                <a:gd name="connsiteY13" fmla="*/ 1433561 h 2371704"/>
                <a:gd name="connsiteX14" fmla="*/ 6677904 w 6677904"/>
                <a:gd name="connsiteY14" fmla="*/ 1976412 h 2371704"/>
                <a:gd name="connsiteX15" fmla="*/ 6282612 w 6677904"/>
                <a:gd name="connsiteY15" fmla="*/ 2371704 h 2371704"/>
                <a:gd name="connsiteX16" fmla="*/ 5687339 w 6677904"/>
                <a:gd name="connsiteY16" fmla="*/ 2371704 h 2371704"/>
                <a:gd name="connsiteX17" fmla="*/ 5033192 w 6677904"/>
                <a:gd name="connsiteY17" fmla="*/ 2371704 h 2371704"/>
                <a:gd name="connsiteX18" fmla="*/ 4261299 w 6677904"/>
                <a:gd name="connsiteY18" fmla="*/ 2371704 h 2371704"/>
                <a:gd name="connsiteX19" fmla="*/ 3666025 w 6677904"/>
                <a:gd name="connsiteY19" fmla="*/ 2371704 h 2371704"/>
                <a:gd name="connsiteX20" fmla="*/ 3070752 w 6677904"/>
                <a:gd name="connsiteY20" fmla="*/ 2371704 h 2371704"/>
                <a:gd name="connsiteX21" fmla="*/ 2298859 w 6677904"/>
                <a:gd name="connsiteY21" fmla="*/ 2371704 h 2371704"/>
                <a:gd name="connsiteX22" fmla="*/ 1821332 w 6677904"/>
                <a:gd name="connsiteY22" fmla="*/ 2371704 h 2371704"/>
                <a:gd name="connsiteX23" fmla="*/ 1108312 w 6677904"/>
                <a:gd name="connsiteY23" fmla="*/ 2371704 h 2371704"/>
                <a:gd name="connsiteX24" fmla="*/ 395292 w 6677904"/>
                <a:gd name="connsiteY24" fmla="*/ 2371704 h 2371704"/>
                <a:gd name="connsiteX25" fmla="*/ 0 w 6677904"/>
                <a:gd name="connsiteY25" fmla="*/ 1976412 h 2371704"/>
                <a:gd name="connsiteX26" fmla="*/ 0 w 6677904"/>
                <a:gd name="connsiteY26" fmla="*/ 1496806 h 2371704"/>
                <a:gd name="connsiteX27" fmla="*/ 0 w 6677904"/>
                <a:gd name="connsiteY27" fmla="*/ 969766 h 2371704"/>
                <a:gd name="connsiteX28" fmla="*/ 0 w 6677904"/>
                <a:gd name="connsiteY28" fmla="*/ 395292 h 237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371704" fill="none" extrusionOk="0">
                  <a:moveTo>
                    <a:pt x="0" y="395292"/>
                  </a:moveTo>
                  <a:cubicBezTo>
                    <a:pt x="13035" y="179355"/>
                    <a:pt x="208218" y="23591"/>
                    <a:pt x="395292" y="0"/>
                  </a:cubicBezTo>
                  <a:cubicBezTo>
                    <a:pt x="686293" y="-26629"/>
                    <a:pt x="843739" y="362"/>
                    <a:pt x="990565" y="0"/>
                  </a:cubicBezTo>
                  <a:cubicBezTo>
                    <a:pt x="1137391" y="-362"/>
                    <a:pt x="1466131" y="-8885"/>
                    <a:pt x="1585839" y="0"/>
                  </a:cubicBezTo>
                  <a:cubicBezTo>
                    <a:pt x="1705547" y="8885"/>
                    <a:pt x="2020852" y="-16308"/>
                    <a:pt x="2181112" y="0"/>
                  </a:cubicBezTo>
                  <a:cubicBezTo>
                    <a:pt x="2341372" y="16308"/>
                    <a:pt x="2704443" y="28361"/>
                    <a:pt x="2894132" y="0"/>
                  </a:cubicBezTo>
                  <a:cubicBezTo>
                    <a:pt x="3083821" y="-28361"/>
                    <a:pt x="3223267" y="-2327"/>
                    <a:pt x="3371659" y="0"/>
                  </a:cubicBezTo>
                  <a:cubicBezTo>
                    <a:pt x="3520051" y="2327"/>
                    <a:pt x="3731541" y="7108"/>
                    <a:pt x="4084679" y="0"/>
                  </a:cubicBezTo>
                  <a:cubicBezTo>
                    <a:pt x="4437817" y="-7108"/>
                    <a:pt x="4553367" y="-12128"/>
                    <a:pt x="4738826" y="0"/>
                  </a:cubicBezTo>
                  <a:cubicBezTo>
                    <a:pt x="4924285" y="12128"/>
                    <a:pt x="5140102" y="-6655"/>
                    <a:pt x="5510719" y="0"/>
                  </a:cubicBezTo>
                  <a:cubicBezTo>
                    <a:pt x="5881336" y="6655"/>
                    <a:pt x="6010878" y="-23322"/>
                    <a:pt x="6282612" y="0"/>
                  </a:cubicBezTo>
                  <a:cubicBezTo>
                    <a:pt x="6502818" y="12577"/>
                    <a:pt x="6708924" y="162206"/>
                    <a:pt x="6677904" y="395292"/>
                  </a:cubicBezTo>
                  <a:cubicBezTo>
                    <a:pt x="6698010" y="606765"/>
                    <a:pt x="6669525" y="729884"/>
                    <a:pt x="6677904" y="874898"/>
                  </a:cubicBezTo>
                  <a:cubicBezTo>
                    <a:pt x="6686283" y="1019912"/>
                    <a:pt x="6705376" y="1320236"/>
                    <a:pt x="6677904" y="1433561"/>
                  </a:cubicBezTo>
                  <a:cubicBezTo>
                    <a:pt x="6650432" y="1546886"/>
                    <a:pt x="6676665" y="1734037"/>
                    <a:pt x="6677904" y="1976412"/>
                  </a:cubicBezTo>
                  <a:cubicBezTo>
                    <a:pt x="6692466" y="2226621"/>
                    <a:pt x="6484967" y="2356309"/>
                    <a:pt x="6282612" y="2371704"/>
                  </a:cubicBezTo>
                  <a:cubicBezTo>
                    <a:pt x="6052306" y="2374870"/>
                    <a:pt x="5932190" y="2388781"/>
                    <a:pt x="5687339" y="2371704"/>
                  </a:cubicBezTo>
                  <a:cubicBezTo>
                    <a:pt x="5442488" y="2354627"/>
                    <a:pt x="5295779" y="2357961"/>
                    <a:pt x="5033192" y="2371704"/>
                  </a:cubicBezTo>
                  <a:cubicBezTo>
                    <a:pt x="4770605" y="2385447"/>
                    <a:pt x="4508641" y="2388065"/>
                    <a:pt x="4261299" y="2371704"/>
                  </a:cubicBezTo>
                  <a:cubicBezTo>
                    <a:pt x="4013957" y="2355343"/>
                    <a:pt x="3884773" y="2352846"/>
                    <a:pt x="3666025" y="2371704"/>
                  </a:cubicBezTo>
                  <a:cubicBezTo>
                    <a:pt x="3447277" y="2390562"/>
                    <a:pt x="3292694" y="2400092"/>
                    <a:pt x="3070752" y="2371704"/>
                  </a:cubicBezTo>
                  <a:cubicBezTo>
                    <a:pt x="2848810" y="2343316"/>
                    <a:pt x="2605755" y="2340287"/>
                    <a:pt x="2298859" y="2371704"/>
                  </a:cubicBezTo>
                  <a:cubicBezTo>
                    <a:pt x="1991963" y="2403121"/>
                    <a:pt x="2000492" y="2362053"/>
                    <a:pt x="1821332" y="2371704"/>
                  </a:cubicBezTo>
                  <a:cubicBezTo>
                    <a:pt x="1642172" y="2381355"/>
                    <a:pt x="1324917" y="2339677"/>
                    <a:pt x="1108312" y="2371704"/>
                  </a:cubicBezTo>
                  <a:cubicBezTo>
                    <a:pt x="891707" y="2403731"/>
                    <a:pt x="647549" y="2377567"/>
                    <a:pt x="395292" y="2371704"/>
                  </a:cubicBezTo>
                  <a:cubicBezTo>
                    <a:pt x="193913" y="2383556"/>
                    <a:pt x="-13844" y="2185432"/>
                    <a:pt x="0" y="1976412"/>
                  </a:cubicBezTo>
                  <a:cubicBezTo>
                    <a:pt x="12097" y="1804496"/>
                    <a:pt x="10790" y="1721833"/>
                    <a:pt x="0" y="1496806"/>
                  </a:cubicBezTo>
                  <a:cubicBezTo>
                    <a:pt x="-10790" y="1271779"/>
                    <a:pt x="25010" y="1200770"/>
                    <a:pt x="0" y="969766"/>
                  </a:cubicBezTo>
                  <a:cubicBezTo>
                    <a:pt x="-25010" y="738762"/>
                    <a:pt x="11440" y="663431"/>
                    <a:pt x="0" y="395292"/>
                  </a:cubicBezTo>
                  <a:close/>
                </a:path>
                <a:path w="6677904" h="2371704" stroke="0" extrusionOk="0">
                  <a:moveTo>
                    <a:pt x="0" y="395292"/>
                  </a:moveTo>
                  <a:cubicBezTo>
                    <a:pt x="3133" y="168986"/>
                    <a:pt x="196958" y="-31822"/>
                    <a:pt x="395292" y="0"/>
                  </a:cubicBezTo>
                  <a:cubicBezTo>
                    <a:pt x="527938" y="19698"/>
                    <a:pt x="812786" y="12796"/>
                    <a:pt x="990565" y="0"/>
                  </a:cubicBezTo>
                  <a:cubicBezTo>
                    <a:pt x="1168344" y="-12796"/>
                    <a:pt x="1322655" y="-2081"/>
                    <a:pt x="1585839" y="0"/>
                  </a:cubicBezTo>
                  <a:cubicBezTo>
                    <a:pt x="1849023" y="2081"/>
                    <a:pt x="1936274" y="20410"/>
                    <a:pt x="2122239" y="0"/>
                  </a:cubicBezTo>
                  <a:cubicBezTo>
                    <a:pt x="2308204" y="-20410"/>
                    <a:pt x="2552664" y="19786"/>
                    <a:pt x="2717513" y="0"/>
                  </a:cubicBezTo>
                  <a:cubicBezTo>
                    <a:pt x="2882362" y="-19786"/>
                    <a:pt x="3152536" y="10366"/>
                    <a:pt x="3489406" y="0"/>
                  </a:cubicBezTo>
                  <a:cubicBezTo>
                    <a:pt x="3826276" y="-10366"/>
                    <a:pt x="3897884" y="-17052"/>
                    <a:pt x="4261299" y="0"/>
                  </a:cubicBezTo>
                  <a:cubicBezTo>
                    <a:pt x="4624714" y="17052"/>
                    <a:pt x="4694768" y="13083"/>
                    <a:pt x="4856572" y="0"/>
                  </a:cubicBezTo>
                  <a:cubicBezTo>
                    <a:pt x="5018376" y="-13083"/>
                    <a:pt x="5372418" y="-6924"/>
                    <a:pt x="5569592" y="0"/>
                  </a:cubicBezTo>
                  <a:cubicBezTo>
                    <a:pt x="5766766" y="6924"/>
                    <a:pt x="6084912" y="13926"/>
                    <a:pt x="6282612" y="0"/>
                  </a:cubicBezTo>
                  <a:cubicBezTo>
                    <a:pt x="6501198" y="5257"/>
                    <a:pt x="6661922" y="164885"/>
                    <a:pt x="6677904" y="395292"/>
                  </a:cubicBezTo>
                  <a:cubicBezTo>
                    <a:pt x="6697720" y="526773"/>
                    <a:pt x="6696802" y="668046"/>
                    <a:pt x="6677904" y="874898"/>
                  </a:cubicBezTo>
                  <a:cubicBezTo>
                    <a:pt x="6659006" y="1081750"/>
                    <a:pt x="6666419" y="1197877"/>
                    <a:pt x="6677904" y="1401938"/>
                  </a:cubicBezTo>
                  <a:cubicBezTo>
                    <a:pt x="6689389" y="1605999"/>
                    <a:pt x="6699110" y="1719426"/>
                    <a:pt x="6677904" y="1976412"/>
                  </a:cubicBezTo>
                  <a:cubicBezTo>
                    <a:pt x="6663013" y="2174844"/>
                    <a:pt x="6492231" y="2375787"/>
                    <a:pt x="6282612" y="2371704"/>
                  </a:cubicBezTo>
                  <a:cubicBezTo>
                    <a:pt x="5972369" y="2405020"/>
                    <a:pt x="5791300" y="2342715"/>
                    <a:pt x="5569592" y="2371704"/>
                  </a:cubicBezTo>
                  <a:cubicBezTo>
                    <a:pt x="5347884" y="2400693"/>
                    <a:pt x="5329590" y="2366594"/>
                    <a:pt x="5092065" y="2371704"/>
                  </a:cubicBezTo>
                  <a:cubicBezTo>
                    <a:pt x="4854540" y="2376814"/>
                    <a:pt x="4758244" y="2389060"/>
                    <a:pt x="4614538" y="2371704"/>
                  </a:cubicBezTo>
                  <a:cubicBezTo>
                    <a:pt x="4470832" y="2354348"/>
                    <a:pt x="4245430" y="2406661"/>
                    <a:pt x="3901518" y="2371704"/>
                  </a:cubicBezTo>
                  <a:cubicBezTo>
                    <a:pt x="3557606" y="2336747"/>
                    <a:pt x="3496911" y="2341608"/>
                    <a:pt x="3129625" y="2371704"/>
                  </a:cubicBezTo>
                  <a:cubicBezTo>
                    <a:pt x="2762339" y="2401800"/>
                    <a:pt x="2761629" y="2365611"/>
                    <a:pt x="2475478" y="2371704"/>
                  </a:cubicBezTo>
                  <a:cubicBezTo>
                    <a:pt x="2189327" y="2377797"/>
                    <a:pt x="2189968" y="2363933"/>
                    <a:pt x="1997951" y="2371704"/>
                  </a:cubicBezTo>
                  <a:cubicBezTo>
                    <a:pt x="1805934" y="2379475"/>
                    <a:pt x="1559183" y="2385371"/>
                    <a:pt x="1402678" y="2371704"/>
                  </a:cubicBezTo>
                  <a:cubicBezTo>
                    <a:pt x="1246173" y="2358037"/>
                    <a:pt x="600672" y="2343376"/>
                    <a:pt x="395292" y="2371704"/>
                  </a:cubicBezTo>
                  <a:cubicBezTo>
                    <a:pt x="200649" y="2385966"/>
                    <a:pt x="39626" y="2172095"/>
                    <a:pt x="0" y="1976412"/>
                  </a:cubicBezTo>
                  <a:cubicBezTo>
                    <a:pt x="11316" y="1722324"/>
                    <a:pt x="-25211" y="1644845"/>
                    <a:pt x="0" y="1465183"/>
                  </a:cubicBezTo>
                  <a:cubicBezTo>
                    <a:pt x="25211" y="1285521"/>
                    <a:pt x="-20284" y="1125439"/>
                    <a:pt x="0" y="985577"/>
                  </a:cubicBezTo>
                  <a:cubicBezTo>
                    <a:pt x="20284" y="845715"/>
                    <a:pt x="9269" y="626332"/>
                    <a:pt x="0" y="395292"/>
                  </a:cubicBezTo>
                  <a:close/>
                </a:path>
              </a:pathLst>
            </a:custGeom>
            <a:solidFill>
              <a:schemeClr val="bg1"/>
            </a:solidFill>
            <a:ln w="38100">
              <a:solidFill>
                <a:schemeClr val="accent4"/>
              </a:solidFill>
              <a:prstDash val="solid"/>
              <a:extLst>
                <a:ext uri="{C807C97D-BFC1-408E-A445-0C87EB9F89A2}">
                  <ask:lineSketchStyleProps xmln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377574"/>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libri"/>
                  <a:ea typeface="+mn-ea"/>
                  <a:cs typeface="Arial"/>
                  <a:sym typeface="Arial"/>
                </a:rPr>
                <a:t>Cuối tuần, ba cho nhân vật tôi về quê để tìm ý cho bài văn “Tả cây hoa nhà em”. Nhờ nỗ lực dậy sớm và khả năng quan sát tốt, cậu đã tạo nên một bài văn tả hoa hồng rất hay.</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40927228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Nhà</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phát</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minh</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6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tuổi</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435953"/>
            <a:chOff x="2056723" y="5280233"/>
            <a:chExt cx="7156273" cy="3326964"/>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65457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000000"/>
                  </a:solidFill>
                  <a:effectLst/>
                  <a:uLnTx/>
                  <a:uFillTx/>
                  <a:latin typeface="Calibri"/>
                  <a:ea typeface="+mn-ea"/>
                  <a:cs typeface="Arial"/>
                  <a:sym typeface="Arial"/>
                </a:rPr>
                <a:t>Ma-ri-a là một cô bé rất thích quan sát. Chình vì vậy khi nhìn thấy điều lạ về sự chuyển động và đứng yên của tách trà, cô bé đã ngay lập tức đi làm thí nghiệm và hiểu ra. Nhờ vậy, cô được bố khen là giáo sư đời thứ 7 của gia tộc. Về sau, Ma-ri-a thực sự trở thành giáo sư của nhiều trường đại học danh tiếng và nhận giải Nô-ben Vật lý.</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607083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5400" kern="0" dirty="0">
                  <a:solidFill>
                    <a:prstClr val="white"/>
                  </a:solidFill>
                  <a:latin typeface="Calibri"/>
                  <a:cs typeface="Arial"/>
                  <a:sym typeface="Arial"/>
                </a:rPr>
                <a:t>Con </a:t>
              </a:r>
              <a:r>
                <a:rPr lang="en-US" sz="5400" kern="0" dirty="0" err="1">
                  <a:solidFill>
                    <a:prstClr val="white"/>
                  </a:solidFill>
                  <a:latin typeface="Calibri"/>
                  <a:cs typeface="Arial"/>
                  <a:sym typeface="Arial"/>
                </a:rPr>
                <a:t>vẹt</a:t>
              </a:r>
              <a:r>
                <a:rPr lang="en-US" sz="5400" kern="0" dirty="0">
                  <a:solidFill>
                    <a:prstClr val="white"/>
                  </a:solidFill>
                  <a:latin typeface="Calibri"/>
                  <a:cs typeface="Arial"/>
                  <a:sym typeface="Arial"/>
                </a:rPr>
                <a:t> </a:t>
              </a:r>
              <a:r>
                <a:rPr lang="en-US" sz="5400" kern="0" dirty="0" err="1">
                  <a:solidFill>
                    <a:prstClr val="white"/>
                  </a:solidFill>
                  <a:latin typeface="Calibri"/>
                  <a:cs typeface="Arial"/>
                  <a:sym typeface="Arial"/>
                </a:rPr>
                <a:t>xanh</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435953"/>
            <a:chOff x="2056723" y="5280233"/>
            <a:chExt cx="7156273" cy="3326964"/>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56223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000000"/>
                  </a:solidFill>
                  <a:effectLst/>
                  <a:uLnTx/>
                  <a:uFillTx/>
                  <a:latin typeface="Calibri"/>
                  <a:ea typeface="+mn-ea"/>
                  <a:cs typeface="Arial"/>
                  <a:sym typeface="Arial"/>
                </a:rPr>
                <a:t>Câu chuyện kể về quá trình làm bạn vói con vẹt xanh của một bạn nhỏ tên là Tú. Khi nghe thấy vẹt bắt chước những lòi nói thiếu lễ phép của mình với anh trai, Tú đã hối hận, tự nhận ra minh cần thay đổi: tôn họng và lễ phép với anh trai hon. </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3743996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Chân</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trời</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cuối</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phố</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521376"/>
            <a:chOff x="2056723" y="5280233"/>
            <a:chExt cx="7156273" cy="3391031"/>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839238"/>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libri"/>
                  <a:ea typeface="+mn-ea"/>
                  <a:cs typeface="Arial"/>
                  <a:sym typeface="Arial"/>
                </a:rPr>
                <a:t>Câu chuyên kể về những khám phá, trải nghiệm của một chú chó nhỏ về thế giới bên ngoài cánh cổng. Qua câu chuyện, tác giả muốn khẳng định những điều thú vị của hoạt động khám phá, trải nghiệm.</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5480012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Trước</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ngày</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xa</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quê</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521376"/>
            <a:chOff x="2056723" y="5280233"/>
            <a:chExt cx="7156273" cy="3391031"/>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839238"/>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libri"/>
                  <a:ea typeface="+mn-ea"/>
                  <a:cs typeface="Arial"/>
                  <a:sym typeface="Arial"/>
                </a:rPr>
                <a:t>Câu chuyên kể về cuộc chia tay đầy lưu luyến của một bạn nhỏ vói thầy giáo và những người bạn. Đó là những trải nghiệm về tình cảm, cảm xúc, về tinh yêu đối với quê hương vả những ngưòi thân thương.</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4440055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văn bản, trong nhà&#10;&#10;Mô tả được tạo tự động">
            <a:extLst>
              <a:ext uri="{FF2B5EF4-FFF2-40B4-BE49-F238E27FC236}">
                <a16:creationId xmlns:a16="http://schemas.microsoft.com/office/drawing/2014/main" id="{EE208AD6-D90C-5446-AD02-751CAA5D012D}"/>
              </a:ext>
            </a:extLst>
          </p:cNvPr>
          <p:cNvPicPr>
            <a:picLocks noChangeAspect="1"/>
          </p:cNvPicPr>
          <p:nvPr/>
        </p:nvPicPr>
        <p:blipFill>
          <a:blip r:embed="rId2"/>
          <a:stretch>
            <a:fillRect/>
          </a:stretch>
        </p:blipFill>
        <p:spPr>
          <a:xfrm>
            <a:off x="1018074" y="3424478"/>
            <a:ext cx="4488876" cy="2625957"/>
          </a:xfrm>
          <a:prstGeom prst="rect">
            <a:avLst/>
          </a:prstGeom>
        </p:spPr>
      </p:pic>
      <p:grpSp>
        <p:nvGrpSpPr>
          <p:cNvPr id="2" name="Group 1">
            <a:extLst>
              <a:ext uri="{FF2B5EF4-FFF2-40B4-BE49-F238E27FC236}">
                <a16:creationId xmlns:a16="http://schemas.microsoft.com/office/drawing/2014/main" id="{34739F35-B71C-79CF-AE58-7B5730A681CF}"/>
              </a:ext>
            </a:extLst>
          </p:cNvPr>
          <p:cNvGrpSpPr/>
          <p:nvPr/>
        </p:nvGrpSpPr>
        <p:grpSpPr>
          <a:xfrm>
            <a:off x="2968802" y="1268109"/>
            <a:ext cx="8105775" cy="1731945"/>
            <a:chOff x="220394" y="27442"/>
            <a:chExt cx="4162483" cy="3110896"/>
          </a:xfrm>
          <a:solidFill>
            <a:srgbClr val="CCFFFF"/>
          </a:solidFill>
        </p:grpSpPr>
        <p:sp>
          <p:nvSpPr>
            <p:cNvPr id="5" name="椭圆 31">
              <a:extLst>
                <a:ext uri="{FF2B5EF4-FFF2-40B4-BE49-F238E27FC236}">
                  <a16:creationId xmlns:a16="http://schemas.microsoft.com/office/drawing/2014/main" id="{AE21C37D-E3BF-02F1-F86D-AF599DDE3732}"/>
                </a:ext>
              </a:extLst>
            </p:cNvPr>
            <p:cNvSpPr/>
            <p:nvPr/>
          </p:nvSpPr>
          <p:spPr>
            <a:xfrm rot="10800000" flipH="1">
              <a:off x="220394" y="27442"/>
              <a:ext cx="4162483" cy="30948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38100" cap="flat" cmpd="sng" algn="ctr">
              <a:solidFill>
                <a:sysClr val="windowText" lastClr="000000"/>
              </a:solidFill>
              <a:prstDash val="lgDash"/>
              <a:miter lim="800000"/>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eaLnBrk="1" fontAlgn="auto" latinLnBrk="0" hangingPunct="1">
                <a:lnSpc>
                  <a:spcPct val="100000"/>
                </a:lnSpc>
                <a:spcBef>
                  <a:spcPts val="0"/>
                </a:spcBef>
                <a:spcAft>
                  <a:spcPts val="0"/>
                </a:spcAft>
                <a:buClrTx/>
                <a:buSzTx/>
                <a:buFontTx/>
                <a:buNone/>
                <a:tabLst/>
                <a:defRPr/>
              </a:pPr>
              <a:endParaRPr kumimoji="0" lang="zh-CN" altLang="en-US" sz="1685"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6" name="Hộp Văn bản 23">
              <a:extLst>
                <a:ext uri="{FF2B5EF4-FFF2-40B4-BE49-F238E27FC236}">
                  <a16:creationId xmlns:a16="http://schemas.microsoft.com/office/drawing/2014/main" id="{8DEBA0AE-D052-3552-DEC3-4BC6FF7CD278}"/>
                </a:ext>
              </a:extLst>
            </p:cNvPr>
            <p:cNvSpPr txBox="1"/>
            <p:nvPr/>
          </p:nvSpPr>
          <p:spPr>
            <a:xfrm>
              <a:off x="327716" y="268338"/>
              <a:ext cx="4007496" cy="2870000"/>
            </a:xfrm>
            <a:prstGeom prst="rect">
              <a:avLst/>
            </a:prstGeom>
            <a:noFill/>
          </p:spPr>
          <p:txBody>
            <a:bodyPr wrap="square" rtlCol="0">
              <a:spAutoFit/>
            </a:bodyPr>
            <a:lstStyle/>
            <a:p>
              <a:pPr marL="0" marR="0" algn="just">
                <a:spcBef>
                  <a:spcPts val="0"/>
                </a:spcBef>
                <a:spcAft>
                  <a:spcPts val="0"/>
                </a:spcAft>
              </a:pPr>
              <a:r>
                <a:rPr lang="en-US" sz="2800" b="1" dirty="0" err="1">
                  <a:solidFill>
                    <a:srgbClr val="000000"/>
                  </a:solidFill>
                  <a:effectLst/>
                  <a:ea typeface="Times New Roman" panose="02020603050405020304" pitchFamily="18" charset="0"/>
                </a:rPr>
                <a:t>Đọc</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lại</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một</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bài</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đọc</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trong</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chủ</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điểm</a:t>
              </a:r>
              <a:r>
                <a:rPr lang="en-US" sz="2800" b="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Mỗi</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người</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một</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vẻ</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hoặc</a:t>
              </a:r>
              <a:r>
                <a:rPr lang="en-US" sz="2800" b="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Trải</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nghiệm</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và</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khám</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phá</a:t>
              </a:r>
              <a:r>
                <a:rPr lang="en-US" sz="2800" b="1" i="1" dirty="0">
                  <a:solidFill>
                    <a:srgbClr val="000000"/>
                  </a:solidFill>
                  <a:effectLst/>
                  <a:ea typeface="Times New Roman" panose="02020603050405020304" pitchFamily="18" charset="0"/>
                </a:rPr>
                <a:t>,</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nêu</a:t>
              </a:r>
              <a:r>
                <a:rPr lang="en-US" sz="2800" b="1" dirty="0">
                  <a:solidFill>
                    <a:srgbClr val="000000"/>
                  </a:solidFill>
                  <a:effectLst/>
                  <a:ea typeface="Times New Roman" panose="02020603050405020304" pitchFamily="18" charset="0"/>
                </a:rPr>
                <a:t> chi </a:t>
              </a:r>
              <a:r>
                <a:rPr lang="en-US" sz="2800" b="1" dirty="0" err="1">
                  <a:solidFill>
                    <a:srgbClr val="000000"/>
                  </a:solidFill>
                  <a:effectLst/>
                  <a:ea typeface="Times New Roman" panose="02020603050405020304" pitchFamily="18" charset="0"/>
                </a:rPr>
                <a:t>tiết</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hoặc</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nhân</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vật</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em</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nhớ</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nhất</a:t>
              </a:r>
              <a:r>
                <a:rPr lang="en-US" sz="2800" b="1" dirty="0">
                  <a:solidFill>
                    <a:srgbClr val="000000"/>
                  </a:solidFill>
                  <a:effectLst/>
                  <a:ea typeface="Times New Roman" panose="02020603050405020304" pitchFamily="18" charset="0"/>
                </a:rPr>
                <a:t>.</a:t>
              </a:r>
              <a:endParaRPr lang="en-US" sz="2800" dirty="0">
                <a:effectLst/>
                <a:ea typeface="Times New Roman" panose="02020603050405020304" pitchFamily="18" charset="0"/>
              </a:endParaRPr>
            </a:p>
          </p:txBody>
        </p:sp>
      </p:grpSp>
      <p:pic>
        <p:nvPicPr>
          <p:cNvPr id="8" name="Picture 7">
            <a:extLst>
              <a:ext uri="{FF2B5EF4-FFF2-40B4-BE49-F238E27FC236}">
                <a16:creationId xmlns:a16="http://schemas.microsoft.com/office/drawing/2014/main" id="{5B553D64-62B9-E34E-3F69-7B086A2CD1A8}"/>
              </a:ext>
            </a:extLst>
          </p:cNvPr>
          <p:cNvPicPr>
            <a:picLocks noChangeAspect="1"/>
          </p:cNvPicPr>
          <p:nvPr/>
        </p:nvPicPr>
        <p:blipFill>
          <a:blip r:embed="rId3"/>
          <a:stretch>
            <a:fillRect/>
          </a:stretch>
        </p:blipFill>
        <p:spPr>
          <a:xfrm>
            <a:off x="5845996" y="3285217"/>
            <a:ext cx="2296969" cy="3181829"/>
          </a:xfrm>
          <a:prstGeom prst="rect">
            <a:avLst/>
          </a:prstGeom>
        </p:spPr>
      </p:pic>
      <p:pic>
        <p:nvPicPr>
          <p:cNvPr id="10" name="Picture 9">
            <a:extLst>
              <a:ext uri="{FF2B5EF4-FFF2-40B4-BE49-F238E27FC236}">
                <a16:creationId xmlns:a16="http://schemas.microsoft.com/office/drawing/2014/main" id="{590867B4-0DBE-50C1-597F-218EFF851524}"/>
              </a:ext>
            </a:extLst>
          </p:cNvPr>
          <p:cNvPicPr>
            <a:picLocks noChangeAspect="1"/>
          </p:cNvPicPr>
          <p:nvPr/>
        </p:nvPicPr>
        <p:blipFill>
          <a:blip r:embed="rId4"/>
          <a:stretch>
            <a:fillRect/>
          </a:stretch>
        </p:blipFill>
        <p:spPr>
          <a:xfrm>
            <a:off x="8424808" y="3302353"/>
            <a:ext cx="2240779" cy="3149817"/>
          </a:xfrm>
          <a:prstGeom prst="rect">
            <a:avLst/>
          </a:prstGeom>
        </p:spPr>
      </p:pic>
    </p:spTree>
    <p:extLst>
      <p:ext uri="{BB962C8B-B14F-4D97-AF65-F5344CB8AC3E}">
        <p14:creationId xmlns:p14="http://schemas.microsoft.com/office/powerpoint/2010/main" val="2039796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
            <a:ext cx="12192000" cy="6857532"/>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10" y="-248847"/>
            <a:ext cx="4473044" cy="2556025"/>
          </a:xfrm>
          <a:prstGeom prst="rect">
            <a:avLst/>
          </a:prstGeom>
        </p:spPr>
      </p:pic>
      <p:sp>
        <p:nvSpPr>
          <p:cNvPr id="5" name="文本框 4"/>
          <p:cNvSpPr txBox="1"/>
          <p:nvPr/>
        </p:nvSpPr>
        <p:spPr>
          <a:xfrm rot="21049605">
            <a:off x="726236" y="1130246"/>
            <a:ext cx="3173187" cy="707886"/>
          </a:xfrm>
          <a:prstGeom prst="rect">
            <a:avLst/>
          </a:prstGeom>
          <a:noFill/>
        </p:spPr>
        <p:txBody>
          <a:bodyPr wrap="square" rtlCol="0">
            <a:spAutoFit/>
          </a:bodyPr>
          <a:lstStyle/>
          <a:p>
            <a:pPr marL="0" marR="0" lvl="0" indent="0" algn="l" defTabSz="828947" rtl="0" eaLnBrk="1" fontAlgn="auto" latinLnBrk="0" hangingPunct="1">
              <a:lnSpc>
                <a:spcPct val="100000"/>
              </a:lnSpc>
              <a:spcBef>
                <a:spcPts val="0"/>
              </a:spcBef>
              <a:spcAft>
                <a:spcPts val="0"/>
              </a:spcAft>
              <a:buClrTx/>
              <a:buSzTx/>
              <a:buFont typeface="Arial"/>
              <a:buNone/>
              <a:tabLst/>
              <a:defRPr/>
            </a:pPr>
            <a:r>
              <a:rPr kumimoji="0" lang="en-US" altLang="zh-CN" sz="40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Rounded" panose="020B0500000000000000" pitchFamily="34" charset="0"/>
                <a:sym typeface="Arial"/>
              </a:rPr>
              <a:t>Ví</a:t>
            </a:r>
            <a:r>
              <a:rPr kumimoji="0" lang="en-US" altLang="zh-CN" sz="4000" b="1" i="0" u="none" strike="noStrike" kern="1200" cap="none" spc="0" normalizeH="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Rounded" panose="020B0500000000000000" pitchFamily="34" charset="0"/>
                <a:sym typeface="Arial"/>
              </a:rPr>
              <a:t>dụ</a:t>
            </a:r>
            <a:endParaRPr kumimoji="0" lang="zh-CN" alt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Arial-Rounded" panose="020B0500000000000000" pitchFamily="34" charset="0"/>
              <a:cs typeface="Arial-Rounded" panose="020B0500000000000000" pitchFamily="34" charset="0"/>
              <a:sym typeface="Arial"/>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8671" y="256829"/>
            <a:ext cx="8520130" cy="6441867"/>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7434" y="4871827"/>
            <a:ext cx="10852367" cy="2165035"/>
          </a:xfrm>
          <a:prstGeom prst="rect">
            <a:avLst/>
          </a:prstGeom>
        </p:spPr>
      </p:pic>
      <p:sp>
        <p:nvSpPr>
          <p:cNvPr id="4" name="文本框 3"/>
          <p:cNvSpPr txBox="1"/>
          <p:nvPr/>
        </p:nvSpPr>
        <p:spPr>
          <a:xfrm>
            <a:off x="3102796" y="866646"/>
            <a:ext cx="6842588" cy="3970318"/>
          </a:xfrm>
          <a:prstGeom prst="rect">
            <a:avLst/>
          </a:prstGeom>
          <a:noFill/>
        </p:spPr>
        <p:txBody>
          <a:bodyPr wrap="square" rtlCol="0">
            <a:spAutoFit/>
          </a:bodyPr>
          <a:lstStyle/>
          <a:p>
            <a:pPr algn="just"/>
            <a:r>
              <a:rPr lang="en-US" sz="2800" b="1" dirty="0" err="1">
                <a:solidFill>
                  <a:schemeClr val="bg1"/>
                </a:solidFill>
                <a:latin typeface="Cambria" panose="02040503050406030204" pitchFamily="18" charset="0"/>
                <a:ea typeface="Cambria" panose="02040503050406030204" pitchFamily="18" charset="0"/>
              </a:rPr>
              <a:t>Nhân</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vật</a:t>
            </a:r>
            <a:r>
              <a:rPr lang="en-US" sz="2800" b="1" dirty="0">
                <a:solidFill>
                  <a:schemeClr val="bg1"/>
                </a:solidFill>
                <a:latin typeface="Cambria" panose="02040503050406030204" pitchFamily="18" charset="0"/>
                <a:ea typeface="Cambria" panose="02040503050406030204" pitchFamily="18" charset="0"/>
              </a:rPr>
              <a:t> Ma-</a:t>
            </a:r>
            <a:r>
              <a:rPr lang="en-US" sz="2800" b="1" dirty="0" err="1">
                <a:solidFill>
                  <a:schemeClr val="bg1"/>
                </a:solidFill>
                <a:latin typeface="Cambria" panose="02040503050406030204" pitchFamily="18" charset="0"/>
                <a:ea typeface="Cambria" panose="02040503050406030204" pitchFamily="18" charset="0"/>
              </a:rPr>
              <a:t>ri</a:t>
            </a:r>
            <a:r>
              <a:rPr lang="en-US" sz="2800" b="1" dirty="0">
                <a:solidFill>
                  <a:schemeClr val="bg1"/>
                </a:solidFill>
                <a:latin typeface="Cambria" panose="02040503050406030204" pitchFamily="18" charset="0"/>
                <a:ea typeface="Cambria" panose="02040503050406030204" pitchFamily="18" charset="0"/>
              </a:rPr>
              <a:t>-a </a:t>
            </a:r>
            <a:r>
              <a:rPr lang="en-US" sz="2800" b="1" dirty="0" err="1">
                <a:solidFill>
                  <a:schemeClr val="bg1"/>
                </a:solidFill>
                <a:latin typeface="Cambria" panose="02040503050406030204" pitchFamily="18" charset="0"/>
                <a:ea typeface="Cambria" panose="02040503050406030204" pitchFamily="18" charset="0"/>
              </a:rPr>
              <a:t>là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một</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cô</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bé</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rất</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thông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minh</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tinh</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tường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khi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có</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thể</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hiểu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tự</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mình</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làm</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một</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thí</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nghiệm</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khi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mới</a:t>
            </a:r>
            <a:r>
              <a:rPr lang="en-US" sz="2800" b="1" dirty="0">
                <a:solidFill>
                  <a:schemeClr val="bg1"/>
                </a:solidFill>
                <a:latin typeface="Cambria" panose="02040503050406030204" pitchFamily="18" charset="0"/>
                <a:ea typeface="Cambria" panose="02040503050406030204" pitchFamily="18" charset="0"/>
              </a:rPr>
              <a:t> 6 </a:t>
            </a:r>
            <a:r>
              <a:rPr lang="en-US" sz="2800" b="1" dirty="0" err="1">
                <a:solidFill>
                  <a:schemeClr val="bg1"/>
                </a:solidFill>
                <a:latin typeface="Cambria" panose="02040503050406030204" pitchFamily="18" charset="0"/>
                <a:ea typeface="Cambria" panose="02040503050406030204" pitchFamily="18" charset="0"/>
              </a:rPr>
              <a:t>tuổi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Cô</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có</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lòng</a:t>
            </a:r>
            <a:r>
              <a:rPr lang="en-US" sz="2800" b="1" dirty="0">
                <a:solidFill>
                  <a:schemeClr val="bg1"/>
                </a:solidFill>
                <a:latin typeface="Cambria" panose="02040503050406030204" pitchFamily="18" charset="0"/>
                <a:ea typeface="Cambria" panose="02040503050406030204" pitchFamily="18" charset="0"/>
              </a:rPr>
              <a:t> ham </a:t>
            </a:r>
            <a:r>
              <a:rPr lang="en-US" sz="2800" b="1" dirty="0" err="1">
                <a:solidFill>
                  <a:schemeClr val="bg1"/>
                </a:solidFill>
                <a:latin typeface="Cambria" panose="02040503050406030204" pitchFamily="18" charset="0"/>
                <a:ea typeface="Cambria" panose="02040503050406030204" pitchFamily="18" charset="0"/>
              </a:rPr>
              <a:t>học</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hỏi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mong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muốn</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khám</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phá</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những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điều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mới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mẻ</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trong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cuộc</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sống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Chính</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vì</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vậy</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sau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này</a:t>
            </a:r>
            <a:r>
              <a:rPr lang="en-US" sz="2800" b="1" dirty="0">
                <a:solidFill>
                  <a:schemeClr val="bg1"/>
                </a:solidFill>
                <a:latin typeface="Cambria" panose="02040503050406030204" pitchFamily="18" charset="0"/>
                <a:ea typeface="Cambria" panose="02040503050406030204" pitchFamily="18" charset="0"/>
              </a:rPr>
              <a:t> Ma-</a:t>
            </a:r>
            <a:r>
              <a:rPr lang="en-US" sz="2800" b="1" dirty="0" err="1">
                <a:solidFill>
                  <a:schemeClr val="bg1"/>
                </a:solidFill>
                <a:latin typeface="Cambria" panose="02040503050406030204" pitchFamily="18" charset="0"/>
                <a:ea typeface="Cambria" panose="02040503050406030204" pitchFamily="18" charset="0"/>
              </a:rPr>
              <a:t>ri</a:t>
            </a:r>
            <a:r>
              <a:rPr lang="en-US" sz="2800" b="1" dirty="0">
                <a:solidFill>
                  <a:schemeClr val="bg1"/>
                </a:solidFill>
                <a:latin typeface="Cambria" panose="02040503050406030204" pitchFamily="18" charset="0"/>
                <a:ea typeface="Cambria" panose="02040503050406030204" pitchFamily="18" charset="0"/>
              </a:rPr>
              <a:t>-a </a:t>
            </a:r>
            <a:r>
              <a:rPr lang="en-US" sz="2800" b="1" dirty="0" err="1">
                <a:solidFill>
                  <a:schemeClr val="bg1"/>
                </a:solidFill>
                <a:latin typeface="Cambria" panose="02040503050406030204" pitchFamily="18" charset="0"/>
                <a:ea typeface="Cambria" panose="02040503050406030204" pitchFamily="18" charset="0"/>
              </a:rPr>
              <a:t>trở</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thành</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giáo</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sư</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của</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nhiều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trường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đại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học</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là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người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phụ</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nữ</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đầu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tiên</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nhận</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giải</a:t>
            </a:r>
            <a:r>
              <a:rPr lang="en-US" sz="2800" b="1" dirty="0">
                <a:solidFill>
                  <a:schemeClr val="bg1"/>
                </a:solidFill>
                <a:latin typeface="Cambria" panose="02040503050406030204" pitchFamily="18" charset="0"/>
                <a:ea typeface="Cambria" panose="02040503050406030204" pitchFamily="18" charset="0"/>
              </a:rPr>
              <a:t> Nobel. </a:t>
            </a: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800" y="2906306"/>
            <a:ext cx="2870304" cy="3792391"/>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2681" y="127346"/>
            <a:ext cx="1803639" cy="1803639"/>
          </a:xfrm>
          <a:prstGeom prst="rect">
            <a:avLst/>
          </a:prstGeom>
        </p:spPr>
      </p:pic>
    </p:spTree>
    <p:extLst>
      <p:ext uri="{BB962C8B-B14F-4D97-AF65-F5344CB8AC3E}">
        <p14:creationId xmlns:p14="http://schemas.microsoft.com/office/powerpoint/2010/main" val="2452175139"/>
      </p:ext>
    </p:extLst>
  </p:cSld>
  <p:clrMapOvr>
    <a:masterClrMapping/>
  </p:clrMapOvr>
  <mc:AlternateContent xmlns:mc="http://schemas.openxmlformats.org/markup-compatibility/2006" xmlns:p14="http://schemas.microsoft.com/office/powerpoint/2010/main">
    <mc:Choice Requires="p14">
      <p:transition spd="slow" p14:dur="2000" advTm="2000">
        <p14:ferris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8EFEA"/>
        </a:solidFill>
        <a:effectLst/>
      </p:bgPr>
    </p:bg>
    <p:spTree>
      <p:nvGrpSpPr>
        <p:cNvPr id="1" name="Shape 6819"/>
        <p:cNvGrpSpPr/>
        <p:nvPr/>
      </p:nvGrpSpPr>
      <p:grpSpPr>
        <a:xfrm>
          <a:off x="0" y="0"/>
          <a:ext cx="0" cy="0"/>
          <a:chOff x="0" y="0"/>
          <a:chExt cx="0" cy="0"/>
        </a:xfrm>
      </p:grpSpPr>
      <p:grpSp>
        <p:nvGrpSpPr>
          <p:cNvPr id="6823" name="Google Shape;6823;p43"/>
          <p:cNvGrpSpPr/>
          <p:nvPr/>
        </p:nvGrpSpPr>
        <p:grpSpPr>
          <a:xfrm>
            <a:off x="8417751" y="719336"/>
            <a:ext cx="1219204" cy="876297"/>
            <a:chOff x="4797000" y="1750925"/>
            <a:chExt cx="342550" cy="246400"/>
          </a:xfrm>
        </p:grpSpPr>
        <p:sp>
          <p:nvSpPr>
            <p:cNvPr id="6824" name="Google Shape;6824;p43"/>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5" name="Google Shape;6825;p43"/>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6" name="Google Shape;6826;p43"/>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27" name="Google Shape;6827;p43"/>
          <p:cNvGrpSpPr/>
          <p:nvPr/>
        </p:nvGrpSpPr>
        <p:grpSpPr>
          <a:xfrm flipH="1">
            <a:off x="10069472" y="1870243"/>
            <a:ext cx="890064" cy="868776"/>
            <a:chOff x="271054" y="174557"/>
            <a:chExt cx="667548" cy="651582"/>
          </a:xfrm>
        </p:grpSpPr>
        <p:sp>
          <p:nvSpPr>
            <p:cNvPr id="6828" name="Google Shape;6828;p43"/>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9" name="Google Shape;6829;p43"/>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0" name="Google Shape;6830;p43"/>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1" name="Google Shape;6831;p43"/>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2" name="Google Shape;6832;p43"/>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3" name="Google Shape;6833;p43"/>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4" name="Google Shape;6834;p43"/>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5" name="Google Shape;6835;p43"/>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6" name="Google Shape;6836;p43"/>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7" name="Google Shape;6837;p43"/>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8" name="Google Shape;6838;p43"/>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9" name="Google Shape;6839;p43"/>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0" name="Google Shape;6840;p43"/>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1" name="Google Shape;6841;p43"/>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2" name="Google Shape;6842;p43"/>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11" name="Hình ảnh 10" descr="Ảnh có chứa công cụ viết, văn phòng phẩm&#10;&#10;Mô tả được tạo tự động">
            <a:extLst>
              <a:ext uri="{FF2B5EF4-FFF2-40B4-BE49-F238E27FC236}">
                <a16:creationId xmlns:a16="http://schemas.microsoft.com/office/drawing/2014/main" id="{9858186A-2F0E-7203-CAD0-B208487D9053}"/>
              </a:ext>
            </a:extLst>
          </p:cNvPr>
          <p:cNvPicPr>
            <a:picLocks noChangeAspect="1"/>
          </p:cNvPicPr>
          <p:nvPr/>
        </p:nvPicPr>
        <p:blipFill rotWithShape="1">
          <a:blip r:embed="rId3"/>
          <a:srcRect l="10109" t="16177" r="63334" b="30864"/>
          <a:stretch/>
        </p:blipFill>
        <p:spPr>
          <a:xfrm>
            <a:off x="8472065" y="2910125"/>
            <a:ext cx="2878692" cy="3228955"/>
          </a:xfrm>
          <a:prstGeom prst="rect">
            <a:avLst/>
          </a:prstGeom>
        </p:spPr>
      </p:pic>
      <p:pic>
        <p:nvPicPr>
          <p:cNvPr id="2" name="Picture 1">
            <a:extLst>
              <a:ext uri="{FF2B5EF4-FFF2-40B4-BE49-F238E27FC236}">
                <a16:creationId xmlns:a16="http://schemas.microsoft.com/office/drawing/2014/main" id="{B6E47A3C-65D4-7A27-DD4D-8168AEDAEAD7}"/>
              </a:ext>
            </a:extLst>
          </p:cNvPr>
          <p:cNvPicPr>
            <a:picLocks noChangeAspect="1"/>
          </p:cNvPicPr>
          <p:nvPr/>
        </p:nvPicPr>
        <p:blipFill>
          <a:blip r:embed="rId4"/>
          <a:stretch>
            <a:fillRect/>
          </a:stretch>
        </p:blipFill>
        <p:spPr>
          <a:xfrm>
            <a:off x="1392290" y="332350"/>
            <a:ext cx="8791194" cy="6431837"/>
          </a:xfrm>
          <a:prstGeom prst="rect">
            <a:avLst/>
          </a:prstGeom>
        </p:spPr>
      </p:pic>
    </p:spTree>
    <p:extLst>
      <p:ext uri="{BB962C8B-B14F-4D97-AF65-F5344CB8AC3E}">
        <p14:creationId xmlns:p14="http://schemas.microsoft.com/office/powerpoint/2010/main" val="3720208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8EFEA"/>
        </a:solidFill>
        <a:effectLst/>
      </p:bgPr>
    </p:bg>
    <p:spTree>
      <p:nvGrpSpPr>
        <p:cNvPr id="1" name="Shape 6819"/>
        <p:cNvGrpSpPr/>
        <p:nvPr/>
      </p:nvGrpSpPr>
      <p:grpSpPr>
        <a:xfrm>
          <a:off x="0" y="0"/>
          <a:ext cx="0" cy="0"/>
          <a:chOff x="0" y="0"/>
          <a:chExt cx="0" cy="0"/>
        </a:xfrm>
      </p:grpSpPr>
      <p:grpSp>
        <p:nvGrpSpPr>
          <p:cNvPr id="6823" name="Google Shape;6823;p43"/>
          <p:cNvGrpSpPr/>
          <p:nvPr/>
        </p:nvGrpSpPr>
        <p:grpSpPr>
          <a:xfrm>
            <a:off x="8417751" y="719336"/>
            <a:ext cx="1219204" cy="876297"/>
            <a:chOff x="4797000" y="1750925"/>
            <a:chExt cx="342550" cy="246400"/>
          </a:xfrm>
        </p:grpSpPr>
        <p:sp>
          <p:nvSpPr>
            <p:cNvPr id="6824" name="Google Shape;6824;p43"/>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5" name="Google Shape;6825;p43"/>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6" name="Google Shape;6826;p43"/>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27" name="Google Shape;6827;p43"/>
          <p:cNvGrpSpPr/>
          <p:nvPr/>
        </p:nvGrpSpPr>
        <p:grpSpPr>
          <a:xfrm flipH="1">
            <a:off x="10069472" y="1870243"/>
            <a:ext cx="890064" cy="868776"/>
            <a:chOff x="271054" y="174557"/>
            <a:chExt cx="667548" cy="651582"/>
          </a:xfrm>
        </p:grpSpPr>
        <p:sp>
          <p:nvSpPr>
            <p:cNvPr id="6828" name="Google Shape;6828;p43"/>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9" name="Google Shape;6829;p43"/>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0" name="Google Shape;6830;p43"/>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1" name="Google Shape;6831;p43"/>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2" name="Google Shape;6832;p43"/>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3" name="Google Shape;6833;p43"/>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4" name="Google Shape;6834;p43"/>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5" name="Google Shape;6835;p43"/>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6" name="Google Shape;6836;p43"/>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7" name="Google Shape;6837;p43"/>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8" name="Google Shape;6838;p43"/>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9" name="Google Shape;6839;p43"/>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0" name="Google Shape;6840;p43"/>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1" name="Google Shape;6841;p43"/>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2" name="Google Shape;6842;p43"/>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11" name="Hình ảnh 10" descr="Ảnh có chứa công cụ viết, văn phòng phẩm&#10;&#10;Mô tả được tạo tự động">
            <a:extLst>
              <a:ext uri="{FF2B5EF4-FFF2-40B4-BE49-F238E27FC236}">
                <a16:creationId xmlns:a16="http://schemas.microsoft.com/office/drawing/2014/main" id="{9858186A-2F0E-7203-CAD0-B208487D9053}"/>
              </a:ext>
            </a:extLst>
          </p:cNvPr>
          <p:cNvPicPr>
            <a:picLocks noChangeAspect="1"/>
          </p:cNvPicPr>
          <p:nvPr/>
        </p:nvPicPr>
        <p:blipFill rotWithShape="1">
          <a:blip r:embed="rId3"/>
          <a:srcRect l="10109" t="16177" r="63334" b="30864"/>
          <a:stretch/>
        </p:blipFill>
        <p:spPr>
          <a:xfrm>
            <a:off x="8472065" y="2910125"/>
            <a:ext cx="2878692" cy="3228955"/>
          </a:xfrm>
          <a:prstGeom prst="rect">
            <a:avLst/>
          </a:prstGeom>
        </p:spPr>
      </p:pic>
      <p:pic>
        <p:nvPicPr>
          <p:cNvPr id="3" name="Picture 2">
            <a:extLst>
              <a:ext uri="{FF2B5EF4-FFF2-40B4-BE49-F238E27FC236}">
                <a16:creationId xmlns:a16="http://schemas.microsoft.com/office/drawing/2014/main" id="{42AA4FF6-1C0B-DDD3-9282-BFF317EF0382}"/>
              </a:ext>
            </a:extLst>
          </p:cNvPr>
          <p:cNvPicPr>
            <a:picLocks noChangeAspect="1"/>
          </p:cNvPicPr>
          <p:nvPr/>
        </p:nvPicPr>
        <p:blipFill>
          <a:blip r:embed="rId4"/>
          <a:stretch>
            <a:fillRect/>
          </a:stretch>
        </p:blipFill>
        <p:spPr>
          <a:xfrm>
            <a:off x="1505194" y="426163"/>
            <a:ext cx="8791194" cy="6431837"/>
          </a:xfrm>
          <a:prstGeom prst="rect">
            <a:avLst/>
          </a:prstGeom>
        </p:spPr>
      </p:pic>
    </p:spTree>
    <p:extLst>
      <p:ext uri="{BB962C8B-B14F-4D97-AF65-F5344CB8AC3E}">
        <p14:creationId xmlns:p14="http://schemas.microsoft.com/office/powerpoint/2010/main" val="2450756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10;&#10;Mô tả được tạo tự động">
            <a:extLst>
              <a:ext uri="{FF2B5EF4-FFF2-40B4-BE49-F238E27FC236}">
                <a16:creationId xmlns:a16="http://schemas.microsoft.com/office/drawing/2014/main" id="{005332E8-4BED-3C8A-313F-0283F5C8E0B3}"/>
              </a:ext>
            </a:extLst>
          </p:cNvPr>
          <p:cNvPicPr>
            <a:picLocks noChangeAspect="1"/>
          </p:cNvPicPr>
          <p:nvPr/>
        </p:nvPicPr>
        <p:blipFill>
          <a:blip r:embed="rId2"/>
          <a:stretch>
            <a:fillRect/>
          </a:stretch>
        </p:blipFill>
        <p:spPr>
          <a:xfrm>
            <a:off x="572112" y="1347724"/>
            <a:ext cx="4286515" cy="4746752"/>
          </a:xfrm>
          <a:prstGeom prst="rect">
            <a:avLst/>
          </a:prstGeom>
        </p:spPr>
      </p:pic>
      <p:sp>
        <p:nvSpPr>
          <p:cNvPr id="6" name="Hộp Văn bản 5">
            <a:extLst>
              <a:ext uri="{FF2B5EF4-FFF2-40B4-BE49-F238E27FC236}">
                <a16:creationId xmlns:a16="http://schemas.microsoft.com/office/drawing/2014/main" id="{6810B6E1-9A6F-1C7C-7444-DE5534024291}"/>
              </a:ext>
            </a:extLst>
          </p:cNvPr>
          <p:cNvSpPr txBox="1"/>
          <p:nvPr/>
        </p:nvSpPr>
        <p:spPr>
          <a:xfrm>
            <a:off x="4714323" y="2911930"/>
            <a:ext cx="6794361" cy="193899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002060"/>
                </a:solidFill>
                <a:effectLst/>
                <a:uLnTx/>
                <a:uFillTx/>
                <a:latin typeface="Calibri"/>
                <a:cs typeface="Arial"/>
                <a:sym typeface="Arial"/>
              </a:rPr>
              <a:t>Thi</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đua</a:t>
            </a:r>
            <a:r>
              <a:rPr kumimoji="0" lang="en-US" sz="4000" b="1" i="0" u="none" strike="noStrike" kern="0" cap="none" spc="0" normalizeH="0" baseline="0" noProof="0" dirty="0">
                <a:ln>
                  <a:noFill/>
                </a:ln>
                <a:solidFill>
                  <a:srgbClr val="002060"/>
                </a:solidFill>
                <a:effectLst/>
                <a:uLnTx/>
                <a:uFillTx/>
                <a:latin typeface="Calibri"/>
                <a:cs typeface="Arial"/>
                <a:sym typeface="Arial"/>
              </a:rPr>
              <a:t> đ</a:t>
            </a:r>
            <a:r>
              <a:rPr kumimoji="0" lang="vi-VN" sz="4000" b="1" i="0" u="none" strike="noStrike" kern="0" cap="none" spc="0" normalizeH="0" baseline="0" noProof="0" dirty="0">
                <a:ln>
                  <a:noFill/>
                </a:ln>
                <a:solidFill>
                  <a:srgbClr val="002060"/>
                </a:solidFill>
                <a:effectLst/>
                <a:uLnTx/>
                <a:uFillTx/>
                <a:latin typeface="Calibri"/>
                <a:cs typeface="Arial"/>
                <a:sym typeface="Arial"/>
              </a:rPr>
              <a:t>ọc thuộc lòng khổ thơ em thích</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trong</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các</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bài</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thơ</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em</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đã</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học</a:t>
            </a:r>
            <a:r>
              <a:rPr kumimoji="0" lang="vi-VN" sz="4000" b="1" i="0" u="none" strike="noStrike" kern="0" cap="none" spc="0" normalizeH="0" baseline="0" noProof="0" dirty="0">
                <a:ln>
                  <a:noFill/>
                </a:ln>
                <a:solidFill>
                  <a:srgbClr val="002060"/>
                </a:solidFill>
                <a:effectLst/>
                <a:uLnTx/>
                <a:uFillTx/>
                <a:latin typeface="Calibri"/>
                <a:cs typeface="Arial"/>
                <a:sym typeface="Arial"/>
              </a:rPr>
              <a:t>.</a:t>
            </a:r>
            <a:endParaRPr kumimoji="0" lang="en-US" sz="4000" b="1" i="0" u="none" strike="noStrike" kern="0" cap="none" spc="0" normalizeH="0" baseline="0" noProof="0" dirty="0">
              <a:ln>
                <a:noFill/>
              </a:ln>
              <a:solidFill>
                <a:srgbClr val="002060"/>
              </a:solidFill>
              <a:effectLst/>
              <a:uLnTx/>
              <a:uFillTx/>
              <a:latin typeface="Calibri"/>
              <a:cs typeface="Arial"/>
              <a:sym typeface="Arial"/>
            </a:endParaRPr>
          </a:p>
        </p:txBody>
      </p:sp>
    </p:spTree>
    <p:extLst>
      <p:ext uri="{BB962C8B-B14F-4D97-AF65-F5344CB8AC3E}">
        <p14:creationId xmlns:p14="http://schemas.microsoft.com/office/powerpoint/2010/main" val="354537571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6B85E7-BCA9-C065-8E95-DD75C20B7A0D}"/>
              </a:ext>
            </a:extLst>
          </p:cNvPr>
          <p:cNvPicPr>
            <a:picLocks noChangeAspect="1"/>
          </p:cNvPicPr>
          <p:nvPr/>
        </p:nvPicPr>
        <p:blipFill>
          <a:blip r:embed="rId2"/>
          <a:stretch>
            <a:fillRect/>
          </a:stretch>
        </p:blipFill>
        <p:spPr>
          <a:xfrm>
            <a:off x="1259863" y="645036"/>
            <a:ext cx="9199661" cy="5773412"/>
          </a:xfrm>
          <a:prstGeom prst="rect">
            <a:avLst/>
          </a:prstGeom>
        </p:spPr>
      </p:pic>
    </p:spTree>
    <p:extLst>
      <p:ext uri="{BB962C8B-B14F-4D97-AF65-F5344CB8AC3E}">
        <p14:creationId xmlns:p14="http://schemas.microsoft.com/office/powerpoint/2010/main" val="2521232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EFEA"/>
        </a:solidFill>
        <a:effectLst/>
      </p:bgPr>
    </p:bg>
    <p:spTree>
      <p:nvGrpSpPr>
        <p:cNvPr id="1" name="Shape 6819"/>
        <p:cNvGrpSpPr/>
        <p:nvPr/>
      </p:nvGrpSpPr>
      <p:grpSpPr>
        <a:xfrm>
          <a:off x="0" y="0"/>
          <a:ext cx="0" cy="0"/>
          <a:chOff x="0" y="0"/>
          <a:chExt cx="0" cy="0"/>
        </a:xfrm>
      </p:grpSpPr>
      <p:grpSp>
        <p:nvGrpSpPr>
          <p:cNvPr id="6823" name="Google Shape;6823;p43"/>
          <p:cNvGrpSpPr/>
          <p:nvPr/>
        </p:nvGrpSpPr>
        <p:grpSpPr>
          <a:xfrm>
            <a:off x="8417751" y="719336"/>
            <a:ext cx="1219204" cy="876297"/>
            <a:chOff x="4797000" y="1750925"/>
            <a:chExt cx="342550" cy="246400"/>
          </a:xfrm>
        </p:grpSpPr>
        <p:sp>
          <p:nvSpPr>
            <p:cNvPr id="6824" name="Google Shape;6824;p43"/>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5" name="Google Shape;6825;p43"/>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6" name="Google Shape;6826;p43"/>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827" name="Google Shape;6827;p43"/>
          <p:cNvGrpSpPr/>
          <p:nvPr/>
        </p:nvGrpSpPr>
        <p:grpSpPr>
          <a:xfrm flipH="1">
            <a:off x="10069472" y="1870243"/>
            <a:ext cx="890064" cy="868776"/>
            <a:chOff x="271054" y="174557"/>
            <a:chExt cx="667548" cy="651582"/>
          </a:xfrm>
        </p:grpSpPr>
        <p:sp>
          <p:nvSpPr>
            <p:cNvPr id="6828" name="Google Shape;6828;p43"/>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9" name="Google Shape;6829;p43"/>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0" name="Google Shape;6830;p43"/>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1" name="Google Shape;6831;p43"/>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2" name="Google Shape;6832;p43"/>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3" name="Google Shape;6833;p43"/>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4" name="Google Shape;6834;p43"/>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5" name="Google Shape;6835;p43"/>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6" name="Google Shape;6836;p43"/>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7" name="Google Shape;6837;p43"/>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8" name="Google Shape;6838;p43"/>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9" name="Google Shape;6839;p43"/>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0" name="Google Shape;6840;p43"/>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1" name="Google Shape;6841;p43"/>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2" name="Google Shape;6842;p43"/>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1" name="Hình ảnh 10" descr="Ảnh có chứa công cụ viết, văn phòng phẩm&#10;&#10;Mô tả được tạo tự động">
            <a:extLst>
              <a:ext uri="{FF2B5EF4-FFF2-40B4-BE49-F238E27FC236}">
                <a16:creationId xmlns:a16="http://schemas.microsoft.com/office/drawing/2014/main" id="{9858186A-2F0E-7203-CAD0-B208487D9053}"/>
              </a:ext>
            </a:extLst>
          </p:cNvPr>
          <p:cNvPicPr>
            <a:picLocks noChangeAspect="1"/>
          </p:cNvPicPr>
          <p:nvPr/>
        </p:nvPicPr>
        <p:blipFill rotWithShape="1">
          <a:blip r:embed="rId3"/>
          <a:srcRect l="10109" t="16177" r="63334" b="30864"/>
          <a:stretch/>
        </p:blipFill>
        <p:spPr>
          <a:xfrm>
            <a:off x="8472065" y="2910125"/>
            <a:ext cx="2878692" cy="3228955"/>
          </a:xfrm>
          <a:prstGeom prst="rect">
            <a:avLst/>
          </a:prstGeom>
        </p:spPr>
      </p:pic>
      <p:pic>
        <p:nvPicPr>
          <p:cNvPr id="4" name="Picture 3">
            <a:extLst>
              <a:ext uri="{FF2B5EF4-FFF2-40B4-BE49-F238E27FC236}">
                <a16:creationId xmlns:a16="http://schemas.microsoft.com/office/drawing/2014/main" id="{EE91B391-9FD4-7ADB-FB19-26777CE895C6}"/>
              </a:ext>
            </a:extLst>
          </p:cNvPr>
          <p:cNvPicPr>
            <a:picLocks noChangeAspect="1"/>
          </p:cNvPicPr>
          <p:nvPr/>
        </p:nvPicPr>
        <p:blipFill>
          <a:blip r:embed="rId4"/>
          <a:stretch>
            <a:fillRect/>
          </a:stretch>
        </p:blipFill>
        <p:spPr>
          <a:xfrm>
            <a:off x="2093649" y="808397"/>
            <a:ext cx="7547502" cy="5797798"/>
          </a:xfrm>
          <a:prstGeom prst="rect">
            <a:avLst/>
          </a:prstGeom>
        </p:spPr>
      </p:pic>
    </p:spTree>
    <p:extLst>
      <p:ext uri="{BB962C8B-B14F-4D97-AF65-F5344CB8AC3E}">
        <p14:creationId xmlns:p14="http://schemas.microsoft.com/office/powerpoint/2010/main" val="2487196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4"/>
          <a:stretch>
            <a:fillRect/>
          </a:stretch>
        </p:blipFill>
        <p:spPr>
          <a:xfrm>
            <a:off x="0" y="3220719"/>
            <a:ext cx="12182475" cy="3664585"/>
          </a:xfrm>
          <a:prstGeom prst="rect">
            <a:avLst/>
          </a:prstGeom>
        </p:spPr>
      </p:pic>
      <p:sp>
        <p:nvSpPr>
          <p:cNvPr id="2" name="矩形 1"/>
          <p:cNvSpPr/>
          <p:nvPr/>
        </p:nvSpPr>
        <p:spPr>
          <a:xfrm>
            <a:off x="620395" y="620394"/>
            <a:ext cx="11016615" cy="564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3" name="图片 2" descr="35"/>
          <p:cNvPicPr>
            <a:picLocks noChangeAspect="1"/>
          </p:cNvPicPr>
          <p:nvPr/>
        </p:nvPicPr>
        <p:blipFill>
          <a:blip r:embed="rId5"/>
          <a:stretch>
            <a:fillRect/>
          </a:stretch>
        </p:blipFill>
        <p:spPr>
          <a:xfrm>
            <a:off x="0" y="-26671"/>
            <a:ext cx="12182475" cy="5796915"/>
          </a:xfrm>
          <a:prstGeom prst="rect">
            <a:avLst/>
          </a:prstGeom>
        </p:spPr>
      </p:pic>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19" name="Picture 18">
            <a:extLst>
              <a:ext uri="{FF2B5EF4-FFF2-40B4-BE49-F238E27FC236}">
                <a16:creationId xmlns:a16="http://schemas.microsoft.com/office/drawing/2014/main" id="{9BEB8DA6-59D5-4AFA-8789-91D112F8740D}"/>
              </a:ext>
            </a:extLst>
          </p:cNvPr>
          <p:cNvPicPr>
            <a:picLocks noChangeAspect="1"/>
          </p:cNvPicPr>
          <p:nvPr/>
        </p:nvPicPr>
        <p:blipFill rotWithShape="1">
          <a:blip r:embed="rId7"/>
          <a:srcRect r="59266"/>
          <a:stretch/>
        </p:blipFill>
        <p:spPr>
          <a:xfrm>
            <a:off x="1145914" y="-173215"/>
            <a:ext cx="1800417" cy="1322947"/>
          </a:xfrm>
          <a:prstGeom prst="rect">
            <a:avLst/>
          </a:prstGeom>
        </p:spPr>
      </p:pic>
      <p:pic>
        <p:nvPicPr>
          <p:cNvPr id="20" name="Picture 19">
            <a:extLst>
              <a:ext uri="{FF2B5EF4-FFF2-40B4-BE49-F238E27FC236}">
                <a16:creationId xmlns:a16="http://schemas.microsoft.com/office/drawing/2014/main" id="{1344D1CD-4E79-4B80-B9CB-F7883361476A}"/>
              </a:ext>
            </a:extLst>
          </p:cNvPr>
          <p:cNvPicPr>
            <a:picLocks noChangeAspect="1"/>
          </p:cNvPicPr>
          <p:nvPr/>
        </p:nvPicPr>
        <p:blipFill rotWithShape="1">
          <a:blip r:embed="rId7"/>
          <a:srcRect l="40406" t="2481" r="5929" b="-4320"/>
          <a:stretch/>
        </p:blipFill>
        <p:spPr>
          <a:xfrm rot="855268">
            <a:off x="274376" y="929205"/>
            <a:ext cx="2371918" cy="1347273"/>
          </a:xfrm>
          <a:prstGeom prst="rect">
            <a:avLst/>
          </a:prstGeom>
        </p:spPr>
      </p:pic>
      <p:pic>
        <p:nvPicPr>
          <p:cNvPr id="22" name="Picture 21">
            <a:extLst>
              <a:ext uri="{FF2B5EF4-FFF2-40B4-BE49-F238E27FC236}">
                <a16:creationId xmlns:a16="http://schemas.microsoft.com/office/drawing/2014/main" id="{FFAC951A-0D88-4000-A411-9D714E697AC3}"/>
              </a:ext>
            </a:extLst>
          </p:cNvPr>
          <p:cNvPicPr>
            <a:picLocks noChangeAspect="1"/>
          </p:cNvPicPr>
          <p:nvPr/>
        </p:nvPicPr>
        <p:blipFill rotWithShape="1">
          <a:blip r:embed="rId8"/>
          <a:srcRect b="43008"/>
          <a:stretch/>
        </p:blipFill>
        <p:spPr>
          <a:xfrm>
            <a:off x="3131294" y="479563"/>
            <a:ext cx="7419713" cy="1400175"/>
          </a:xfrm>
          <a:prstGeom prst="rect">
            <a:avLst/>
          </a:prstGeom>
        </p:spPr>
      </p:pic>
      <p:pic>
        <p:nvPicPr>
          <p:cNvPr id="24" name="Picture 2" descr="http://thanhdoan.donghoi.gov.vn/3cms/upload/tddh/Image/t%E1%BA%A3i%20xu%E1%BB%91ng.png">
            <a:hlinkClick r:id="rId9" action="ppaction://hlinksldjump"/>
            <a:extLst>
              <a:ext uri="{FF2B5EF4-FFF2-40B4-BE49-F238E27FC236}">
                <a16:creationId xmlns:a16="http://schemas.microsoft.com/office/drawing/2014/main" id="{030DBCD2-1A38-47ED-914D-F845CB1A675D}"/>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54286" y="2390405"/>
            <a:ext cx="1588540" cy="17135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thanhdoan.donghoi.gov.vn/3cms/upload/tddh/Image/t%E1%BA%A3i%20xu%E1%BB%91ng.png">
            <a:hlinkClick r:id="rId12" action="ppaction://hlinksldjump"/>
            <a:extLst>
              <a:ext uri="{FF2B5EF4-FFF2-40B4-BE49-F238E27FC236}">
                <a16:creationId xmlns:a16="http://schemas.microsoft.com/office/drawing/2014/main" id="{B2BDF877-586B-44F0-B097-2A1DF65873F2}"/>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158502" y="2302662"/>
            <a:ext cx="1588540" cy="17135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thanhdoan.donghoi.gov.vn/3cms/upload/tddh/Image/t%E1%BA%A3i%20xu%E1%BB%91ng.png">
            <a:hlinkClick r:id="rId13" action="ppaction://hlinksldjump"/>
            <a:extLst>
              <a:ext uri="{FF2B5EF4-FFF2-40B4-BE49-F238E27FC236}">
                <a16:creationId xmlns:a16="http://schemas.microsoft.com/office/drawing/2014/main" id="{E2DCE3F4-4B06-41F7-9728-ADDDF3C45F1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951837" y="2236270"/>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F1379E9E-7105-4A3A-8D42-DF147D2D7002}"/>
              </a:ext>
            </a:extLst>
          </p:cNvPr>
          <p:cNvSpPr/>
          <p:nvPr/>
        </p:nvSpPr>
        <p:spPr>
          <a:xfrm>
            <a:off x="2142086" y="4200266"/>
            <a:ext cx="9536391"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Mỗi</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huy</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hiệu</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Đội</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ở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trên</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chứa</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lang="en-GB" sz="3200" dirty="0">
                <a:solidFill>
                  <a:sysClr val="windowText" lastClr="000000"/>
                </a:solidFill>
                <a:latin typeface="Arial" panose="020B0604020202020204" pitchFamily="34" charset="0"/>
                <a:ea typeface="Cambria" panose="02040503050406030204" pitchFamily="18" charset="0"/>
                <a:cs typeface="Arial" panose="020B0604020202020204" pitchFamily="34" charset="0"/>
              </a:rPr>
              <a:t>m</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ột</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đoạn</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trích</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Em</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hãy</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dự</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đoán</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xem</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đoạn</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trích</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đó</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là</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của</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bài</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đọc</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nào</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để</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nhận</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được</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chiếc</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huy</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hiệu</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vinh</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dự</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này</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nhé</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a:t>
            </a:r>
            <a:endParaRPr kumimoji="0" lang="vi-VN"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endParaRPr>
          </a:p>
        </p:txBody>
      </p:sp>
      <p:pic>
        <p:nvPicPr>
          <p:cNvPr id="28" name="Picture 2" descr="http://thanhdoan.donghoi.gov.vn/3cms/upload/tddh/Image/t%E1%BA%A3i%20xu%E1%BB%91ng.png">
            <a:hlinkClick r:id="rId14" action="ppaction://hlinksldjump"/>
            <a:extLst>
              <a:ext uri="{FF2B5EF4-FFF2-40B4-BE49-F238E27FC236}">
                <a16:creationId xmlns:a16="http://schemas.microsoft.com/office/drawing/2014/main" id="{C7A23789-DE7A-40F5-8120-F98853FCD9B7}"/>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666886" y="217663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hlinkClick r:id="rId15" action="ppaction://hlinksldjump"/>
            <a:extLst>
              <a:ext uri="{FF2B5EF4-FFF2-40B4-BE49-F238E27FC236}">
                <a16:creationId xmlns:a16="http://schemas.microsoft.com/office/drawing/2014/main" id="{6E791307-45D0-4BC7-9E91-D47F5D10D187}"/>
              </a:ext>
            </a:extLst>
          </p:cNvPr>
          <p:cNvSpPr/>
          <p:nvPr/>
        </p:nvSpPr>
        <p:spPr>
          <a:xfrm>
            <a:off x="10598897" y="6270625"/>
            <a:ext cx="1245131" cy="442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5" name="Picture 2" descr="http://thanhdoan.donghoi.gov.vn/3cms/upload/tddh/Image/t%E1%BA%A3i%20xu%E1%BB%91ng.png">
            <a:hlinkClick r:id="rId16" action="ppaction://hlinksldjump"/>
            <a:extLst>
              <a:ext uri="{FF2B5EF4-FFF2-40B4-BE49-F238E27FC236}">
                <a16:creationId xmlns:a16="http://schemas.microsoft.com/office/drawing/2014/main" id="{F2151518-9076-A7B6-6F0D-2FFB874F39F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356538" y="2216392"/>
            <a:ext cx="1588540" cy="17135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hanhdoan.donghoi.gov.vn/3cms/upload/tddh/Image/t%E1%BA%A3i%20xu%E1%BB%91ng.png">
            <a:hlinkClick r:id="rId17" action="ppaction://hlinksldjump"/>
            <a:extLst>
              <a:ext uri="{FF2B5EF4-FFF2-40B4-BE49-F238E27FC236}">
                <a16:creationId xmlns:a16="http://schemas.microsoft.com/office/drawing/2014/main" id="{3DEB4C57-5C28-A355-4A53-226AE743B0C3}"/>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006433" y="2226331"/>
            <a:ext cx="1588540" cy="171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90973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26"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80">
                                          <p:stCondLst>
                                            <p:cond delay="0"/>
                                          </p:stCondLst>
                                        </p:cTn>
                                        <p:tgtEl>
                                          <p:spTgt spid="24"/>
                                        </p:tgtEl>
                                      </p:cBhvr>
                                    </p:animEffect>
                                    <p:anim calcmode="lin" valueType="num">
                                      <p:cBhvr>
                                        <p:cTn id="2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8" dur="26">
                                          <p:stCondLst>
                                            <p:cond delay="650"/>
                                          </p:stCondLst>
                                        </p:cTn>
                                        <p:tgtEl>
                                          <p:spTgt spid="24"/>
                                        </p:tgtEl>
                                      </p:cBhvr>
                                      <p:to x="100000" y="60000"/>
                                    </p:animScale>
                                    <p:animScale>
                                      <p:cBhvr>
                                        <p:cTn id="29" dur="166" decel="50000">
                                          <p:stCondLst>
                                            <p:cond delay="676"/>
                                          </p:stCondLst>
                                        </p:cTn>
                                        <p:tgtEl>
                                          <p:spTgt spid="24"/>
                                        </p:tgtEl>
                                      </p:cBhvr>
                                      <p:to x="100000" y="100000"/>
                                    </p:animScale>
                                    <p:animScale>
                                      <p:cBhvr>
                                        <p:cTn id="30" dur="26">
                                          <p:stCondLst>
                                            <p:cond delay="1312"/>
                                          </p:stCondLst>
                                        </p:cTn>
                                        <p:tgtEl>
                                          <p:spTgt spid="24"/>
                                        </p:tgtEl>
                                      </p:cBhvr>
                                      <p:to x="100000" y="80000"/>
                                    </p:animScale>
                                    <p:animScale>
                                      <p:cBhvr>
                                        <p:cTn id="31" dur="166" decel="50000">
                                          <p:stCondLst>
                                            <p:cond delay="1338"/>
                                          </p:stCondLst>
                                        </p:cTn>
                                        <p:tgtEl>
                                          <p:spTgt spid="24"/>
                                        </p:tgtEl>
                                      </p:cBhvr>
                                      <p:to x="100000" y="100000"/>
                                    </p:animScale>
                                    <p:animScale>
                                      <p:cBhvr>
                                        <p:cTn id="32" dur="26">
                                          <p:stCondLst>
                                            <p:cond delay="1642"/>
                                          </p:stCondLst>
                                        </p:cTn>
                                        <p:tgtEl>
                                          <p:spTgt spid="24"/>
                                        </p:tgtEl>
                                      </p:cBhvr>
                                      <p:to x="100000" y="90000"/>
                                    </p:animScale>
                                    <p:animScale>
                                      <p:cBhvr>
                                        <p:cTn id="33" dur="166" decel="50000">
                                          <p:stCondLst>
                                            <p:cond delay="1668"/>
                                          </p:stCondLst>
                                        </p:cTn>
                                        <p:tgtEl>
                                          <p:spTgt spid="24"/>
                                        </p:tgtEl>
                                      </p:cBhvr>
                                      <p:to x="100000" y="100000"/>
                                    </p:animScale>
                                    <p:animScale>
                                      <p:cBhvr>
                                        <p:cTn id="34" dur="26">
                                          <p:stCondLst>
                                            <p:cond delay="1808"/>
                                          </p:stCondLst>
                                        </p:cTn>
                                        <p:tgtEl>
                                          <p:spTgt spid="24"/>
                                        </p:tgtEl>
                                      </p:cBhvr>
                                      <p:to x="100000" y="95000"/>
                                    </p:animScale>
                                    <p:animScale>
                                      <p:cBhvr>
                                        <p:cTn id="35" dur="166" decel="50000">
                                          <p:stCondLst>
                                            <p:cond delay="1834"/>
                                          </p:stCondLst>
                                        </p:cTn>
                                        <p:tgtEl>
                                          <p:spTgt spid="24"/>
                                        </p:tgtEl>
                                      </p:cBhvr>
                                      <p:to x="100000" y="100000"/>
                                    </p:animScale>
                                  </p:childTnLst>
                                </p:cTn>
                              </p:par>
                              <p:par>
                                <p:cTn id="36" presetID="26"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80">
                                          <p:stCondLst>
                                            <p:cond delay="0"/>
                                          </p:stCondLst>
                                        </p:cTn>
                                        <p:tgtEl>
                                          <p:spTgt spid="25"/>
                                        </p:tgtEl>
                                      </p:cBhvr>
                                    </p:animEffect>
                                    <p:anim calcmode="lin" valueType="num">
                                      <p:cBhvr>
                                        <p:cTn id="3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4" dur="26">
                                          <p:stCondLst>
                                            <p:cond delay="650"/>
                                          </p:stCondLst>
                                        </p:cTn>
                                        <p:tgtEl>
                                          <p:spTgt spid="25"/>
                                        </p:tgtEl>
                                      </p:cBhvr>
                                      <p:to x="100000" y="60000"/>
                                    </p:animScale>
                                    <p:animScale>
                                      <p:cBhvr>
                                        <p:cTn id="45" dur="166" decel="50000">
                                          <p:stCondLst>
                                            <p:cond delay="676"/>
                                          </p:stCondLst>
                                        </p:cTn>
                                        <p:tgtEl>
                                          <p:spTgt spid="25"/>
                                        </p:tgtEl>
                                      </p:cBhvr>
                                      <p:to x="100000" y="100000"/>
                                    </p:animScale>
                                    <p:animScale>
                                      <p:cBhvr>
                                        <p:cTn id="46" dur="26">
                                          <p:stCondLst>
                                            <p:cond delay="1312"/>
                                          </p:stCondLst>
                                        </p:cTn>
                                        <p:tgtEl>
                                          <p:spTgt spid="25"/>
                                        </p:tgtEl>
                                      </p:cBhvr>
                                      <p:to x="100000" y="80000"/>
                                    </p:animScale>
                                    <p:animScale>
                                      <p:cBhvr>
                                        <p:cTn id="47" dur="166" decel="50000">
                                          <p:stCondLst>
                                            <p:cond delay="1338"/>
                                          </p:stCondLst>
                                        </p:cTn>
                                        <p:tgtEl>
                                          <p:spTgt spid="25"/>
                                        </p:tgtEl>
                                      </p:cBhvr>
                                      <p:to x="100000" y="100000"/>
                                    </p:animScale>
                                    <p:animScale>
                                      <p:cBhvr>
                                        <p:cTn id="48" dur="26">
                                          <p:stCondLst>
                                            <p:cond delay="1642"/>
                                          </p:stCondLst>
                                        </p:cTn>
                                        <p:tgtEl>
                                          <p:spTgt spid="25"/>
                                        </p:tgtEl>
                                      </p:cBhvr>
                                      <p:to x="100000" y="90000"/>
                                    </p:animScale>
                                    <p:animScale>
                                      <p:cBhvr>
                                        <p:cTn id="49" dur="166" decel="50000">
                                          <p:stCondLst>
                                            <p:cond delay="1668"/>
                                          </p:stCondLst>
                                        </p:cTn>
                                        <p:tgtEl>
                                          <p:spTgt spid="25"/>
                                        </p:tgtEl>
                                      </p:cBhvr>
                                      <p:to x="100000" y="100000"/>
                                    </p:animScale>
                                    <p:animScale>
                                      <p:cBhvr>
                                        <p:cTn id="50" dur="26">
                                          <p:stCondLst>
                                            <p:cond delay="1808"/>
                                          </p:stCondLst>
                                        </p:cTn>
                                        <p:tgtEl>
                                          <p:spTgt spid="25"/>
                                        </p:tgtEl>
                                      </p:cBhvr>
                                      <p:to x="100000" y="95000"/>
                                    </p:animScale>
                                    <p:animScale>
                                      <p:cBhvr>
                                        <p:cTn id="51" dur="166" decel="50000">
                                          <p:stCondLst>
                                            <p:cond delay="1834"/>
                                          </p:stCondLst>
                                        </p:cTn>
                                        <p:tgtEl>
                                          <p:spTgt spid="25"/>
                                        </p:tgtEl>
                                      </p:cBhvr>
                                      <p:to x="100000" y="100000"/>
                                    </p:animScale>
                                  </p:childTnLst>
                                </p:cTn>
                              </p:par>
                              <p:par>
                                <p:cTn id="52" presetID="26"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80">
                                          <p:stCondLst>
                                            <p:cond delay="0"/>
                                          </p:stCondLst>
                                        </p:cTn>
                                        <p:tgtEl>
                                          <p:spTgt spid="26"/>
                                        </p:tgtEl>
                                      </p:cBhvr>
                                    </p:animEffect>
                                    <p:anim calcmode="lin" valueType="num">
                                      <p:cBhvr>
                                        <p:cTn id="5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0" dur="26">
                                          <p:stCondLst>
                                            <p:cond delay="650"/>
                                          </p:stCondLst>
                                        </p:cTn>
                                        <p:tgtEl>
                                          <p:spTgt spid="26"/>
                                        </p:tgtEl>
                                      </p:cBhvr>
                                      <p:to x="100000" y="60000"/>
                                    </p:animScale>
                                    <p:animScale>
                                      <p:cBhvr>
                                        <p:cTn id="61" dur="166" decel="50000">
                                          <p:stCondLst>
                                            <p:cond delay="676"/>
                                          </p:stCondLst>
                                        </p:cTn>
                                        <p:tgtEl>
                                          <p:spTgt spid="26"/>
                                        </p:tgtEl>
                                      </p:cBhvr>
                                      <p:to x="100000" y="100000"/>
                                    </p:animScale>
                                    <p:animScale>
                                      <p:cBhvr>
                                        <p:cTn id="62" dur="26">
                                          <p:stCondLst>
                                            <p:cond delay="1312"/>
                                          </p:stCondLst>
                                        </p:cTn>
                                        <p:tgtEl>
                                          <p:spTgt spid="26"/>
                                        </p:tgtEl>
                                      </p:cBhvr>
                                      <p:to x="100000" y="80000"/>
                                    </p:animScale>
                                    <p:animScale>
                                      <p:cBhvr>
                                        <p:cTn id="63" dur="166" decel="50000">
                                          <p:stCondLst>
                                            <p:cond delay="1338"/>
                                          </p:stCondLst>
                                        </p:cTn>
                                        <p:tgtEl>
                                          <p:spTgt spid="26"/>
                                        </p:tgtEl>
                                      </p:cBhvr>
                                      <p:to x="100000" y="100000"/>
                                    </p:animScale>
                                    <p:animScale>
                                      <p:cBhvr>
                                        <p:cTn id="64" dur="26">
                                          <p:stCondLst>
                                            <p:cond delay="1642"/>
                                          </p:stCondLst>
                                        </p:cTn>
                                        <p:tgtEl>
                                          <p:spTgt spid="26"/>
                                        </p:tgtEl>
                                      </p:cBhvr>
                                      <p:to x="100000" y="90000"/>
                                    </p:animScale>
                                    <p:animScale>
                                      <p:cBhvr>
                                        <p:cTn id="65" dur="166" decel="50000">
                                          <p:stCondLst>
                                            <p:cond delay="1668"/>
                                          </p:stCondLst>
                                        </p:cTn>
                                        <p:tgtEl>
                                          <p:spTgt spid="26"/>
                                        </p:tgtEl>
                                      </p:cBhvr>
                                      <p:to x="100000" y="100000"/>
                                    </p:animScale>
                                    <p:animScale>
                                      <p:cBhvr>
                                        <p:cTn id="66" dur="26">
                                          <p:stCondLst>
                                            <p:cond delay="1808"/>
                                          </p:stCondLst>
                                        </p:cTn>
                                        <p:tgtEl>
                                          <p:spTgt spid="26"/>
                                        </p:tgtEl>
                                      </p:cBhvr>
                                      <p:to x="100000" y="95000"/>
                                    </p:animScale>
                                    <p:animScale>
                                      <p:cBhvr>
                                        <p:cTn id="67" dur="166" decel="50000">
                                          <p:stCondLst>
                                            <p:cond delay="1834"/>
                                          </p:stCondLst>
                                        </p:cTn>
                                        <p:tgtEl>
                                          <p:spTgt spid="26"/>
                                        </p:tgtEl>
                                      </p:cBhvr>
                                      <p:to x="100000" y="100000"/>
                                    </p:animScale>
                                  </p:childTnLst>
                                </p:cTn>
                              </p:par>
                              <p:par>
                                <p:cTn id="68" presetID="26"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80">
                                          <p:stCondLst>
                                            <p:cond delay="0"/>
                                          </p:stCondLst>
                                        </p:cTn>
                                        <p:tgtEl>
                                          <p:spTgt spid="28"/>
                                        </p:tgtEl>
                                      </p:cBhvr>
                                    </p:animEffect>
                                    <p:anim calcmode="lin" valueType="num">
                                      <p:cBhvr>
                                        <p:cTn id="71"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76" dur="26">
                                          <p:stCondLst>
                                            <p:cond delay="650"/>
                                          </p:stCondLst>
                                        </p:cTn>
                                        <p:tgtEl>
                                          <p:spTgt spid="28"/>
                                        </p:tgtEl>
                                      </p:cBhvr>
                                      <p:to x="100000" y="60000"/>
                                    </p:animScale>
                                    <p:animScale>
                                      <p:cBhvr>
                                        <p:cTn id="77" dur="166" decel="50000">
                                          <p:stCondLst>
                                            <p:cond delay="676"/>
                                          </p:stCondLst>
                                        </p:cTn>
                                        <p:tgtEl>
                                          <p:spTgt spid="28"/>
                                        </p:tgtEl>
                                      </p:cBhvr>
                                      <p:to x="100000" y="100000"/>
                                    </p:animScale>
                                    <p:animScale>
                                      <p:cBhvr>
                                        <p:cTn id="78" dur="26">
                                          <p:stCondLst>
                                            <p:cond delay="1312"/>
                                          </p:stCondLst>
                                        </p:cTn>
                                        <p:tgtEl>
                                          <p:spTgt spid="28"/>
                                        </p:tgtEl>
                                      </p:cBhvr>
                                      <p:to x="100000" y="80000"/>
                                    </p:animScale>
                                    <p:animScale>
                                      <p:cBhvr>
                                        <p:cTn id="79" dur="166" decel="50000">
                                          <p:stCondLst>
                                            <p:cond delay="1338"/>
                                          </p:stCondLst>
                                        </p:cTn>
                                        <p:tgtEl>
                                          <p:spTgt spid="28"/>
                                        </p:tgtEl>
                                      </p:cBhvr>
                                      <p:to x="100000" y="100000"/>
                                    </p:animScale>
                                    <p:animScale>
                                      <p:cBhvr>
                                        <p:cTn id="80" dur="26">
                                          <p:stCondLst>
                                            <p:cond delay="1642"/>
                                          </p:stCondLst>
                                        </p:cTn>
                                        <p:tgtEl>
                                          <p:spTgt spid="28"/>
                                        </p:tgtEl>
                                      </p:cBhvr>
                                      <p:to x="100000" y="90000"/>
                                    </p:animScale>
                                    <p:animScale>
                                      <p:cBhvr>
                                        <p:cTn id="81" dur="166" decel="50000">
                                          <p:stCondLst>
                                            <p:cond delay="1668"/>
                                          </p:stCondLst>
                                        </p:cTn>
                                        <p:tgtEl>
                                          <p:spTgt spid="28"/>
                                        </p:tgtEl>
                                      </p:cBhvr>
                                      <p:to x="100000" y="100000"/>
                                    </p:animScale>
                                    <p:animScale>
                                      <p:cBhvr>
                                        <p:cTn id="82" dur="26">
                                          <p:stCondLst>
                                            <p:cond delay="1808"/>
                                          </p:stCondLst>
                                        </p:cTn>
                                        <p:tgtEl>
                                          <p:spTgt spid="28"/>
                                        </p:tgtEl>
                                      </p:cBhvr>
                                      <p:to x="100000" y="95000"/>
                                    </p:animScale>
                                    <p:animScale>
                                      <p:cBhvr>
                                        <p:cTn id="83" dur="166" decel="50000">
                                          <p:stCondLst>
                                            <p:cond delay="1834"/>
                                          </p:stCondLst>
                                        </p:cTn>
                                        <p:tgtEl>
                                          <p:spTgt spid="28"/>
                                        </p:tgtEl>
                                      </p:cBhvr>
                                      <p:to x="100000" y="100000"/>
                                    </p:animScale>
                                  </p:childTnLst>
                                </p:cTn>
                              </p:par>
                              <p:par>
                                <p:cTn id="84" presetID="42"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1000"/>
                                        <p:tgtEl>
                                          <p:spTgt spid="27"/>
                                        </p:tgtEl>
                                      </p:cBhvr>
                                    </p:animEffect>
                                    <p:anim calcmode="lin" valueType="num">
                                      <p:cBhvr>
                                        <p:cTn id="87" dur="1000" fill="hold"/>
                                        <p:tgtEl>
                                          <p:spTgt spid="27"/>
                                        </p:tgtEl>
                                        <p:attrNameLst>
                                          <p:attrName>ppt_x</p:attrName>
                                        </p:attrNameLst>
                                      </p:cBhvr>
                                      <p:tavLst>
                                        <p:tav tm="0">
                                          <p:val>
                                            <p:strVal val="#ppt_x"/>
                                          </p:val>
                                        </p:tav>
                                        <p:tav tm="100000">
                                          <p:val>
                                            <p:strVal val="#ppt_x"/>
                                          </p:val>
                                        </p:tav>
                                      </p:tavLst>
                                    </p:anim>
                                    <p:anim calcmode="lin" valueType="num">
                                      <p:cBhvr>
                                        <p:cTn id="88" dur="1000" fill="hold"/>
                                        <p:tgtEl>
                                          <p:spTgt spid="27"/>
                                        </p:tgtEl>
                                        <p:attrNameLst>
                                          <p:attrName>ppt_y</p:attrName>
                                        </p:attrNameLst>
                                      </p:cBhvr>
                                      <p:tavLst>
                                        <p:tav tm="0">
                                          <p:val>
                                            <p:strVal val="#ppt_y+.1"/>
                                          </p:val>
                                        </p:tav>
                                        <p:tav tm="100000">
                                          <p:val>
                                            <p:strVal val="#ppt_y"/>
                                          </p:val>
                                        </p:tav>
                                      </p:tavLst>
                                    </p:anim>
                                  </p:childTnLst>
                                </p:cTn>
                              </p:par>
                              <p:par>
                                <p:cTn id="89" presetID="26" presetClass="entr" presetSubtype="0" fill="hold"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down)">
                                      <p:cBhvr>
                                        <p:cTn id="91" dur="580">
                                          <p:stCondLst>
                                            <p:cond delay="0"/>
                                          </p:stCondLst>
                                        </p:cTn>
                                        <p:tgtEl>
                                          <p:spTgt spid="5"/>
                                        </p:tgtEl>
                                      </p:cBhvr>
                                    </p:animEffect>
                                    <p:anim calcmode="lin" valueType="num">
                                      <p:cBhvr>
                                        <p:cTn id="9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7" dur="26">
                                          <p:stCondLst>
                                            <p:cond delay="650"/>
                                          </p:stCondLst>
                                        </p:cTn>
                                        <p:tgtEl>
                                          <p:spTgt spid="5"/>
                                        </p:tgtEl>
                                      </p:cBhvr>
                                      <p:to x="100000" y="60000"/>
                                    </p:animScale>
                                    <p:animScale>
                                      <p:cBhvr>
                                        <p:cTn id="98" dur="166" decel="50000">
                                          <p:stCondLst>
                                            <p:cond delay="676"/>
                                          </p:stCondLst>
                                        </p:cTn>
                                        <p:tgtEl>
                                          <p:spTgt spid="5"/>
                                        </p:tgtEl>
                                      </p:cBhvr>
                                      <p:to x="100000" y="100000"/>
                                    </p:animScale>
                                    <p:animScale>
                                      <p:cBhvr>
                                        <p:cTn id="99" dur="26">
                                          <p:stCondLst>
                                            <p:cond delay="1312"/>
                                          </p:stCondLst>
                                        </p:cTn>
                                        <p:tgtEl>
                                          <p:spTgt spid="5"/>
                                        </p:tgtEl>
                                      </p:cBhvr>
                                      <p:to x="100000" y="80000"/>
                                    </p:animScale>
                                    <p:animScale>
                                      <p:cBhvr>
                                        <p:cTn id="100" dur="166" decel="50000">
                                          <p:stCondLst>
                                            <p:cond delay="1338"/>
                                          </p:stCondLst>
                                        </p:cTn>
                                        <p:tgtEl>
                                          <p:spTgt spid="5"/>
                                        </p:tgtEl>
                                      </p:cBhvr>
                                      <p:to x="100000" y="100000"/>
                                    </p:animScale>
                                    <p:animScale>
                                      <p:cBhvr>
                                        <p:cTn id="101" dur="26">
                                          <p:stCondLst>
                                            <p:cond delay="1642"/>
                                          </p:stCondLst>
                                        </p:cTn>
                                        <p:tgtEl>
                                          <p:spTgt spid="5"/>
                                        </p:tgtEl>
                                      </p:cBhvr>
                                      <p:to x="100000" y="90000"/>
                                    </p:animScale>
                                    <p:animScale>
                                      <p:cBhvr>
                                        <p:cTn id="102" dur="166" decel="50000">
                                          <p:stCondLst>
                                            <p:cond delay="1668"/>
                                          </p:stCondLst>
                                        </p:cTn>
                                        <p:tgtEl>
                                          <p:spTgt spid="5"/>
                                        </p:tgtEl>
                                      </p:cBhvr>
                                      <p:to x="100000" y="100000"/>
                                    </p:animScale>
                                    <p:animScale>
                                      <p:cBhvr>
                                        <p:cTn id="103" dur="26">
                                          <p:stCondLst>
                                            <p:cond delay="1808"/>
                                          </p:stCondLst>
                                        </p:cTn>
                                        <p:tgtEl>
                                          <p:spTgt spid="5"/>
                                        </p:tgtEl>
                                      </p:cBhvr>
                                      <p:to x="100000" y="95000"/>
                                    </p:animScale>
                                    <p:animScale>
                                      <p:cBhvr>
                                        <p:cTn id="104" dur="166" decel="50000">
                                          <p:stCondLst>
                                            <p:cond delay="1834"/>
                                          </p:stCondLst>
                                        </p:cTn>
                                        <p:tgtEl>
                                          <p:spTgt spid="5"/>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wipe(down)">
                                      <p:cBhvr>
                                        <p:cTn id="107" dur="580">
                                          <p:stCondLst>
                                            <p:cond delay="0"/>
                                          </p:stCondLst>
                                        </p:cTn>
                                        <p:tgtEl>
                                          <p:spTgt spid="7"/>
                                        </p:tgtEl>
                                      </p:cBhvr>
                                    </p:animEffect>
                                    <p:anim calcmode="lin" valueType="num">
                                      <p:cBhvr>
                                        <p:cTn id="10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13" dur="26">
                                          <p:stCondLst>
                                            <p:cond delay="650"/>
                                          </p:stCondLst>
                                        </p:cTn>
                                        <p:tgtEl>
                                          <p:spTgt spid="7"/>
                                        </p:tgtEl>
                                      </p:cBhvr>
                                      <p:to x="100000" y="60000"/>
                                    </p:animScale>
                                    <p:animScale>
                                      <p:cBhvr>
                                        <p:cTn id="114" dur="166" decel="50000">
                                          <p:stCondLst>
                                            <p:cond delay="676"/>
                                          </p:stCondLst>
                                        </p:cTn>
                                        <p:tgtEl>
                                          <p:spTgt spid="7"/>
                                        </p:tgtEl>
                                      </p:cBhvr>
                                      <p:to x="100000" y="100000"/>
                                    </p:animScale>
                                    <p:animScale>
                                      <p:cBhvr>
                                        <p:cTn id="115" dur="26">
                                          <p:stCondLst>
                                            <p:cond delay="1312"/>
                                          </p:stCondLst>
                                        </p:cTn>
                                        <p:tgtEl>
                                          <p:spTgt spid="7"/>
                                        </p:tgtEl>
                                      </p:cBhvr>
                                      <p:to x="100000" y="80000"/>
                                    </p:animScale>
                                    <p:animScale>
                                      <p:cBhvr>
                                        <p:cTn id="116" dur="166" decel="50000">
                                          <p:stCondLst>
                                            <p:cond delay="1338"/>
                                          </p:stCondLst>
                                        </p:cTn>
                                        <p:tgtEl>
                                          <p:spTgt spid="7"/>
                                        </p:tgtEl>
                                      </p:cBhvr>
                                      <p:to x="100000" y="100000"/>
                                    </p:animScale>
                                    <p:animScale>
                                      <p:cBhvr>
                                        <p:cTn id="117" dur="26">
                                          <p:stCondLst>
                                            <p:cond delay="1642"/>
                                          </p:stCondLst>
                                        </p:cTn>
                                        <p:tgtEl>
                                          <p:spTgt spid="7"/>
                                        </p:tgtEl>
                                      </p:cBhvr>
                                      <p:to x="100000" y="90000"/>
                                    </p:animScale>
                                    <p:animScale>
                                      <p:cBhvr>
                                        <p:cTn id="118" dur="166" decel="50000">
                                          <p:stCondLst>
                                            <p:cond delay="1668"/>
                                          </p:stCondLst>
                                        </p:cTn>
                                        <p:tgtEl>
                                          <p:spTgt spid="7"/>
                                        </p:tgtEl>
                                      </p:cBhvr>
                                      <p:to x="100000" y="100000"/>
                                    </p:animScale>
                                    <p:animScale>
                                      <p:cBhvr>
                                        <p:cTn id="119" dur="26">
                                          <p:stCondLst>
                                            <p:cond delay="1808"/>
                                          </p:stCondLst>
                                        </p:cTn>
                                        <p:tgtEl>
                                          <p:spTgt spid="7"/>
                                        </p:tgtEl>
                                      </p:cBhvr>
                                      <p:to x="100000" y="95000"/>
                                    </p:animScale>
                                    <p:animScale>
                                      <p:cBhvr>
                                        <p:cTn id="1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1" restart="whenNotActive" fill="hold" evtFilter="cancelBubble" nodeType="interactiveSeq">
                <p:stCondLst>
                  <p:cond evt="onClick" delay="0">
                    <p:tgtEl>
                      <p:spTgt spid="24"/>
                    </p:tgtEl>
                  </p:cond>
                </p:stCondLst>
                <p:endSync evt="end" delay="0">
                  <p:rtn val="all"/>
                </p:endSync>
                <p:childTnLst>
                  <p:par>
                    <p:cTn id="122" fill="hold">
                      <p:stCondLst>
                        <p:cond delay="0"/>
                      </p:stCondLst>
                      <p:childTnLst>
                        <p:par>
                          <p:cTn id="123" fill="hold">
                            <p:stCondLst>
                              <p:cond delay="0"/>
                            </p:stCondLst>
                            <p:childTnLst>
                              <p:par>
                                <p:cTn id="124" presetID="42" presetClass="exit" presetSubtype="0" fill="hold" nodeType="clickEffect">
                                  <p:stCondLst>
                                    <p:cond delay="0"/>
                                  </p:stCondLst>
                                  <p:childTnLst>
                                    <p:animEffect transition="out" filter="fade">
                                      <p:cBhvr>
                                        <p:cTn id="125" dur="1000"/>
                                        <p:tgtEl>
                                          <p:spTgt spid="24"/>
                                        </p:tgtEl>
                                      </p:cBhvr>
                                    </p:animEffect>
                                    <p:anim calcmode="lin" valueType="num">
                                      <p:cBhvr>
                                        <p:cTn id="126" dur="1000"/>
                                        <p:tgtEl>
                                          <p:spTgt spid="24"/>
                                        </p:tgtEl>
                                        <p:attrNameLst>
                                          <p:attrName>ppt_x</p:attrName>
                                        </p:attrNameLst>
                                      </p:cBhvr>
                                      <p:tavLst>
                                        <p:tav tm="0">
                                          <p:val>
                                            <p:strVal val="ppt_x"/>
                                          </p:val>
                                        </p:tav>
                                        <p:tav tm="100000">
                                          <p:val>
                                            <p:strVal val="ppt_x"/>
                                          </p:val>
                                        </p:tav>
                                      </p:tavLst>
                                    </p:anim>
                                    <p:anim calcmode="lin" valueType="num">
                                      <p:cBhvr>
                                        <p:cTn id="127" dur="1000"/>
                                        <p:tgtEl>
                                          <p:spTgt spid="24"/>
                                        </p:tgtEl>
                                        <p:attrNameLst>
                                          <p:attrName>ppt_y</p:attrName>
                                        </p:attrNameLst>
                                      </p:cBhvr>
                                      <p:tavLst>
                                        <p:tav tm="0">
                                          <p:val>
                                            <p:strVal val="ppt_y"/>
                                          </p:val>
                                        </p:tav>
                                        <p:tav tm="100000">
                                          <p:val>
                                            <p:strVal val="ppt_y+.1"/>
                                          </p:val>
                                        </p:tav>
                                      </p:tavLst>
                                    </p:anim>
                                    <p:set>
                                      <p:cBhvr>
                                        <p:cTn id="128"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9" restart="whenNotActive" fill="hold" evtFilter="cancelBubble" nodeType="interactiveSeq">
                <p:stCondLst>
                  <p:cond evt="onClick" delay="0">
                    <p:tgtEl>
                      <p:spTgt spid="25"/>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nodeType="clickEffect">
                                  <p:stCondLst>
                                    <p:cond delay="0"/>
                                  </p:stCondLst>
                                  <p:childTnLst>
                                    <p:animEffect transition="out" filter="randombar(horizontal)">
                                      <p:cBhvr>
                                        <p:cTn id="133" dur="500"/>
                                        <p:tgtEl>
                                          <p:spTgt spid="25"/>
                                        </p:tgtEl>
                                      </p:cBhvr>
                                    </p:animEffect>
                                    <p:set>
                                      <p:cBhvr>
                                        <p:cTn id="134"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35" restart="whenNotActive" fill="hold" evtFilter="cancelBubble" nodeType="interactiveSeq">
                <p:stCondLst>
                  <p:cond evt="onClick" delay="0">
                    <p:tgtEl>
                      <p:spTgt spid="26"/>
                    </p:tgtEl>
                  </p:cond>
                </p:stCondLst>
                <p:endSync evt="end" delay="0">
                  <p:rtn val="all"/>
                </p:endSync>
                <p:childTnLst>
                  <p:par>
                    <p:cTn id="136" fill="hold">
                      <p:stCondLst>
                        <p:cond delay="0"/>
                      </p:stCondLst>
                      <p:childTnLst>
                        <p:par>
                          <p:cTn id="137" fill="hold">
                            <p:stCondLst>
                              <p:cond delay="0"/>
                            </p:stCondLst>
                            <p:childTnLst>
                              <p:par>
                                <p:cTn id="138" presetID="53" presetClass="exit" presetSubtype="32" fill="hold" nodeType="clickEffect">
                                  <p:stCondLst>
                                    <p:cond delay="0"/>
                                  </p:stCondLst>
                                  <p:childTnLst>
                                    <p:anim calcmode="lin" valueType="num">
                                      <p:cBhvr>
                                        <p:cTn id="139" dur="500"/>
                                        <p:tgtEl>
                                          <p:spTgt spid="26"/>
                                        </p:tgtEl>
                                        <p:attrNameLst>
                                          <p:attrName>ppt_w</p:attrName>
                                        </p:attrNameLst>
                                      </p:cBhvr>
                                      <p:tavLst>
                                        <p:tav tm="0">
                                          <p:val>
                                            <p:strVal val="ppt_w"/>
                                          </p:val>
                                        </p:tav>
                                        <p:tav tm="100000">
                                          <p:val>
                                            <p:fltVal val="0"/>
                                          </p:val>
                                        </p:tav>
                                      </p:tavLst>
                                    </p:anim>
                                    <p:anim calcmode="lin" valueType="num">
                                      <p:cBhvr>
                                        <p:cTn id="140" dur="500"/>
                                        <p:tgtEl>
                                          <p:spTgt spid="26"/>
                                        </p:tgtEl>
                                        <p:attrNameLst>
                                          <p:attrName>ppt_h</p:attrName>
                                        </p:attrNameLst>
                                      </p:cBhvr>
                                      <p:tavLst>
                                        <p:tav tm="0">
                                          <p:val>
                                            <p:strVal val="ppt_h"/>
                                          </p:val>
                                        </p:tav>
                                        <p:tav tm="100000">
                                          <p:val>
                                            <p:fltVal val="0"/>
                                          </p:val>
                                        </p:tav>
                                      </p:tavLst>
                                    </p:anim>
                                    <p:animEffect transition="out" filter="fade">
                                      <p:cBhvr>
                                        <p:cTn id="141" dur="500"/>
                                        <p:tgtEl>
                                          <p:spTgt spid="26"/>
                                        </p:tgtEl>
                                      </p:cBhvr>
                                    </p:animEffect>
                                    <p:set>
                                      <p:cBhvr>
                                        <p:cTn id="14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3" restart="whenNotActive" fill="hold" evtFilter="cancelBubble" nodeType="interactiveSeq">
                <p:stCondLst>
                  <p:cond evt="onClick" delay="0">
                    <p:tgtEl>
                      <p:spTgt spid="28"/>
                    </p:tgtEl>
                  </p:cond>
                </p:stCondLst>
                <p:endSync evt="end" delay="0">
                  <p:rtn val="all"/>
                </p:endSync>
                <p:childTnLst>
                  <p:par>
                    <p:cTn id="144" fill="hold">
                      <p:stCondLst>
                        <p:cond delay="0"/>
                      </p:stCondLst>
                      <p:childTnLst>
                        <p:par>
                          <p:cTn id="145" fill="hold">
                            <p:stCondLst>
                              <p:cond delay="0"/>
                            </p:stCondLst>
                            <p:childTnLst>
                              <p:par>
                                <p:cTn id="146" presetID="53" presetClass="exit" presetSubtype="32" fill="hold" nodeType="clickEffect">
                                  <p:stCondLst>
                                    <p:cond delay="0"/>
                                  </p:stCondLst>
                                  <p:childTnLst>
                                    <p:anim calcmode="lin" valueType="num">
                                      <p:cBhvr>
                                        <p:cTn id="147" dur="500"/>
                                        <p:tgtEl>
                                          <p:spTgt spid="28"/>
                                        </p:tgtEl>
                                        <p:attrNameLst>
                                          <p:attrName>ppt_w</p:attrName>
                                        </p:attrNameLst>
                                      </p:cBhvr>
                                      <p:tavLst>
                                        <p:tav tm="0">
                                          <p:val>
                                            <p:strVal val="ppt_w"/>
                                          </p:val>
                                        </p:tav>
                                        <p:tav tm="100000">
                                          <p:val>
                                            <p:fltVal val="0"/>
                                          </p:val>
                                        </p:tav>
                                      </p:tavLst>
                                    </p:anim>
                                    <p:anim calcmode="lin" valueType="num">
                                      <p:cBhvr>
                                        <p:cTn id="148" dur="500"/>
                                        <p:tgtEl>
                                          <p:spTgt spid="28"/>
                                        </p:tgtEl>
                                        <p:attrNameLst>
                                          <p:attrName>ppt_h</p:attrName>
                                        </p:attrNameLst>
                                      </p:cBhvr>
                                      <p:tavLst>
                                        <p:tav tm="0">
                                          <p:val>
                                            <p:strVal val="ppt_h"/>
                                          </p:val>
                                        </p:tav>
                                        <p:tav tm="100000">
                                          <p:val>
                                            <p:fltVal val="0"/>
                                          </p:val>
                                        </p:tav>
                                      </p:tavLst>
                                    </p:anim>
                                    <p:animEffect transition="out" filter="fade">
                                      <p:cBhvr>
                                        <p:cTn id="149" dur="500"/>
                                        <p:tgtEl>
                                          <p:spTgt spid="28"/>
                                        </p:tgtEl>
                                      </p:cBhvr>
                                    </p:animEffect>
                                    <p:set>
                                      <p:cBhvr>
                                        <p:cTn id="15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51" restart="whenNotActive" fill="hold" evtFilter="cancelBubble" nodeType="interactiveSeq">
                <p:stCondLst>
                  <p:cond evt="onClick" delay="0">
                    <p:tgtEl>
                      <p:spTgt spid="5"/>
                    </p:tgtEl>
                  </p:cond>
                </p:stCondLst>
                <p:endSync evt="end" delay="0">
                  <p:rtn val="all"/>
                </p:endSync>
                <p:childTnLst>
                  <p:par>
                    <p:cTn id="152" fill="hold">
                      <p:stCondLst>
                        <p:cond delay="0"/>
                      </p:stCondLst>
                      <p:childTnLst>
                        <p:par>
                          <p:cTn id="153" fill="hold">
                            <p:stCondLst>
                              <p:cond delay="0"/>
                            </p:stCondLst>
                            <p:childTnLst>
                              <p:par>
                                <p:cTn id="154" presetID="53" presetClass="exit" presetSubtype="32" fill="hold" nodeType="clickEffect">
                                  <p:stCondLst>
                                    <p:cond delay="0"/>
                                  </p:stCondLst>
                                  <p:childTnLst>
                                    <p:anim calcmode="lin" valueType="num">
                                      <p:cBhvr>
                                        <p:cTn id="155" dur="500"/>
                                        <p:tgtEl>
                                          <p:spTgt spid="5"/>
                                        </p:tgtEl>
                                        <p:attrNameLst>
                                          <p:attrName>ppt_w</p:attrName>
                                        </p:attrNameLst>
                                      </p:cBhvr>
                                      <p:tavLst>
                                        <p:tav tm="0">
                                          <p:val>
                                            <p:strVal val="ppt_w"/>
                                          </p:val>
                                        </p:tav>
                                        <p:tav tm="100000">
                                          <p:val>
                                            <p:fltVal val="0"/>
                                          </p:val>
                                        </p:tav>
                                      </p:tavLst>
                                    </p:anim>
                                    <p:anim calcmode="lin" valueType="num">
                                      <p:cBhvr>
                                        <p:cTn id="156" dur="500"/>
                                        <p:tgtEl>
                                          <p:spTgt spid="5"/>
                                        </p:tgtEl>
                                        <p:attrNameLst>
                                          <p:attrName>ppt_h</p:attrName>
                                        </p:attrNameLst>
                                      </p:cBhvr>
                                      <p:tavLst>
                                        <p:tav tm="0">
                                          <p:val>
                                            <p:strVal val="ppt_h"/>
                                          </p:val>
                                        </p:tav>
                                        <p:tav tm="100000">
                                          <p:val>
                                            <p:fltVal val="0"/>
                                          </p:val>
                                        </p:tav>
                                      </p:tavLst>
                                    </p:anim>
                                    <p:animEffect transition="out" filter="fade">
                                      <p:cBhvr>
                                        <p:cTn id="157" dur="500"/>
                                        <p:tgtEl>
                                          <p:spTgt spid="5"/>
                                        </p:tgtEl>
                                      </p:cBhvr>
                                    </p:animEffect>
                                    <p:set>
                                      <p:cBhvr>
                                        <p:cTn id="15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59" restart="whenNotActive" fill="hold" evtFilter="cancelBubble" nodeType="interactiveSeq">
                <p:stCondLst>
                  <p:cond evt="onClick" delay="0">
                    <p:tgtEl>
                      <p:spTgt spid="7"/>
                    </p:tgtEl>
                  </p:cond>
                </p:stCondLst>
                <p:endSync evt="end" delay="0">
                  <p:rtn val="all"/>
                </p:endSync>
                <p:childTnLst>
                  <p:par>
                    <p:cTn id="160" fill="hold">
                      <p:stCondLst>
                        <p:cond delay="0"/>
                      </p:stCondLst>
                      <p:childTnLst>
                        <p:par>
                          <p:cTn id="161" fill="hold">
                            <p:stCondLst>
                              <p:cond delay="0"/>
                            </p:stCondLst>
                            <p:childTnLst>
                              <p:par>
                                <p:cTn id="162" presetID="53" presetClass="exit" presetSubtype="32" fill="hold" nodeType="clickEffect">
                                  <p:stCondLst>
                                    <p:cond delay="0"/>
                                  </p:stCondLst>
                                  <p:childTnLst>
                                    <p:anim calcmode="lin" valueType="num">
                                      <p:cBhvr>
                                        <p:cTn id="163" dur="500"/>
                                        <p:tgtEl>
                                          <p:spTgt spid="7"/>
                                        </p:tgtEl>
                                        <p:attrNameLst>
                                          <p:attrName>ppt_w</p:attrName>
                                        </p:attrNameLst>
                                      </p:cBhvr>
                                      <p:tavLst>
                                        <p:tav tm="0">
                                          <p:val>
                                            <p:strVal val="ppt_w"/>
                                          </p:val>
                                        </p:tav>
                                        <p:tav tm="100000">
                                          <p:val>
                                            <p:fltVal val="0"/>
                                          </p:val>
                                        </p:tav>
                                      </p:tavLst>
                                    </p:anim>
                                    <p:anim calcmode="lin" valueType="num">
                                      <p:cBhvr>
                                        <p:cTn id="164" dur="500"/>
                                        <p:tgtEl>
                                          <p:spTgt spid="7"/>
                                        </p:tgtEl>
                                        <p:attrNameLst>
                                          <p:attrName>ppt_h</p:attrName>
                                        </p:attrNameLst>
                                      </p:cBhvr>
                                      <p:tavLst>
                                        <p:tav tm="0">
                                          <p:val>
                                            <p:strVal val="ppt_h"/>
                                          </p:val>
                                        </p:tav>
                                        <p:tav tm="100000">
                                          <p:val>
                                            <p:fltVal val="0"/>
                                          </p:val>
                                        </p:tav>
                                      </p:tavLst>
                                    </p:anim>
                                    <p:animEffect transition="out" filter="fade">
                                      <p:cBhvr>
                                        <p:cTn id="165" dur="500"/>
                                        <p:tgtEl>
                                          <p:spTgt spid="7"/>
                                        </p:tgtEl>
                                      </p:cBhvr>
                                    </p:animEffect>
                                    <p:set>
                                      <p:cBhvr>
                                        <p:cTn id="16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5"/>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6"/>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13" name="Picture 2" descr="http://thanhdoan.donghoi.gov.vn/3cms/upload/tddh/Image/t%E1%BA%A3i%20xu%E1%BB%91ng.png">
            <a:hlinkClick r:id="rId8" action="ppaction://hlinksldjump"/>
            <a:extLst>
              <a:ext uri="{FF2B5EF4-FFF2-40B4-BE49-F238E27FC236}">
                <a16:creationId xmlns:a16="http://schemas.microsoft.com/office/drawing/2014/main" id="{3B673B6C-91A3-4196-8DB1-5358363D942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88BE4C-9E93-B3BD-C395-0BE2B30438C2}"/>
              </a:ext>
            </a:extLst>
          </p:cNvPr>
          <p:cNvSpPr txBox="1"/>
          <p:nvPr/>
        </p:nvSpPr>
        <p:spPr>
          <a:xfrm>
            <a:off x="3647326" y="791110"/>
            <a:ext cx="5599417" cy="2254463"/>
          </a:xfrm>
          <a:prstGeom prst="rect">
            <a:avLst/>
          </a:prstGeom>
          <a:noFill/>
        </p:spPr>
        <p:txBody>
          <a:bodyPr wrap="square" rtlCol="0">
            <a:spAutoFit/>
          </a:bodyPr>
          <a:lstStyle/>
          <a:p>
            <a:pPr rtl="0">
              <a:spcBef>
                <a:spcPts val="0"/>
              </a:spcBef>
              <a:spcAft>
                <a:spcPts val="500"/>
              </a:spcAft>
            </a:pPr>
            <a:r>
              <a:rPr lang="en-US" sz="3200" b="0" i="0" u="none" strike="noStrike" dirty="0" err="1">
                <a:solidFill>
                  <a:srgbClr val="002060"/>
                </a:solidFill>
                <a:effectLst/>
                <a:latin typeface="Arial" panose="020B0604020202020204" pitchFamily="34" charset="0"/>
              </a:rPr>
              <a:t>Bạn</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có</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thấy</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lạ</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không</a:t>
            </a:r>
            <a:endParaRPr lang="en-US" sz="3200" b="0" dirty="0">
              <a:solidFill>
                <a:srgbClr val="002060"/>
              </a:solidFill>
              <a:effectLst/>
            </a:endParaRPr>
          </a:p>
          <a:p>
            <a:pPr rtl="0">
              <a:spcBef>
                <a:spcPts val="0"/>
              </a:spcBef>
              <a:spcAft>
                <a:spcPts val="500"/>
              </a:spcAft>
            </a:pPr>
            <a:r>
              <a:rPr lang="en-US" sz="3200" b="0" i="0" u="none" strike="noStrike" dirty="0" err="1">
                <a:solidFill>
                  <a:srgbClr val="002060"/>
                </a:solidFill>
                <a:effectLst/>
                <a:latin typeface="Arial" panose="020B0604020202020204" pitchFamily="34" charset="0"/>
              </a:rPr>
              <a:t>Mỗi</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đứa</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mình</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một</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khác</a:t>
            </a:r>
            <a:endParaRPr lang="en-US" sz="3200" dirty="0">
              <a:solidFill>
                <a:srgbClr val="002060"/>
              </a:solidFill>
              <a:latin typeface="Arial" panose="020B0604020202020204" pitchFamily="34" charset="0"/>
            </a:endParaRPr>
          </a:p>
          <a:p>
            <a:pPr rtl="0">
              <a:spcBef>
                <a:spcPts val="0"/>
              </a:spcBef>
              <a:spcAft>
                <a:spcPts val="500"/>
              </a:spcAft>
            </a:pPr>
            <a:r>
              <a:rPr lang="en-US" sz="3200" b="0" i="0" u="none" strike="noStrike" dirty="0" err="1">
                <a:solidFill>
                  <a:srgbClr val="002060"/>
                </a:solidFill>
                <a:effectLst/>
                <a:latin typeface="Arial" panose="020B0604020202020204" pitchFamily="34" charset="0"/>
              </a:rPr>
              <a:t>Cùng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ngân</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nga</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câu</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hát</a:t>
            </a:r>
            <a:endParaRPr lang="en-US" sz="3200" b="0" dirty="0">
              <a:solidFill>
                <a:srgbClr val="002060"/>
              </a:solidFill>
              <a:effectLst/>
            </a:endParaRPr>
          </a:p>
          <a:p>
            <a:pPr rtl="0">
              <a:spcBef>
                <a:spcPts val="0"/>
              </a:spcBef>
              <a:spcAft>
                <a:spcPts val="500"/>
              </a:spcAft>
            </a:pPr>
            <a:r>
              <a:rPr lang="en-US" sz="3200" b="0" i="0" u="none" strike="noStrike" dirty="0" err="1">
                <a:solidFill>
                  <a:srgbClr val="002060"/>
                </a:solidFill>
                <a:effectLst/>
                <a:latin typeface="Arial" panose="020B0604020202020204" pitchFamily="34" charset="0"/>
              </a:rPr>
              <a:t>Chẳng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giọng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nào</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giống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nhau</a:t>
            </a:r>
            <a:r>
              <a:rPr lang="en-US" sz="3200" b="0" i="0" u="none" strike="noStrike" dirty="0">
                <a:solidFill>
                  <a:srgbClr val="002060"/>
                </a:solidFill>
                <a:effectLst/>
                <a:latin typeface="Arial" panose="020B0604020202020204" pitchFamily="34" charset="0"/>
              </a:rPr>
              <a:t>.</a:t>
            </a:r>
            <a:endParaRPr lang="en-US" sz="3200" b="0" dirty="0">
              <a:solidFill>
                <a:srgbClr val="002060"/>
              </a:solidFill>
              <a:effectLst/>
            </a:endParaRPr>
          </a:p>
        </p:txBody>
      </p:sp>
      <p:sp>
        <p:nvSpPr>
          <p:cNvPr id="5" name="Hình chữ nhật: Góc Tròn 23">
            <a:extLst>
              <a:ext uri="{FF2B5EF4-FFF2-40B4-BE49-F238E27FC236}">
                <a16:creationId xmlns:a16="http://schemas.microsoft.com/office/drawing/2014/main" id="{DF2ED844-AD52-88A8-7076-A6D6BAEFFF33}"/>
              </a:ext>
            </a:extLst>
          </p:cNvPr>
          <p:cNvSpPr/>
          <p:nvPr/>
        </p:nvSpPr>
        <p:spPr>
          <a:xfrm>
            <a:off x="3710084" y="3832260"/>
            <a:ext cx="4570887" cy="1120207"/>
          </a:xfrm>
          <a:custGeom>
            <a:avLst/>
            <a:gdLst>
              <a:gd name="connsiteX0" fmla="*/ 0 w 4570887"/>
              <a:gd name="connsiteY0" fmla="*/ 186705 h 1120207"/>
              <a:gd name="connsiteX1" fmla="*/ 186705 w 4570887"/>
              <a:gd name="connsiteY1" fmla="*/ 0 h 1120207"/>
              <a:gd name="connsiteX2" fmla="*/ 760360 w 4570887"/>
              <a:gd name="connsiteY2" fmla="*/ 0 h 1120207"/>
              <a:gd name="connsiteX3" fmla="*/ 1375990 w 4570887"/>
              <a:gd name="connsiteY3" fmla="*/ 0 h 1120207"/>
              <a:gd name="connsiteX4" fmla="*/ 1991620 w 4570887"/>
              <a:gd name="connsiteY4" fmla="*/ 0 h 1120207"/>
              <a:gd name="connsiteX5" fmla="*/ 2649225 w 4570887"/>
              <a:gd name="connsiteY5" fmla="*/ 0 h 1120207"/>
              <a:gd name="connsiteX6" fmla="*/ 3390779 w 4570887"/>
              <a:gd name="connsiteY6" fmla="*/ 0 h 1120207"/>
              <a:gd name="connsiteX7" fmla="*/ 4384182 w 4570887"/>
              <a:gd name="connsiteY7" fmla="*/ 0 h 1120207"/>
              <a:gd name="connsiteX8" fmla="*/ 4570887 w 4570887"/>
              <a:gd name="connsiteY8" fmla="*/ 186705 h 1120207"/>
              <a:gd name="connsiteX9" fmla="*/ 4570887 w 4570887"/>
              <a:gd name="connsiteY9" fmla="*/ 545168 h 1120207"/>
              <a:gd name="connsiteX10" fmla="*/ 4570887 w 4570887"/>
              <a:gd name="connsiteY10" fmla="*/ 933502 h 1120207"/>
              <a:gd name="connsiteX11" fmla="*/ 4384182 w 4570887"/>
              <a:gd name="connsiteY11" fmla="*/ 1120207 h 1120207"/>
              <a:gd name="connsiteX12" fmla="*/ 3726577 w 4570887"/>
              <a:gd name="connsiteY12" fmla="*/ 1120207 h 1120207"/>
              <a:gd name="connsiteX13" fmla="*/ 3152922 w 4570887"/>
              <a:gd name="connsiteY13" fmla="*/ 1120207 h 1120207"/>
              <a:gd name="connsiteX14" fmla="*/ 2453343 w 4570887"/>
              <a:gd name="connsiteY14" fmla="*/ 1120207 h 1120207"/>
              <a:gd name="connsiteX15" fmla="*/ 1711788 w 4570887"/>
              <a:gd name="connsiteY15" fmla="*/ 1120207 h 1120207"/>
              <a:gd name="connsiteX16" fmla="*/ 928259 w 4570887"/>
              <a:gd name="connsiteY16" fmla="*/ 1120207 h 1120207"/>
              <a:gd name="connsiteX17" fmla="*/ 186705 w 4570887"/>
              <a:gd name="connsiteY17" fmla="*/ 1120207 h 1120207"/>
              <a:gd name="connsiteX18" fmla="*/ 0 w 4570887"/>
              <a:gd name="connsiteY18" fmla="*/ 933502 h 1120207"/>
              <a:gd name="connsiteX19" fmla="*/ 0 w 4570887"/>
              <a:gd name="connsiteY19" fmla="*/ 545168 h 1120207"/>
              <a:gd name="connsiteX20" fmla="*/ 0 w 4570887"/>
              <a:gd name="connsiteY20"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0887" h="1120207" fill="none" extrusionOk="0">
                <a:moveTo>
                  <a:pt x="0" y="186705"/>
                </a:moveTo>
                <a:cubicBezTo>
                  <a:pt x="-4128" y="104632"/>
                  <a:pt x="82419" y="7527"/>
                  <a:pt x="186705" y="0"/>
                </a:cubicBezTo>
                <a:cubicBezTo>
                  <a:pt x="364282" y="10651"/>
                  <a:pt x="631836" y="-25158"/>
                  <a:pt x="760360" y="0"/>
                </a:cubicBezTo>
                <a:cubicBezTo>
                  <a:pt x="888884" y="25158"/>
                  <a:pt x="1198350" y="-15046"/>
                  <a:pt x="1375990" y="0"/>
                </a:cubicBezTo>
                <a:cubicBezTo>
                  <a:pt x="1553630" y="15046"/>
                  <a:pt x="1736128" y="-6369"/>
                  <a:pt x="1991620" y="0"/>
                </a:cubicBezTo>
                <a:cubicBezTo>
                  <a:pt x="2247112" y="6369"/>
                  <a:pt x="2386259" y="-9147"/>
                  <a:pt x="2649225" y="0"/>
                </a:cubicBezTo>
                <a:cubicBezTo>
                  <a:pt x="2912192" y="9147"/>
                  <a:pt x="3090273" y="-32289"/>
                  <a:pt x="3390779" y="0"/>
                </a:cubicBezTo>
                <a:cubicBezTo>
                  <a:pt x="3691285" y="32289"/>
                  <a:pt x="4105678" y="17143"/>
                  <a:pt x="4384182" y="0"/>
                </a:cubicBezTo>
                <a:cubicBezTo>
                  <a:pt x="4482265" y="-8883"/>
                  <a:pt x="4568302" y="74687"/>
                  <a:pt x="4570887" y="186705"/>
                </a:cubicBezTo>
                <a:cubicBezTo>
                  <a:pt x="4585333" y="351016"/>
                  <a:pt x="4581394" y="428791"/>
                  <a:pt x="4570887" y="545168"/>
                </a:cubicBezTo>
                <a:cubicBezTo>
                  <a:pt x="4560380" y="661545"/>
                  <a:pt x="4567114" y="749382"/>
                  <a:pt x="4570887" y="933502"/>
                </a:cubicBezTo>
                <a:cubicBezTo>
                  <a:pt x="4581158" y="1028104"/>
                  <a:pt x="4484331" y="1119230"/>
                  <a:pt x="4384182" y="1120207"/>
                </a:cubicBezTo>
                <a:cubicBezTo>
                  <a:pt x="4067243" y="1097016"/>
                  <a:pt x="4029419" y="1136702"/>
                  <a:pt x="3726577" y="1120207"/>
                </a:cubicBezTo>
                <a:cubicBezTo>
                  <a:pt x="3423735" y="1103712"/>
                  <a:pt x="3329583" y="1126195"/>
                  <a:pt x="3152922" y="1120207"/>
                </a:cubicBezTo>
                <a:cubicBezTo>
                  <a:pt x="2976261" y="1114219"/>
                  <a:pt x="2644189" y="1116182"/>
                  <a:pt x="2453343" y="1120207"/>
                </a:cubicBezTo>
                <a:cubicBezTo>
                  <a:pt x="2262497" y="1124232"/>
                  <a:pt x="1935307" y="1150682"/>
                  <a:pt x="1711788" y="1120207"/>
                </a:cubicBezTo>
                <a:cubicBezTo>
                  <a:pt x="1488270" y="1089732"/>
                  <a:pt x="1191964" y="1087752"/>
                  <a:pt x="928259" y="1120207"/>
                </a:cubicBezTo>
                <a:cubicBezTo>
                  <a:pt x="664554" y="1152662"/>
                  <a:pt x="381490" y="1142615"/>
                  <a:pt x="186705" y="1120207"/>
                </a:cubicBezTo>
                <a:cubicBezTo>
                  <a:pt x="92370" y="1124875"/>
                  <a:pt x="-12236" y="1032387"/>
                  <a:pt x="0" y="933502"/>
                </a:cubicBezTo>
                <a:cubicBezTo>
                  <a:pt x="-78" y="843615"/>
                  <a:pt x="-1511" y="627725"/>
                  <a:pt x="0" y="545168"/>
                </a:cubicBezTo>
                <a:cubicBezTo>
                  <a:pt x="1511" y="462611"/>
                  <a:pt x="8052" y="362306"/>
                  <a:pt x="0" y="186705"/>
                </a:cubicBezTo>
                <a:close/>
              </a:path>
              <a:path w="4570887" h="1120207" stroke="0" extrusionOk="0">
                <a:moveTo>
                  <a:pt x="0" y="186705"/>
                </a:moveTo>
                <a:cubicBezTo>
                  <a:pt x="16726" y="80783"/>
                  <a:pt x="83135" y="18598"/>
                  <a:pt x="186705" y="0"/>
                </a:cubicBezTo>
                <a:cubicBezTo>
                  <a:pt x="331883" y="-3408"/>
                  <a:pt x="597857" y="-25807"/>
                  <a:pt x="760360" y="0"/>
                </a:cubicBezTo>
                <a:cubicBezTo>
                  <a:pt x="922863" y="25807"/>
                  <a:pt x="1073144" y="21404"/>
                  <a:pt x="1334015" y="0"/>
                </a:cubicBezTo>
                <a:cubicBezTo>
                  <a:pt x="1594887" y="-21404"/>
                  <a:pt x="1770081" y="20605"/>
                  <a:pt x="1991620" y="0"/>
                </a:cubicBezTo>
                <a:cubicBezTo>
                  <a:pt x="2213159" y="-20605"/>
                  <a:pt x="2428479" y="-17394"/>
                  <a:pt x="2775149" y="0"/>
                </a:cubicBezTo>
                <a:cubicBezTo>
                  <a:pt x="3121819" y="17394"/>
                  <a:pt x="3084523" y="5897"/>
                  <a:pt x="3348804" y="0"/>
                </a:cubicBezTo>
                <a:cubicBezTo>
                  <a:pt x="3613085" y="-5897"/>
                  <a:pt x="3898624" y="43678"/>
                  <a:pt x="4384182" y="0"/>
                </a:cubicBezTo>
                <a:cubicBezTo>
                  <a:pt x="4467436" y="12210"/>
                  <a:pt x="4573666" y="86216"/>
                  <a:pt x="4570887" y="186705"/>
                </a:cubicBezTo>
                <a:cubicBezTo>
                  <a:pt x="4571516" y="282966"/>
                  <a:pt x="4573687" y="380417"/>
                  <a:pt x="4570887" y="537700"/>
                </a:cubicBezTo>
                <a:cubicBezTo>
                  <a:pt x="4568087" y="694983"/>
                  <a:pt x="4577112" y="762168"/>
                  <a:pt x="4570887" y="933502"/>
                </a:cubicBezTo>
                <a:cubicBezTo>
                  <a:pt x="4575607" y="1037327"/>
                  <a:pt x="4497681" y="1124529"/>
                  <a:pt x="4384182" y="1120207"/>
                </a:cubicBezTo>
                <a:cubicBezTo>
                  <a:pt x="4028605" y="1139543"/>
                  <a:pt x="3869857" y="1133858"/>
                  <a:pt x="3642628" y="1120207"/>
                </a:cubicBezTo>
                <a:cubicBezTo>
                  <a:pt x="3415399" y="1106556"/>
                  <a:pt x="3027664" y="1140469"/>
                  <a:pt x="2859099" y="1120207"/>
                </a:cubicBezTo>
                <a:cubicBezTo>
                  <a:pt x="2690534" y="1099945"/>
                  <a:pt x="2305036" y="1086427"/>
                  <a:pt x="2075570" y="1120207"/>
                </a:cubicBezTo>
                <a:cubicBezTo>
                  <a:pt x="1846104" y="1153987"/>
                  <a:pt x="1646919" y="1114872"/>
                  <a:pt x="1501914" y="1120207"/>
                </a:cubicBezTo>
                <a:cubicBezTo>
                  <a:pt x="1356909" y="1125542"/>
                  <a:pt x="1097790" y="1091808"/>
                  <a:pt x="802335" y="1120207"/>
                </a:cubicBezTo>
                <a:cubicBezTo>
                  <a:pt x="506880" y="1148606"/>
                  <a:pt x="387914" y="1135779"/>
                  <a:pt x="186705" y="1120207"/>
                </a:cubicBezTo>
                <a:cubicBezTo>
                  <a:pt x="66844" y="1115557"/>
                  <a:pt x="12834" y="1051347"/>
                  <a:pt x="0" y="933502"/>
                </a:cubicBezTo>
                <a:cubicBezTo>
                  <a:pt x="1268" y="787725"/>
                  <a:pt x="-3915" y="730079"/>
                  <a:pt x="0" y="560104"/>
                </a:cubicBezTo>
                <a:cubicBezTo>
                  <a:pt x="3915" y="390129"/>
                  <a:pt x="-12478" y="294647"/>
                  <a:pt x="0" y="186705"/>
                </a:cubicBezTo>
                <a:close/>
              </a:path>
            </a:pathLst>
          </a:custGeom>
          <a:solidFill>
            <a:srgbClr val="FF4678"/>
          </a:solidFill>
          <a:ln w="19050">
            <a:no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Điều</a:t>
            </a:r>
            <a:r>
              <a:rPr lang="en-US" sz="4000" b="1" kern="0" dirty="0">
                <a:solidFill>
                  <a:srgbClr val="F0F0F0"/>
                </a:solidFill>
                <a:latin typeface="Calibri"/>
                <a:sym typeface="Arial"/>
              </a:rPr>
              <a:t> </a:t>
            </a:r>
            <a:r>
              <a:rPr lang="en-US" sz="4000" b="1" kern="0" dirty="0" err="1">
                <a:solidFill>
                  <a:srgbClr val="F0F0F0"/>
                </a:solidFill>
                <a:latin typeface="Calibri"/>
                <a:sym typeface="Arial"/>
              </a:rPr>
              <a:t>kì</a:t>
            </a:r>
            <a:r>
              <a:rPr lang="en-US" sz="4000" b="1" kern="0" dirty="0">
                <a:solidFill>
                  <a:srgbClr val="F0F0F0"/>
                </a:solidFill>
                <a:latin typeface="Calibri"/>
                <a:sym typeface="Arial"/>
              </a:rPr>
              <a:t> </a:t>
            </a:r>
            <a:r>
              <a:rPr lang="en-US" sz="4000" b="1" kern="0" dirty="0" err="1">
                <a:solidFill>
                  <a:srgbClr val="F0F0F0"/>
                </a:solidFill>
                <a:latin typeface="Calibri"/>
                <a:sym typeface="Arial"/>
              </a:rPr>
              <a:t>diệu</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10577288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2B22CAC8-0685-5873-E1BD-36BFF61CDB23}"/>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EA190D67-EA93-C04A-4559-C9853A16C8E2}"/>
                </a:ext>
              </a:extLst>
            </p:cNvPr>
            <p:cNvPicPr>
              <a:picLocks noChangeAspect="1"/>
            </p:cNvPicPr>
            <p:nvPr/>
          </p:nvPicPr>
          <p:blipFill>
            <a:blip r:embed="rId5"/>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BC00F119-76E6-E04B-ADC3-D1148B9A9778}"/>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10" name="图片 2" descr="35">
              <a:extLst>
                <a:ext uri="{FF2B5EF4-FFF2-40B4-BE49-F238E27FC236}">
                  <a16:creationId xmlns:a16="http://schemas.microsoft.com/office/drawing/2014/main" id="{68D096FE-E9FF-157F-360F-F7CDD5ED3728}"/>
                </a:ext>
              </a:extLst>
            </p:cNvPr>
            <p:cNvPicPr>
              <a:picLocks noChangeAspect="1"/>
            </p:cNvPicPr>
            <p:nvPr/>
          </p:nvPicPr>
          <p:blipFill>
            <a:blip r:embed="rId6"/>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64CE5AEB-D128-ACD2-A1AA-58C6358DBDE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13" name="Picture 2" descr="http://thanhdoan.donghoi.gov.vn/3cms/upload/tddh/Image/t%E1%BA%A3i%20xu%E1%BB%91ng.png">
            <a:hlinkClick r:id="rId8" action="ppaction://hlinksldjump"/>
            <a:extLst>
              <a:ext uri="{FF2B5EF4-FFF2-40B4-BE49-F238E27FC236}">
                <a16:creationId xmlns:a16="http://schemas.microsoft.com/office/drawing/2014/main" id="{64EB24CE-B545-390E-F23E-FAF2DE712F4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D3FA2C4-9E3C-3F67-8456-F3CE9A602262}"/>
              </a:ext>
            </a:extLst>
          </p:cNvPr>
          <p:cNvSpPr txBox="1"/>
          <p:nvPr/>
        </p:nvSpPr>
        <p:spPr>
          <a:xfrm>
            <a:off x="3164440" y="791110"/>
            <a:ext cx="6205591" cy="1754326"/>
          </a:xfrm>
          <a:prstGeom prst="rect">
            <a:avLst/>
          </a:prstGeom>
          <a:noFill/>
        </p:spPr>
        <p:txBody>
          <a:bodyPr wrap="square" rtlCol="0">
            <a:spAutoFit/>
          </a:bodyPr>
          <a:lstStyle/>
          <a:p>
            <a:pPr algn="just">
              <a:spcAft>
                <a:spcPts val="500"/>
              </a:spcAft>
            </a:pPr>
            <a:r>
              <a:rPr lang="vi-VN" sz="3600" dirty="0">
                <a:solidFill>
                  <a:srgbClr val="002060"/>
                </a:solidFill>
              </a:rPr>
              <a:t>“Các em đã tạo dựng cho mình một phong cách độc đáo, không ai bắt chước ai.</a:t>
            </a:r>
            <a:r>
              <a:rPr lang="en-US" sz="3600" dirty="0">
                <a:solidFill>
                  <a:srgbClr val="002060"/>
                </a:solidFill>
              </a:rPr>
              <a:t>”</a:t>
            </a:r>
            <a:endParaRPr lang="vi-VN" sz="3600" dirty="0" err="1">
              <a:solidFill>
                <a:srgbClr val="002060"/>
              </a:solidFill>
            </a:endParaRPr>
          </a:p>
        </p:txBody>
      </p:sp>
      <p:sp>
        <p:nvSpPr>
          <p:cNvPr id="16" name="Hình chữ nhật: Góc Tròn 23">
            <a:extLst>
              <a:ext uri="{FF2B5EF4-FFF2-40B4-BE49-F238E27FC236}">
                <a16:creationId xmlns:a16="http://schemas.microsoft.com/office/drawing/2014/main" id="{3976175C-B669-B579-196C-10549930A604}"/>
              </a:ext>
            </a:extLst>
          </p:cNvPr>
          <p:cNvSpPr/>
          <p:nvPr/>
        </p:nvSpPr>
        <p:spPr>
          <a:xfrm>
            <a:off x="3710084" y="3832260"/>
            <a:ext cx="4570887" cy="1120207"/>
          </a:xfrm>
          <a:custGeom>
            <a:avLst/>
            <a:gdLst>
              <a:gd name="connsiteX0" fmla="*/ 0 w 4570887"/>
              <a:gd name="connsiteY0" fmla="*/ 186705 h 1120207"/>
              <a:gd name="connsiteX1" fmla="*/ 186705 w 4570887"/>
              <a:gd name="connsiteY1" fmla="*/ 0 h 1120207"/>
              <a:gd name="connsiteX2" fmla="*/ 760360 w 4570887"/>
              <a:gd name="connsiteY2" fmla="*/ 0 h 1120207"/>
              <a:gd name="connsiteX3" fmla="*/ 1375990 w 4570887"/>
              <a:gd name="connsiteY3" fmla="*/ 0 h 1120207"/>
              <a:gd name="connsiteX4" fmla="*/ 1991620 w 4570887"/>
              <a:gd name="connsiteY4" fmla="*/ 0 h 1120207"/>
              <a:gd name="connsiteX5" fmla="*/ 2649225 w 4570887"/>
              <a:gd name="connsiteY5" fmla="*/ 0 h 1120207"/>
              <a:gd name="connsiteX6" fmla="*/ 3390779 w 4570887"/>
              <a:gd name="connsiteY6" fmla="*/ 0 h 1120207"/>
              <a:gd name="connsiteX7" fmla="*/ 4384182 w 4570887"/>
              <a:gd name="connsiteY7" fmla="*/ 0 h 1120207"/>
              <a:gd name="connsiteX8" fmla="*/ 4570887 w 4570887"/>
              <a:gd name="connsiteY8" fmla="*/ 186705 h 1120207"/>
              <a:gd name="connsiteX9" fmla="*/ 4570887 w 4570887"/>
              <a:gd name="connsiteY9" fmla="*/ 545168 h 1120207"/>
              <a:gd name="connsiteX10" fmla="*/ 4570887 w 4570887"/>
              <a:gd name="connsiteY10" fmla="*/ 933502 h 1120207"/>
              <a:gd name="connsiteX11" fmla="*/ 4384182 w 4570887"/>
              <a:gd name="connsiteY11" fmla="*/ 1120207 h 1120207"/>
              <a:gd name="connsiteX12" fmla="*/ 3726577 w 4570887"/>
              <a:gd name="connsiteY12" fmla="*/ 1120207 h 1120207"/>
              <a:gd name="connsiteX13" fmla="*/ 3152922 w 4570887"/>
              <a:gd name="connsiteY13" fmla="*/ 1120207 h 1120207"/>
              <a:gd name="connsiteX14" fmla="*/ 2453343 w 4570887"/>
              <a:gd name="connsiteY14" fmla="*/ 1120207 h 1120207"/>
              <a:gd name="connsiteX15" fmla="*/ 1711788 w 4570887"/>
              <a:gd name="connsiteY15" fmla="*/ 1120207 h 1120207"/>
              <a:gd name="connsiteX16" fmla="*/ 928259 w 4570887"/>
              <a:gd name="connsiteY16" fmla="*/ 1120207 h 1120207"/>
              <a:gd name="connsiteX17" fmla="*/ 186705 w 4570887"/>
              <a:gd name="connsiteY17" fmla="*/ 1120207 h 1120207"/>
              <a:gd name="connsiteX18" fmla="*/ 0 w 4570887"/>
              <a:gd name="connsiteY18" fmla="*/ 933502 h 1120207"/>
              <a:gd name="connsiteX19" fmla="*/ 0 w 4570887"/>
              <a:gd name="connsiteY19" fmla="*/ 545168 h 1120207"/>
              <a:gd name="connsiteX20" fmla="*/ 0 w 4570887"/>
              <a:gd name="connsiteY20"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0887" h="1120207" fill="none" extrusionOk="0">
                <a:moveTo>
                  <a:pt x="0" y="186705"/>
                </a:moveTo>
                <a:cubicBezTo>
                  <a:pt x="-4128" y="104632"/>
                  <a:pt x="82419" y="7527"/>
                  <a:pt x="186705" y="0"/>
                </a:cubicBezTo>
                <a:cubicBezTo>
                  <a:pt x="364282" y="10651"/>
                  <a:pt x="631836" y="-25158"/>
                  <a:pt x="760360" y="0"/>
                </a:cubicBezTo>
                <a:cubicBezTo>
                  <a:pt x="888884" y="25158"/>
                  <a:pt x="1198350" y="-15046"/>
                  <a:pt x="1375990" y="0"/>
                </a:cubicBezTo>
                <a:cubicBezTo>
                  <a:pt x="1553630" y="15046"/>
                  <a:pt x="1736128" y="-6369"/>
                  <a:pt x="1991620" y="0"/>
                </a:cubicBezTo>
                <a:cubicBezTo>
                  <a:pt x="2247112" y="6369"/>
                  <a:pt x="2386259" y="-9147"/>
                  <a:pt x="2649225" y="0"/>
                </a:cubicBezTo>
                <a:cubicBezTo>
                  <a:pt x="2912192" y="9147"/>
                  <a:pt x="3090273" y="-32289"/>
                  <a:pt x="3390779" y="0"/>
                </a:cubicBezTo>
                <a:cubicBezTo>
                  <a:pt x="3691285" y="32289"/>
                  <a:pt x="4105678" y="17143"/>
                  <a:pt x="4384182" y="0"/>
                </a:cubicBezTo>
                <a:cubicBezTo>
                  <a:pt x="4482265" y="-8883"/>
                  <a:pt x="4568302" y="74687"/>
                  <a:pt x="4570887" y="186705"/>
                </a:cubicBezTo>
                <a:cubicBezTo>
                  <a:pt x="4585333" y="351016"/>
                  <a:pt x="4581394" y="428791"/>
                  <a:pt x="4570887" y="545168"/>
                </a:cubicBezTo>
                <a:cubicBezTo>
                  <a:pt x="4560380" y="661545"/>
                  <a:pt x="4567114" y="749382"/>
                  <a:pt x="4570887" y="933502"/>
                </a:cubicBezTo>
                <a:cubicBezTo>
                  <a:pt x="4581158" y="1028104"/>
                  <a:pt x="4484331" y="1119230"/>
                  <a:pt x="4384182" y="1120207"/>
                </a:cubicBezTo>
                <a:cubicBezTo>
                  <a:pt x="4067243" y="1097016"/>
                  <a:pt x="4029419" y="1136702"/>
                  <a:pt x="3726577" y="1120207"/>
                </a:cubicBezTo>
                <a:cubicBezTo>
                  <a:pt x="3423735" y="1103712"/>
                  <a:pt x="3329583" y="1126195"/>
                  <a:pt x="3152922" y="1120207"/>
                </a:cubicBezTo>
                <a:cubicBezTo>
                  <a:pt x="2976261" y="1114219"/>
                  <a:pt x="2644189" y="1116182"/>
                  <a:pt x="2453343" y="1120207"/>
                </a:cubicBezTo>
                <a:cubicBezTo>
                  <a:pt x="2262497" y="1124232"/>
                  <a:pt x="1935307" y="1150682"/>
                  <a:pt x="1711788" y="1120207"/>
                </a:cubicBezTo>
                <a:cubicBezTo>
                  <a:pt x="1488270" y="1089732"/>
                  <a:pt x="1191964" y="1087752"/>
                  <a:pt x="928259" y="1120207"/>
                </a:cubicBezTo>
                <a:cubicBezTo>
                  <a:pt x="664554" y="1152662"/>
                  <a:pt x="381490" y="1142615"/>
                  <a:pt x="186705" y="1120207"/>
                </a:cubicBezTo>
                <a:cubicBezTo>
                  <a:pt x="92370" y="1124875"/>
                  <a:pt x="-12236" y="1032387"/>
                  <a:pt x="0" y="933502"/>
                </a:cubicBezTo>
                <a:cubicBezTo>
                  <a:pt x="-78" y="843615"/>
                  <a:pt x="-1511" y="627725"/>
                  <a:pt x="0" y="545168"/>
                </a:cubicBezTo>
                <a:cubicBezTo>
                  <a:pt x="1511" y="462611"/>
                  <a:pt x="8052" y="362306"/>
                  <a:pt x="0" y="186705"/>
                </a:cubicBezTo>
                <a:close/>
              </a:path>
              <a:path w="4570887" h="1120207" stroke="0" extrusionOk="0">
                <a:moveTo>
                  <a:pt x="0" y="186705"/>
                </a:moveTo>
                <a:cubicBezTo>
                  <a:pt x="16726" y="80783"/>
                  <a:pt x="83135" y="18598"/>
                  <a:pt x="186705" y="0"/>
                </a:cubicBezTo>
                <a:cubicBezTo>
                  <a:pt x="331883" y="-3408"/>
                  <a:pt x="597857" y="-25807"/>
                  <a:pt x="760360" y="0"/>
                </a:cubicBezTo>
                <a:cubicBezTo>
                  <a:pt x="922863" y="25807"/>
                  <a:pt x="1073144" y="21404"/>
                  <a:pt x="1334015" y="0"/>
                </a:cubicBezTo>
                <a:cubicBezTo>
                  <a:pt x="1594887" y="-21404"/>
                  <a:pt x="1770081" y="20605"/>
                  <a:pt x="1991620" y="0"/>
                </a:cubicBezTo>
                <a:cubicBezTo>
                  <a:pt x="2213159" y="-20605"/>
                  <a:pt x="2428479" y="-17394"/>
                  <a:pt x="2775149" y="0"/>
                </a:cubicBezTo>
                <a:cubicBezTo>
                  <a:pt x="3121819" y="17394"/>
                  <a:pt x="3084523" y="5897"/>
                  <a:pt x="3348804" y="0"/>
                </a:cubicBezTo>
                <a:cubicBezTo>
                  <a:pt x="3613085" y="-5897"/>
                  <a:pt x="3898624" y="43678"/>
                  <a:pt x="4384182" y="0"/>
                </a:cubicBezTo>
                <a:cubicBezTo>
                  <a:pt x="4467436" y="12210"/>
                  <a:pt x="4573666" y="86216"/>
                  <a:pt x="4570887" y="186705"/>
                </a:cubicBezTo>
                <a:cubicBezTo>
                  <a:pt x="4571516" y="282966"/>
                  <a:pt x="4573687" y="380417"/>
                  <a:pt x="4570887" y="537700"/>
                </a:cubicBezTo>
                <a:cubicBezTo>
                  <a:pt x="4568087" y="694983"/>
                  <a:pt x="4577112" y="762168"/>
                  <a:pt x="4570887" y="933502"/>
                </a:cubicBezTo>
                <a:cubicBezTo>
                  <a:pt x="4575607" y="1037327"/>
                  <a:pt x="4497681" y="1124529"/>
                  <a:pt x="4384182" y="1120207"/>
                </a:cubicBezTo>
                <a:cubicBezTo>
                  <a:pt x="4028605" y="1139543"/>
                  <a:pt x="3869857" y="1133858"/>
                  <a:pt x="3642628" y="1120207"/>
                </a:cubicBezTo>
                <a:cubicBezTo>
                  <a:pt x="3415399" y="1106556"/>
                  <a:pt x="3027664" y="1140469"/>
                  <a:pt x="2859099" y="1120207"/>
                </a:cubicBezTo>
                <a:cubicBezTo>
                  <a:pt x="2690534" y="1099945"/>
                  <a:pt x="2305036" y="1086427"/>
                  <a:pt x="2075570" y="1120207"/>
                </a:cubicBezTo>
                <a:cubicBezTo>
                  <a:pt x="1846104" y="1153987"/>
                  <a:pt x="1646919" y="1114872"/>
                  <a:pt x="1501914" y="1120207"/>
                </a:cubicBezTo>
                <a:cubicBezTo>
                  <a:pt x="1356909" y="1125542"/>
                  <a:pt x="1097790" y="1091808"/>
                  <a:pt x="802335" y="1120207"/>
                </a:cubicBezTo>
                <a:cubicBezTo>
                  <a:pt x="506880" y="1148606"/>
                  <a:pt x="387914" y="1135779"/>
                  <a:pt x="186705" y="1120207"/>
                </a:cubicBezTo>
                <a:cubicBezTo>
                  <a:pt x="66844" y="1115557"/>
                  <a:pt x="12834" y="1051347"/>
                  <a:pt x="0" y="933502"/>
                </a:cubicBezTo>
                <a:cubicBezTo>
                  <a:pt x="1268" y="787725"/>
                  <a:pt x="-3915" y="730079"/>
                  <a:pt x="0" y="560104"/>
                </a:cubicBezTo>
                <a:cubicBezTo>
                  <a:pt x="3915" y="390129"/>
                  <a:pt x="-12478" y="294647"/>
                  <a:pt x="0" y="186705"/>
                </a:cubicBezTo>
                <a:close/>
              </a:path>
            </a:pathLst>
          </a:custGeom>
          <a:solidFill>
            <a:srgbClr val="FF4678"/>
          </a:solidFill>
          <a:ln w="19050">
            <a:no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Thi</a:t>
            </a:r>
            <a:r>
              <a:rPr lang="en-US" sz="4000" b="1" kern="0" dirty="0">
                <a:solidFill>
                  <a:srgbClr val="F0F0F0"/>
                </a:solidFill>
                <a:latin typeface="Calibri"/>
                <a:sym typeface="Arial"/>
              </a:rPr>
              <a:t> </a:t>
            </a:r>
            <a:r>
              <a:rPr lang="en-US" sz="4000" b="1" kern="0" dirty="0" err="1">
                <a:solidFill>
                  <a:srgbClr val="F0F0F0"/>
                </a:solidFill>
                <a:latin typeface="Calibri"/>
                <a:sym typeface="Arial"/>
              </a:rPr>
              <a:t>nhạc</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37000252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ADAA0B11-DE8C-02EE-2468-C3B9F0E8A4A6}"/>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E17BD352-25EC-E664-4F03-36CA9915B860}"/>
                </a:ext>
              </a:extLst>
            </p:cNvPr>
            <p:cNvPicPr>
              <a:picLocks noChangeAspect="1"/>
            </p:cNvPicPr>
            <p:nvPr/>
          </p:nvPicPr>
          <p:blipFill>
            <a:blip r:embed="rId5"/>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6E461530-C807-06CA-5ACE-F74FBCDFA19E}"/>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8" name="图片 2" descr="35">
              <a:extLst>
                <a:ext uri="{FF2B5EF4-FFF2-40B4-BE49-F238E27FC236}">
                  <a16:creationId xmlns:a16="http://schemas.microsoft.com/office/drawing/2014/main" id="{FC85269F-9706-3CA1-A57A-CF4D8669B65C}"/>
                </a:ext>
              </a:extLst>
            </p:cNvPr>
            <p:cNvPicPr>
              <a:picLocks noChangeAspect="1"/>
            </p:cNvPicPr>
            <p:nvPr/>
          </p:nvPicPr>
          <p:blipFill>
            <a:blip r:embed="rId6"/>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97C4C1BB-29F5-3A4F-B159-07720C2072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13" name="Picture 2" descr="http://thanhdoan.donghoi.gov.vn/3cms/upload/tddh/Image/t%E1%BA%A3i%20xu%E1%BB%91ng.png">
            <a:hlinkClick r:id="rId8" action="ppaction://hlinksldjump"/>
            <a:extLst>
              <a:ext uri="{FF2B5EF4-FFF2-40B4-BE49-F238E27FC236}">
                <a16:creationId xmlns:a16="http://schemas.microsoft.com/office/drawing/2014/main" id="{67763758-2EBB-FB29-887C-AAE2B683891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7F02C95-2348-D74A-92BA-1458F0CD7203}"/>
              </a:ext>
            </a:extLst>
          </p:cNvPr>
          <p:cNvSpPr txBox="1"/>
          <p:nvPr/>
        </p:nvSpPr>
        <p:spPr>
          <a:xfrm>
            <a:off x="2743200" y="791110"/>
            <a:ext cx="7726166" cy="2308324"/>
          </a:xfrm>
          <a:prstGeom prst="rect">
            <a:avLst/>
          </a:prstGeom>
          <a:noFill/>
        </p:spPr>
        <p:txBody>
          <a:bodyPr wrap="square" rtlCol="0">
            <a:spAutoFit/>
          </a:bodyPr>
          <a:lstStyle/>
          <a:p>
            <a:pPr algn="just">
              <a:spcAft>
                <a:spcPts val="500"/>
              </a:spcAft>
            </a:pPr>
            <a:r>
              <a:rPr lang="en-US" sz="3600" dirty="0">
                <a:solidFill>
                  <a:srgbClr val="002060"/>
                </a:solidFill>
                <a:latin typeface="Calibri" panose="020F0502020204030204" pitchFamily="34" charset="0"/>
                <a:cs typeface="Calibri" panose="020F0502020204030204" pitchFamily="34" charset="0"/>
              </a:rPr>
              <a:t>T</a:t>
            </a:r>
            <a:r>
              <a:rPr lang="vi-VN" sz="3600" dirty="0">
                <a:solidFill>
                  <a:srgbClr val="002060"/>
                </a:solidFill>
                <a:latin typeface="Calibri" panose="020F0502020204030204" pitchFamily="34" charset="0"/>
                <a:cs typeface="Calibri" panose="020F0502020204030204" pitchFamily="34" charset="0"/>
              </a:rPr>
              <a:t>hằn lằn xanh trở về với cái cây của mình và thích thú đi kiếm ăn</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vào ban ngày. Tắc kè quay trở lại bức tường thân yêu và vui vẻ đi tìm thức ăn vào buổi tối.</a:t>
            </a:r>
          </a:p>
        </p:txBody>
      </p:sp>
      <p:sp>
        <p:nvSpPr>
          <p:cNvPr id="16" name="Hình chữ nhật: Góc Tròn 23">
            <a:extLst>
              <a:ext uri="{FF2B5EF4-FFF2-40B4-BE49-F238E27FC236}">
                <a16:creationId xmlns:a16="http://schemas.microsoft.com/office/drawing/2014/main" id="{6C054B1F-B7A4-D120-F4F1-5B32272A2C20}"/>
              </a:ext>
            </a:extLst>
          </p:cNvPr>
          <p:cNvSpPr/>
          <p:nvPr/>
        </p:nvSpPr>
        <p:spPr>
          <a:xfrm>
            <a:off x="4078840" y="3832260"/>
            <a:ext cx="5332288" cy="1120207"/>
          </a:xfrm>
          <a:custGeom>
            <a:avLst/>
            <a:gdLst>
              <a:gd name="connsiteX0" fmla="*/ 0 w 5332288"/>
              <a:gd name="connsiteY0" fmla="*/ 186705 h 1120207"/>
              <a:gd name="connsiteX1" fmla="*/ 186705 w 5332288"/>
              <a:gd name="connsiteY1" fmla="*/ 0 h 1120207"/>
              <a:gd name="connsiteX2" fmla="*/ 856154 w 5332288"/>
              <a:gd name="connsiteY2" fmla="*/ 0 h 1120207"/>
              <a:gd name="connsiteX3" fmla="*/ 1376836 w 5332288"/>
              <a:gd name="connsiteY3" fmla="*/ 0 h 1120207"/>
              <a:gd name="connsiteX4" fmla="*/ 2095873 w 5332288"/>
              <a:gd name="connsiteY4" fmla="*/ 0 h 1120207"/>
              <a:gd name="connsiteX5" fmla="*/ 2814910 w 5332288"/>
              <a:gd name="connsiteY5" fmla="*/ 0 h 1120207"/>
              <a:gd name="connsiteX6" fmla="*/ 3335593 w 5332288"/>
              <a:gd name="connsiteY6" fmla="*/ 0 h 1120207"/>
              <a:gd name="connsiteX7" fmla="*/ 3806686 w 5332288"/>
              <a:gd name="connsiteY7" fmla="*/ 0 h 1120207"/>
              <a:gd name="connsiteX8" fmla="*/ 4426546 w 5332288"/>
              <a:gd name="connsiteY8" fmla="*/ 0 h 1120207"/>
              <a:gd name="connsiteX9" fmla="*/ 5145583 w 5332288"/>
              <a:gd name="connsiteY9" fmla="*/ 0 h 1120207"/>
              <a:gd name="connsiteX10" fmla="*/ 5332288 w 5332288"/>
              <a:gd name="connsiteY10" fmla="*/ 186705 h 1120207"/>
              <a:gd name="connsiteX11" fmla="*/ 5332288 w 5332288"/>
              <a:gd name="connsiteY11" fmla="*/ 545168 h 1120207"/>
              <a:gd name="connsiteX12" fmla="*/ 5332288 w 5332288"/>
              <a:gd name="connsiteY12" fmla="*/ 933502 h 1120207"/>
              <a:gd name="connsiteX13" fmla="*/ 5145583 w 5332288"/>
              <a:gd name="connsiteY13" fmla="*/ 1120207 h 1120207"/>
              <a:gd name="connsiteX14" fmla="*/ 4525723 w 5332288"/>
              <a:gd name="connsiteY14" fmla="*/ 1120207 h 1120207"/>
              <a:gd name="connsiteX15" fmla="*/ 4054630 w 5332288"/>
              <a:gd name="connsiteY15" fmla="*/ 1120207 h 1120207"/>
              <a:gd name="connsiteX16" fmla="*/ 3533948 w 5332288"/>
              <a:gd name="connsiteY16" fmla="*/ 1120207 h 1120207"/>
              <a:gd name="connsiteX17" fmla="*/ 2963677 w 5332288"/>
              <a:gd name="connsiteY17" fmla="*/ 1120207 h 1120207"/>
              <a:gd name="connsiteX18" fmla="*/ 2492583 w 5332288"/>
              <a:gd name="connsiteY18" fmla="*/ 1120207 h 1120207"/>
              <a:gd name="connsiteX19" fmla="*/ 1922312 w 5332288"/>
              <a:gd name="connsiteY19" fmla="*/ 1120207 h 1120207"/>
              <a:gd name="connsiteX20" fmla="*/ 1401630 w 5332288"/>
              <a:gd name="connsiteY20" fmla="*/ 1120207 h 1120207"/>
              <a:gd name="connsiteX21" fmla="*/ 781770 w 5332288"/>
              <a:gd name="connsiteY21" fmla="*/ 1120207 h 1120207"/>
              <a:gd name="connsiteX22" fmla="*/ 186705 w 5332288"/>
              <a:gd name="connsiteY22" fmla="*/ 1120207 h 1120207"/>
              <a:gd name="connsiteX23" fmla="*/ 0 w 5332288"/>
              <a:gd name="connsiteY23" fmla="*/ 933502 h 1120207"/>
              <a:gd name="connsiteX24" fmla="*/ 0 w 5332288"/>
              <a:gd name="connsiteY24" fmla="*/ 582507 h 1120207"/>
              <a:gd name="connsiteX25" fmla="*/ 0 w 5332288"/>
              <a:gd name="connsiteY25"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32288" h="1120207" fill="none" extrusionOk="0">
                <a:moveTo>
                  <a:pt x="0" y="186705"/>
                </a:moveTo>
                <a:cubicBezTo>
                  <a:pt x="16716" y="66619"/>
                  <a:pt x="78553" y="-9948"/>
                  <a:pt x="186705" y="0"/>
                </a:cubicBezTo>
                <a:cubicBezTo>
                  <a:pt x="370854" y="16346"/>
                  <a:pt x="718892" y="26050"/>
                  <a:pt x="856154" y="0"/>
                </a:cubicBezTo>
                <a:cubicBezTo>
                  <a:pt x="993416" y="-26050"/>
                  <a:pt x="1158898" y="20107"/>
                  <a:pt x="1376836" y="0"/>
                </a:cubicBezTo>
                <a:cubicBezTo>
                  <a:pt x="1594774" y="-20107"/>
                  <a:pt x="1798287" y="-18805"/>
                  <a:pt x="2095873" y="0"/>
                </a:cubicBezTo>
                <a:cubicBezTo>
                  <a:pt x="2393459" y="18805"/>
                  <a:pt x="2535590" y="25225"/>
                  <a:pt x="2814910" y="0"/>
                </a:cubicBezTo>
                <a:cubicBezTo>
                  <a:pt x="3094230" y="-25225"/>
                  <a:pt x="3190603" y="2177"/>
                  <a:pt x="3335593" y="0"/>
                </a:cubicBezTo>
                <a:cubicBezTo>
                  <a:pt x="3480583" y="-2177"/>
                  <a:pt x="3681043" y="-15613"/>
                  <a:pt x="3806686" y="0"/>
                </a:cubicBezTo>
                <a:cubicBezTo>
                  <a:pt x="3932329" y="15613"/>
                  <a:pt x="4219816" y="-5054"/>
                  <a:pt x="4426546" y="0"/>
                </a:cubicBezTo>
                <a:cubicBezTo>
                  <a:pt x="4633276" y="5054"/>
                  <a:pt x="4790639" y="-33930"/>
                  <a:pt x="5145583" y="0"/>
                </a:cubicBezTo>
                <a:cubicBezTo>
                  <a:pt x="5263907" y="5200"/>
                  <a:pt x="5339724" y="61500"/>
                  <a:pt x="5332288" y="186705"/>
                </a:cubicBezTo>
                <a:cubicBezTo>
                  <a:pt x="5343074" y="296325"/>
                  <a:pt x="5345422" y="426822"/>
                  <a:pt x="5332288" y="545168"/>
                </a:cubicBezTo>
                <a:cubicBezTo>
                  <a:pt x="5319154" y="663514"/>
                  <a:pt x="5336190" y="829875"/>
                  <a:pt x="5332288" y="933502"/>
                </a:cubicBezTo>
                <a:cubicBezTo>
                  <a:pt x="5334925" y="1030569"/>
                  <a:pt x="5231109" y="1128787"/>
                  <a:pt x="5145583" y="1120207"/>
                </a:cubicBezTo>
                <a:cubicBezTo>
                  <a:pt x="4922691" y="1130238"/>
                  <a:pt x="4783757" y="1149926"/>
                  <a:pt x="4525723" y="1120207"/>
                </a:cubicBezTo>
                <a:cubicBezTo>
                  <a:pt x="4267689" y="1090488"/>
                  <a:pt x="4257763" y="1114695"/>
                  <a:pt x="4054630" y="1120207"/>
                </a:cubicBezTo>
                <a:cubicBezTo>
                  <a:pt x="3851497" y="1125719"/>
                  <a:pt x="3738514" y="1125206"/>
                  <a:pt x="3533948" y="1120207"/>
                </a:cubicBezTo>
                <a:cubicBezTo>
                  <a:pt x="3329382" y="1115208"/>
                  <a:pt x="3190653" y="1136289"/>
                  <a:pt x="2963677" y="1120207"/>
                </a:cubicBezTo>
                <a:cubicBezTo>
                  <a:pt x="2736701" y="1104125"/>
                  <a:pt x="2711438" y="1118122"/>
                  <a:pt x="2492583" y="1120207"/>
                </a:cubicBezTo>
                <a:cubicBezTo>
                  <a:pt x="2273728" y="1122292"/>
                  <a:pt x="2045045" y="1124852"/>
                  <a:pt x="1922312" y="1120207"/>
                </a:cubicBezTo>
                <a:cubicBezTo>
                  <a:pt x="1799579" y="1115562"/>
                  <a:pt x="1548072" y="1109148"/>
                  <a:pt x="1401630" y="1120207"/>
                </a:cubicBezTo>
                <a:cubicBezTo>
                  <a:pt x="1255188" y="1131266"/>
                  <a:pt x="1018505" y="1113801"/>
                  <a:pt x="781770" y="1120207"/>
                </a:cubicBezTo>
                <a:cubicBezTo>
                  <a:pt x="545035" y="1126613"/>
                  <a:pt x="460863" y="1108977"/>
                  <a:pt x="186705" y="1120207"/>
                </a:cubicBezTo>
                <a:cubicBezTo>
                  <a:pt x="76693" y="1119016"/>
                  <a:pt x="-17706" y="1048440"/>
                  <a:pt x="0" y="933502"/>
                </a:cubicBezTo>
                <a:cubicBezTo>
                  <a:pt x="-3572" y="764511"/>
                  <a:pt x="1274" y="686997"/>
                  <a:pt x="0" y="582507"/>
                </a:cubicBezTo>
                <a:cubicBezTo>
                  <a:pt x="-1274" y="478018"/>
                  <a:pt x="14172" y="289508"/>
                  <a:pt x="0" y="186705"/>
                </a:cubicBezTo>
                <a:close/>
              </a:path>
              <a:path w="5332288" h="1120207" stroke="0" extrusionOk="0">
                <a:moveTo>
                  <a:pt x="0" y="186705"/>
                </a:moveTo>
                <a:cubicBezTo>
                  <a:pt x="16726" y="80783"/>
                  <a:pt x="83135" y="18598"/>
                  <a:pt x="186705" y="0"/>
                </a:cubicBezTo>
                <a:cubicBezTo>
                  <a:pt x="331720" y="-20175"/>
                  <a:pt x="539238" y="1177"/>
                  <a:pt x="657798" y="0"/>
                </a:cubicBezTo>
                <a:cubicBezTo>
                  <a:pt x="776358" y="-1177"/>
                  <a:pt x="1008105" y="22721"/>
                  <a:pt x="1128892" y="0"/>
                </a:cubicBezTo>
                <a:cubicBezTo>
                  <a:pt x="1249679" y="-22721"/>
                  <a:pt x="1568027" y="14296"/>
                  <a:pt x="1699163" y="0"/>
                </a:cubicBezTo>
                <a:cubicBezTo>
                  <a:pt x="1830299" y="-14296"/>
                  <a:pt x="2207665" y="1160"/>
                  <a:pt x="2418200" y="0"/>
                </a:cubicBezTo>
                <a:cubicBezTo>
                  <a:pt x="2628735" y="-1160"/>
                  <a:pt x="2678580" y="21040"/>
                  <a:pt x="2889294" y="0"/>
                </a:cubicBezTo>
                <a:cubicBezTo>
                  <a:pt x="3100008" y="-21040"/>
                  <a:pt x="3149876" y="6825"/>
                  <a:pt x="3409976" y="0"/>
                </a:cubicBezTo>
                <a:cubicBezTo>
                  <a:pt x="3670076" y="-6825"/>
                  <a:pt x="3757739" y="11818"/>
                  <a:pt x="3930658" y="0"/>
                </a:cubicBezTo>
                <a:cubicBezTo>
                  <a:pt x="4103577" y="-11818"/>
                  <a:pt x="4216337" y="-13641"/>
                  <a:pt x="4500929" y="0"/>
                </a:cubicBezTo>
                <a:cubicBezTo>
                  <a:pt x="4785521" y="13641"/>
                  <a:pt x="4899481" y="25535"/>
                  <a:pt x="5145583" y="0"/>
                </a:cubicBezTo>
                <a:cubicBezTo>
                  <a:pt x="5230265" y="-1468"/>
                  <a:pt x="5339080" y="81973"/>
                  <a:pt x="5332288" y="186705"/>
                </a:cubicBezTo>
                <a:cubicBezTo>
                  <a:pt x="5320861" y="281235"/>
                  <a:pt x="5330640" y="447662"/>
                  <a:pt x="5332288" y="567571"/>
                </a:cubicBezTo>
                <a:cubicBezTo>
                  <a:pt x="5333936" y="687480"/>
                  <a:pt x="5342655" y="774614"/>
                  <a:pt x="5332288" y="933502"/>
                </a:cubicBezTo>
                <a:cubicBezTo>
                  <a:pt x="5330992" y="1025674"/>
                  <a:pt x="5242905" y="1137821"/>
                  <a:pt x="5145583" y="1120207"/>
                </a:cubicBezTo>
                <a:cubicBezTo>
                  <a:pt x="4885157" y="1139986"/>
                  <a:pt x="4811186" y="1091071"/>
                  <a:pt x="4525723" y="1120207"/>
                </a:cubicBezTo>
                <a:cubicBezTo>
                  <a:pt x="4240260" y="1149343"/>
                  <a:pt x="4088589" y="1149994"/>
                  <a:pt x="3905864" y="1120207"/>
                </a:cubicBezTo>
                <a:cubicBezTo>
                  <a:pt x="3723139" y="1090420"/>
                  <a:pt x="3602856" y="1147023"/>
                  <a:pt x="3335593" y="1120207"/>
                </a:cubicBezTo>
                <a:cubicBezTo>
                  <a:pt x="3068330" y="1093391"/>
                  <a:pt x="2914479" y="1087516"/>
                  <a:pt x="2666144" y="1120207"/>
                </a:cubicBezTo>
                <a:cubicBezTo>
                  <a:pt x="2417809" y="1152898"/>
                  <a:pt x="2150709" y="1111109"/>
                  <a:pt x="1996695" y="1120207"/>
                </a:cubicBezTo>
                <a:cubicBezTo>
                  <a:pt x="1842681" y="1129305"/>
                  <a:pt x="1587339" y="1125537"/>
                  <a:pt x="1277658" y="1120207"/>
                </a:cubicBezTo>
                <a:cubicBezTo>
                  <a:pt x="967977" y="1114877"/>
                  <a:pt x="461021" y="1089878"/>
                  <a:pt x="186705" y="1120207"/>
                </a:cubicBezTo>
                <a:cubicBezTo>
                  <a:pt x="79463" y="1141248"/>
                  <a:pt x="-1172" y="1044143"/>
                  <a:pt x="0" y="933502"/>
                </a:cubicBezTo>
                <a:cubicBezTo>
                  <a:pt x="-2814" y="782733"/>
                  <a:pt x="-6550" y="741647"/>
                  <a:pt x="0" y="582507"/>
                </a:cubicBezTo>
                <a:cubicBezTo>
                  <a:pt x="6550" y="423368"/>
                  <a:pt x="-16681" y="322293"/>
                  <a:pt x="0" y="186705"/>
                </a:cubicBezTo>
                <a:close/>
              </a:path>
            </a:pathLst>
          </a:custGeom>
          <a:solidFill>
            <a:srgbClr val="FF4678"/>
          </a:solidFill>
          <a:ln w="19050">
            <a:no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Thằn</a:t>
            </a:r>
            <a:r>
              <a:rPr lang="en-US" sz="4000" b="1" kern="0" dirty="0">
                <a:solidFill>
                  <a:srgbClr val="F0F0F0"/>
                </a:solidFill>
                <a:latin typeface="Calibri"/>
                <a:sym typeface="Arial"/>
              </a:rPr>
              <a:t> </a:t>
            </a:r>
            <a:r>
              <a:rPr lang="en-US" sz="4000" b="1" kern="0" dirty="0" err="1">
                <a:solidFill>
                  <a:srgbClr val="F0F0F0"/>
                </a:solidFill>
                <a:latin typeface="Calibri"/>
                <a:sym typeface="Arial"/>
              </a:rPr>
              <a:t>lằn</a:t>
            </a:r>
            <a:r>
              <a:rPr lang="en-US" sz="4000" b="1" kern="0" dirty="0">
                <a:solidFill>
                  <a:srgbClr val="F0F0F0"/>
                </a:solidFill>
                <a:latin typeface="Calibri"/>
                <a:sym typeface="Arial"/>
              </a:rPr>
              <a:t> </a:t>
            </a:r>
            <a:r>
              <a:rPr lang="en-US" sz="4000" b="1" kern="0" dirty="0" err="1">
                <a:solidFill>
                  <a:srgbClr val="F0F0F0"/>
                </a:solidFill>
                <a:latin typeface="Calibri"/>
                <a:sym typeface="Arial"/>
              </a:rPr>
              <a:t>xanh</a:t>
            </a:r>
            <a:r>
              <a:rPr lang="en-US" sz="4000" b="1" kern="0" dirty="0">
                <a:solidFill>
                  <a:srgbClr val="F0F0F0"/>
                </a:solidFill>
                <a:latin typeface="Calibri"/>
                <a:sym typeface="Arial"/>
              </a:rPr>
              <a:t> </a:t>
            </a:r>
            <a:r>
              <a:rPr lang="en-US" sz="4000" b="1" kern="0" dirty="0" err="1">
                <a:solidFill>
                  <a:srgbClr val="F0F0F0"/>
                </a:solidFill>
                <a:latin typeface="Calibri"/>
                <a:sym typeface="Arial"/>
              </a:rPr>
              <a:t>và</a:t>
            </a:r>
            <a:r>
              <a:rPr lang="en-US" sz="4000" b="1" kern="0" dirty="0">
                <a:solidFill>
                  <a:srgbClr val="F0F0F0"/>
                </a:solidFill>
                <a:latin typeface="Calibri"/>
                <a:sym typeface="Arial"/>
              </a:rPr>
              <a:t> </a:t>
            </a:r>
            <a:r>
              <a:rPr lang="en-US" sz="4000" b="1" kern="0" dirty="0" err="1">
                <a:solidFill>
                  <a:srgbClr val="F0F0F0"/>
                </a:solidFill>
                <a:latin typeface="Calibri"/>
                <a:sym typeface="Arial"/>
              </a:rPr>
              <a:t>tắc</a:t>
            </a:r>
            <a:r>
              <a:rPr lang="en-US" sz="4000" b="1" kern="0" dirty="0">
                <a:solidFill>
                  <a:srgbClr val="F0F0F0"/>
                </a:solidFill>
                <a:latin typeface="Calibri"/>
                <a:sym typeface="Arial"/>
              </a:rPr>
              <a:t> </a:t>
            </a:r>
            <a:r>
              <a:rPr lang="en-US" sz="4000" b="1" kern="0" dirty="0" err="1">
                <a:solidFill>
                  <a:srgbClr val="F0F0F0"/>
                </a:solidFill>
                <a:latin typeface="Calibri"/>
                <a:sym typeface="Arial"/>
              </a:rPr>
              <a:t>kè</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67435610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C54166F4-D983-76F0-5220-7F7C68F0FB16}"/>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9ED11FF9-0B8A-BDC7-6C94-2438BA063321}"/>
                </a:ext>
              </a:extLst>
            </p:cNvPr>
            <p:cNvPicPr>
              <a:picLocks noChangeAspect="1"/>
            </p:cNvPicPr>
            <p:nvPr/>
          </p:nvPicPr>
          <p:blipFill>
            <a:blip r:embed="rId4"/>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5ECC4578-47A9-2110-E02B-09DF9649C2B4}"/>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9" name="图片 2" descr="35">
              <a:extLst>
                <a:ext uri="{FF2B5EF4-FFF2-40B4-BE49-F238E27FC236}">
                  <a16:creationId xmlns:a16="http://schemas.microsoft.com/office/drawing/2014/main" id="{C2DA1456-41EA-C4E4-CA27-EBAC92D22436}"/>
                </a:ext>
              </a:extLst>
            </p:cNvPr>
            <p:cNvPicPr>
              <a:picLocks noChangeAspect="1"/>
            </p:cNvPicPr>
            <p:nvPr/>
          </p:nvPicPr>
          <p:blipFill>
            <a:blip r:embed="rId5"/>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BA0C3FF9-77EE-510C-E3BD-1CF2EE17B2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13" name="Picture 2" descr="http://thanhdoan.donghoi.gov.vn/3cms/upload/tddh/Image/t%E1%BA%A3i%20xu%E1%BB%91ng.png">
            <a:hlinkClick r:id="rId7" action="ppaction://hlinksldjump"/>
            <a:extLst>
              <a:ext uri="{FF2B5EF4-FFF2-40B4-BE49-F238E27FC236}">
                <a16:creationId xmlns:a16="http://schemas.microsoft.com/office/drawing/2014/main" id="{D2600174-032E-64CC-EBF4-9EA65A6E076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03431C2-3EF0-BC1F-1CC3-09BABC5ACEE2}"/>
              </a:ext>
            </a:extLst>
          </p:cNvPr>
          <p:cNvSpPr txBox="1"/>
          <p:nvPr/>
        </p:nvSpPr>
        <p:spPr>
          <a:xfrm>
            <a:off x="2301410" y="821933"/>
            <a:ext cx="8157681" cy="2372444"/>
          </a:xfrm>
          <a:prstGeom prst="rect">
            <a:avLst/>
          </a:prstGeom>
          <a:noFill/>
        </p:spPr>
        <p:txBody>
          <a:bodyPr wrap="square" rtlCol="0">
            <a:spAutoFit/>
          </a:bodyPr>
          <a:lstStyle/>
          <a:p>
            <a:pPr algn="just">
              <a:spcAft>
                <a:spcPts val="500"/>
              </a:spcAft>
            </a:pPr>
            <a:r>
              <a:rPr lang="vi-VN" sz="3600" dirty="0">
                <a:solidFill>
                  <a:srgbClr val="002060"/>
                </a:solidFill>
                <a:latin typeface="Calibri" panose="020F0502020204030204" pitchFamily="34" charset="0"/>
                <a:cs typeface="Calibri" panose="020F0502020204030204" pitchFamily="34" charset="0"/>
              </a:rPr>
              <a:t>“Thực ra ở bất cứ đâu cũng có những điều để chúng ta học hỏi. Như ở</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ngay bến sông này, anh</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được gặp rất nhiều thuyền</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từ khắp nơi đổ về.”</a:t>
            </a:r>
          </a:p>
        </p:txBody>
      </p:sp>
      <p:sp>
        <p:nvSpPr>
          <p:cNvPr id="16" name="Hình chữ nhật: Góc Tròn 23">
            <a:extLst>
              <a:ext uri="{FF2B5EF4-FFF2-40B4-BE49-F238E27FC236}">
                <a16:creationId xmlns:a16="http://schemas.microsoft.com/office/drawing/2014/main" id="{040549B3-B1D5-E506-1963-99935D39B788}"/>
              </a:ext>
            </a:extLst>
          </p:cNvPr>
          <p:cNvSpPr/>
          <p:nvPr/>
        </p:nvSpPr>
        <p:spPr>
          <a:xfrm>
            <a:off x="3710084" y="3832260"/>
            <a:ext cx="4570887" cy="1120207"/>
          </a:xfrm>
          <a:custGeom>
            <a:avLst/>
            <a:gdLst>
              <a:gd name="connsiteX0" fmla="*/ 0 w 4570887"/>
              <a:gd name="connsiteY0" fmla="*/ 186705 h 1120207"/>
              <a:gd name="connsiteX1" fmla="*/ 186705 w 4570887"/>
              <a:gd name="connsiteY1" fmla="*/ 0 h 1120207"/>
              <a:gd name="connsiteX2" fmla="*/ 760360 w 4570887"/>
              <a:gd name="connsiteY2" fmla="*/ 0 h 1120207"/>
              <a:gd name="connsiteX3" fmla="*/ 1375990 w 4570887"/>
              <a:gd name="connsiteY3" fmla="*/ 0 h 1120207"/>
              <a:gd name="connsiteX4" fmla="*/ 1991620 w 4570887"/>
              <a:gd name="connsiteY4" fmla="*/ 0 h 1120207"/>
              <a:gd name="connsiteX5" fmla="*/ 2649225 w 4570887"/>
              <a:gd name="connsiteY5" fmla="*/ 0 h 1120207"/>
              <a:gd name="connsiteX6" fmla="*/ 3390779 w 4570887"/>
              <a:gd name="connsiteY6" fmla="*/ 0 h 1120207"/>
              <a:gd name="connsiteX7" fmla="*/ 4384182 w 4570887"/>
              <a:gd name="connsiteY7" fmla="*/ 0 h 1120207"/>
              <a:gd name="connsiteX8" fmla="*/ 4570887 w 4570887"/>
              <a:gd name="connsiteY8" fmla="*/ 186705 h 1120207"/>
              <a:gd name="connsiteX9" fmla="*/ 4570887 w 4570887"/>
              <a:gd name="connsiteY9" fmla="*/ 545168 h 1120207"/>
              <a:gd name="connsiteX10" fmla="*/ 4570887 w 4570887"/>
              <a:gd name="connsiteY10" fmla="*/ 933502 h 1120207"/>
              <a:gd name="connsiteX11" fmla="*/ 4384182 w 4570887"/>
              <a:gd name="connsiteY11" fmla="*/ 1120207 h 1120207"/>
              <a:gd name="connsiteX12" fmla="*/ 3726577 w 4570887"/>
              <a:gd name="connsiteY12" fmla="*/ 1120207 h 1120207"/>
              <a:gd name="connsiteX13" fmla="*/ 3152922 w 4570887"/>
              <a:gd name="connsiteY13" fmla="*/ 1120207 h 1120207"/>
              <a:gd name="connsiteX14" fmla="*/ 2453343 w 4570887"/>
              <a:gd name="connsiteY14" fmla="*/ 1120207 h 1120207"/>
              <a:gd name="connsiteX15" fmla="*/ 1711788 w 4570887"/>
              <a:gd name="connsiteY15" fmla="*/ 1120207 h 1120207"/>
              <a:gd name="connsiteX16" fmla="*/ 928259 w 4570887"/>
              <a:gd name="connsiteY16" fmla="*/ 1120207 h 1120207"/>
              <a:gd name="connsiteX17" fmla="*/ 186705 w 4570887"/>
              <a:gd name="connsiteY17" fmla="*/ 1120207 h 1120207"/>
              <a:gd name="connsiteX18" fmla="*/ 0 w 4570887"/>
              <a:gd name="connsiteY18" fmla="*/ 933502 h 1120207"/>
              <a:gd name="connsiteX19" fmla="*/ 0 w 4570887"/>
              <a:gd name="connsiteY19" fmla="*/ 545168 h 1120207"/>
              <a:gd name="connsiteX20" fmla="*/ 0 w 4570887"/>
              <a:gd name="connsiteY20"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0887" h="1120207" fill="none" extrusionOk="0">
                <a:moveTo>
                  <a:pt x="0" y="186705"/>
                </a:moveTo>
                <a:cubicBezTo>
                  <a:pt x="-4128" y="104632"/>
                  <a:pt x="82419" y="7527"/>
                  <a:pt x="186705" y="0"/>
                </a:cubicBezTo>
                <a:cubicBezTo>
                  <a:pt x="364282" y="10651"/>
                  <a:pt x="631836" y="-25158"/>
                  <a:pt x="760360" y="0"/>
                </a:cubicBezTo>
                <a:cubicBezTo>
                  <a:pt x="888884" y="25158"/>
                  <a:pt x="1198350" y="-15046"/>
                  <a:pt x="1375990" y="0"/>
                </a:cubicBezTo>
                <a:cubicBezTo>
                  <a:pt x="1553630" y="15046"/>
                  <a:pt x="1736128" y="-6369"/>
                  <a:pt x="1991620" y="0"/>
                </a:cubicBezTo>
                <a:cubicBezTo>
                  <a:pt x="2247112" y="6369"/>
                  <a:pt x="2386259" y="-9147"/>
                  <a:pt x="2649225" y="0"/>
                </a:cubicBezTo>
                <a:cubicBezTo>
                  <a:pt x="2912192" y="9147"/>
                  <a:pt x="3090273" y="-32289"/>
                  <a:pt x="3390779" y="0"/>
                </a:cubicBezTo>
                <a:cubicBezTo>
                  <a:pt x="3691285" y="32289"/>
                  <a:pt x="4105678" y="17143"/>
                  <a:pt x="4384182" y="0"/>
                </a:cubicBezTo>
                <a:cubicBezTo>
                  <a:pt x="4482265" y="-8883"/>
                  <a:pt x="4568302" y="74687"/>
                  <a:pt x="4570887" y="186705"/>
                </a:cubicBezTo>
                <a:cubicBezTo>
                  <a:pt x="4585333" y="351016"/>
                  <a:pt x="4581394" y="428791"/>
                  <a:pt x="4570887" y="545168"/>
                </a:cubicBezTo>
                <a:cubicBezTo>
                  <a:pt x="4560380" y="661545"/>
                  <a:pt x="4567114" y="749382"/>
                  <a:pt x="4570887" y="933502"/>
                </a:cubicBezTo>
                <a:cubicBezTo>
                  <a:pt x="4581158" y="1028104"/>
                  <a:pt x="4484331" y="1119230"/>
                  <a:pt x="4384182" y="1120207"/>
                </a:cubicBezTo>
                <a:cubicBezTo>
                  <a:pt x="4067243" y="1097016"/>
                  <a:pt x="4029419" y="1136702"/>
                  <a:pt x="3726577" y="1120207"/>
                </a:cubicBezTo>
                <a:cubicBezTo>
                  <a:pt x="3423735" y="1103712"/>
                  <a:pt x="3329583" y="1126195"/>
                  <a:pt x="3152922" y="1120207"/>
                </a:cubicBezTo>
                <a:cubicBezTo>
                  <a:pt x="2976261" y="1114219"/>
                  <a:pt x="2644189" y="1116182"/>
                  <a:pt x="2453343" y="1120207"/>
                </a:cubicBezTo>
                <a:cubicBezTo>
                  <a:pt x="2262497" y="1124232"/>
                  <a:pt x="1935307" y="1150682"/>
                  <a:pt x="1711788" y="1120207"/>
                </a:cubicBezTo>
                <a:cubicBezTo>
                  <a:pt x="1488270" y="1089732"/>
                  <a:pt x="1191964" y="1087752"/>
                  <a:pt x="928259" y="1120207"/>
                </a:cubicBezTo>
                <a:cubicBezTo>
                  <a:pt x="664554" y="1152662"/>
                  <a:pt x="381490" y="1142615"/>
                  <a:pt x="186705" y="1120207"/>
                </a:cubicBezTo>
                <a:cubicBezTo>
                  <a:pt x="92370" y="1124875"/>
                  <a:pt x="-12236" y="1032387"/>
                  <a:pt x="0" y="933502"/>
                </a:cubicBezTo>
                <a:cubicBezTo>
                  <a:pt x="-78" y="843615"/>
                  <a:pt x="-1511" y="627725"/>
                  <a:pt x="0" y="545168"/>
                </a:cubicBezTo>
                <a:cubicBezTo>
                  <a:pt x="1511" y="462611"/>
                  <a:pt x="8052" y="362306"/>
                  <a:pt x="0" y="186705"/>
                </a:cubicBezTo>
                <a:close/>
              </a:path>
              <a:path w="4570887" h="1120207" stroke="0" extrusionOk="0">
                <a:moveTo>
                  <a:pt x="0" y="186705"/>
                </a:moveTo>
                <a:cubicBezTo>
                  <a:pt x="16726" y="80783"/>
                  <a:pt x="83135" y="18598"/>
                  <a:pt x="186705" y="0"/>
                </a:cubicBezTo>
                <a:cubicBezTo>
                  <a:pt x="331883" y="-3408"/>
                  <a:pt x="597857" y="-25807"/>
                  <a:pt x="760360" y="0"/>
                </a:cubicBezTo>
                <a:cubicBezTo>
                  <a:pt x="922863" y="25807"/>
                  <a:pt x="1073144" y="21404"/>
                  <a:pt x="1334015" y="0"/>
                </a:cubicBezTo>
                <a:cubicBezTo>
                  <a:pt x="1594887" y="-21404"/>
                  <a:pt x="1770081" y="20605"/>
                  <a:pt x="1991620" y="0"/>
                </a:cubicBezTo>
                <a:cubicBezTo>
                  <a:pt x="2213159" y="-20605"/>
                  <a:pt x="2428479" y="-17394"/>
                  <a:pt x="2775149" y="0"/>
                </a:cubicBezTo>
                <a:cubicBezTo>
                  <a:pt x="3121819" y="17394"/>
                  <a:pt x="3084523" y="5897"/>
                  <a:pt x="3348804" y="0"/>
                </a:cubicBezTo>
                <a:cubicBezTo>
                  <a:pt x="3613085" y="-5897"/>
                  <a:pt x="3898624" y="43678"/>
                  <a:pt x="4384182" y="0"/>
                </a:cubicBezTo>
                <a:cubicBezTo>
                  <a:pt x="4467436" y="12210"/>
                  <a:pt x="4573666" y="86216"/>
                  <a:pt x="4570887" y="186705"/>
                </a:cubicBezTo>
                <a:cubicBezTo>
                  <a:pt x="4571516" y="282966"/>
                  <a:pt x="4573687" y="380417"/>
                  <a:pt x="4570887" y="537700"/>
                </a:cubicBezTo>
                <a:cubicBezTo>
                  <a:pt x="4568087" y="694983"/>
                  <a:pt x="4577112" y="762168"/>
                  <a:pt x="4570887" y="933502"/>
                </a:cubicBezTo>
                <a:cubicBezTo>
                  <a:pt x="4575607" y="1037327"/>
                  <a:pt x="4497681" y="1124529"/>
                  <a:pt x="4384182" y="1120207"/>
                </a:cubicBezTo>
                <a:cubicBezTo>
                  <a:pt x="4028605" y="1139543"/>
                  <a:pt x="3869857" y="1133858"/>
                  <a:pt x="3642628" y="1120207"/>
                </a:cubicBezTo>
                <a:cubicBezTo>
                  <a:pt x="3415399" y="1106556"/>
                  <a:pt x="3027664" y="1140469"/>
                  <a:pt x="2859099" y="1120207"/>
                </a:cubicBezTo>
                <a:cubicBezTo>
                  <a:pt x="2690534" y="1099945"/>
                  <a:pt x="2305036" y="1086427"/>
                  <a:pt x="2075570" y="1120207"/>
                </a:cubicBezTo>
                <a:cubicBezTo>
                  <a:pt x="1846104" y="1153987"/>
                  <a:pt x="1646919" y="1114872"/>
                  <a:pt x="1501914" y="1120207"/>
                </a:cubicBezTo>
                <a:cubicBezTo>
                  <a:pt x="1356909" y="1125542"/>
                  <a:pt x="1097790" y="1091808"/>
                  <a:pt x="802335" y="1120207"/>
                </a:cubicBezTo>
                <a:cubicBezTo>
                  <a:pt x="506880" y="1148606"/>
                  <a:pt x="387914" y="1135779"/>
                  <a:pt x="186705" y="1120207"/>
                </a:cubicBezTo>
                <a:cubicBezTo>
                  <a:pt x="66844" y="1115557"/>
                  <a:pt x="12834" y="1051347"/>
                  <a:pt x="0" y="933502"/>
                </a:cubicBezTo>
                <a:cubicBezTo>
                  <a:pt x="1268" y="787725"/>
                  <a:pt x="-3915" y="730079"/>
                  <a:pt x="0" y="560104"/>
                </a:cubicBezTo>
                <a:cubicBezTo>
                  <a:pt x="3915" y="390129"/>
                  <a:pt x="-12478" y="294647"/>
                  <a:pt x="0" y="186705"/>
                </a:cubicBezTo>
                <a:close/>
              </a:path>
            </a:pathLst>
          </a:custGeom>
          <a:solidFill>
            <a:srgbClr val="FF4678"/>
          </a:solidFill>
          <a:ln w="19050">
            <a:no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Đò</a:t>
            </a:r>
            <a:r>
              <a:rPr lang="en-US" sz="4000" b="1" kern="0" dirty="0">
                <a:solidFill>
                  <a:srgbClr val="F0F0F0"/>
                </a:solidFill>
                <a:latin typeface="Calibri"/>
                <a:sym typeface="Arial"/>
              </a:rPr>
              <a:t> </a:t>
            </a:r>
            <a:r>
              <a:rPr lang="en-US" sz="4000" b="1" kern="0" dirty="0" err="1">
                <a:solidFill>
                  <a:srgbClr val="F0F0F0"/>
                </a:solidFill>
                <a:latin typeface="Calibri"/>
                <a:sym typeface="Arial"/>
              </a:rPr>
              <a:t>ngang</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96123292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CB92DA5C-CF48-19E2-BE43-FEA14B1C77C1}"/>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CBEEA1B3-609E-4F91-6D2A-22A6B60CC049}"/>
                </a:ext>
              </a:extLst>
            </p:cNvPr>
            <p:cNvPicPr>
              <a:picLocks noChangeAspect="1"/>
            </p:cNvPicPr>
            <p:nvPr/>
          </p:nvPicPr>
          <p:blipFill>
            <a:blip r:embed="rId4"/>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F06A6CAB-AA06-09A3-00A2-295158530A3F}"/>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8" name="图片 2" descr="35">
              <a:extLst>
                <a:ext uri="{FF2B5EF4-FFF2-40B4-BE49-F238E27FC236}">
                  <a16:creationId xmlns:a16="http://schemas.microsoft.com/office/drawing/2014/main" id="{0331953E-E8EA-97CF-273A-E0E887650B83}"/>
                </a:ext>
              </a:extLst>
            </p:cNvPr>
            <p:cNvPicPr>
              <a:picLocks noChangeAspect="1"/>
            </p:cNvPicPr>
            <p:nvPr/>
          </p:nvPicPr>
          <p:blipFill>
            <a:blip r:embed="rId5"/>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B9DE6536-D8B5-3445-8CC6-B06DC9207DA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13" name="Picture 2" descr="http://thanhdoan.donghoi.gov.vn/3cms/upload/tddh/Image/t%E1%BA%A3i%20xu%E1%BB%91ng.png">
            <a:hlinkClick r:id="rId7" action="ppaction://hlinksldjump"/>
            <a:extLst>
              <a:ext uri="{FF2B5EF4-FFF2-40B4-BE49-F238E27FC236}">
                <a16:creationId xmlns:a16="http://schemas.microsoft.com/office/drawing/2014/main" id="{520F2D5C-1069-8829-A947-A988D156FE1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DBA5986-A123-CF7E-AA5C-D411CC52B91B}"/>
              </a:ext>
            </a:extLst>
          </p:cNvPr>
          <p:cNvSpPr txBox="1"/>
          <p:nvPr/>
        </p:nvSpPr>
        <p:spPr>
          <a:xfrm>
            <a:off x="2301410" y="821933"/>
            <a:ext cx="8157681" cy="2123658"/>
          </a:xfrm>
          <a:prstGeom prst="rect">
            <a:avLst/>
          </a:prstGeom>
          <a:noFill/>
        </p:spPr>
        <p:txBody>
          <a:bodyPr wrap="square" rtlCol="0">
            <a:spAutoFit/>
          </a:bodyPr>
          <a:lstStyle/>
          <a:p>
            <a:pPr algn="just">
              <a:spcAft>
                <a:spcPts val="500"/>
              </a:spcAft>
            </a:pPr>
            <a:r>
              <a:rPr lang="vi-VN" sz="4400" dirty="0">
                <a:solidFill>
                  <a:srgbClr val="002060"/>
                </a:solidFill>
                <a:latin typeface="Calibri" panose="020F0502020204030204" pitchFamily="34" charset="0"/>
                <a:cs typeface="Calibri" panose="020F0502020204030204" pitchFamily="34" charset="0"/>
              </a:rPr>
              <a:t>“Tại sao mình không thể trở thành một tay trống</a:t>
            </a:r>
            <a:r>
              <a:rPr lang="en-US" sz="4400" dirty="0">
                <a:solidFill>
                  <a:srgbClr val="002060"/>
                </a:solidFill>
                <a:latin typeface="Calibri" panose="020F0502020204030204" pitchFamily="34" charset="0"/>
                <a:cs typeface="Calibri" panose="020F0502020204030204" pitchFamily="34" charset="0"/>
              </a:rPr>
              <a:t> </a:t>
            </a:r>
            <a:r>
              <a:rPr lang="vi-VN" sz="4400" dirty="0">
                <a:solidFill>
                  <a:srgbClr val="002060"/>
                </a:solidFill>
                <a:latin typeface="Calibri" panose="020F0502020204030204" pitchFamily="34" charset="0"/>
                <a:cs typeface="Calibri" panose="020F0502020204030204" pitchFamily="34" charset="0"/>
              </a:rPr>
              <a:t>nhỉ?” </a:t>
            </a:r>
            <a:r>
              <a:rPr lang="en-US" sz="4400" dirty="0">
                <a:solidFill>
                  <a:srgbClr val="002060"/>
                </a:solidFill>
                <a:latin typeface="Calibri" panose="020F0502020204030204" pitchFamily="34" charset="0"/>
                <a:cs typeface="Calibri" panose="020F0502020204030204" pitchFamily="34" charset="0"/>
              </a:rPr>
              <a:t>-</a:t>
            </a:r>
            <a:r>
              <a:rPr lang="vi-VN" sz="4400" dirty="0">
                <a:solidFill>
                  <a:srgbClr val="002060"/>
                </a:solidFill>
                <a:latin typeface="Calibri" panose="020F0502020204030204" pitchFamily="34" charset="0"/>
                <a:cs typeface="Calibri" panose="020F0502020204030204" pitchFamily="34" charset="0"/>
              </a:rPr>
              <a:t> Cô bé khẽ hỏi</a:t>
            </a:r>
            <a:r>
              <a:rPr lang="en-US" sz="4400" dirty="0">
                <a:solidFill>
                  <a:srgbClr val="002060"/>
                </a:solidFill>
                <a:latin typeface="Calibri" panose="020F0502020204030204" pitchFamily="34" charset="0"/>
                <a:cs typeface="Calibri" panose="020F0502020204030204" pitchFamily="34" charset="0"/>
              </a:rPr>
              <a:t> </a:t>
            </a:r>
            <a:r>
              <a:rPr lang="vi-VN" sz="4400" dirty="0">
                <a:solidFill>
                  <a:srgbClr val="002060"/>
                </a:solidFill>
                <a:latin typeface="Calibri" panose="020F0502020204030204" pitchFamily="34" charset="0"/>
                <a:cs typeface="Calibri" panose="020F0502020204030204" pitchFamily="34" charset="0"/>
              </a:rPr>
              <a:t>những con sóng xô bờ.</a:t>
            </a:r>
          </a:p>
        </p:txBody>
      </p:sp>
      <p:sp>
        <p:nvSpPr>
          <p:cNvPr id="16" name="Hình chữ nhật: Góc Tròn 23">
            <a:extLst>
              <a:ext uri="{FF2B5EF4-FFF2-40B4-BE49-F238E27FC236}">
                <a16:creationId xmlns:a16="http://schemas.microsoft.com/office/drawing/2014/main" id="{931C0A1C-78C6-D57A-FBB0-883BF7DA8CE6}"/>
              </a:ext>
            </a:extLst>
          </p:cNvPr>
          <p:cNvSpPr/>
          <p:nvPr/>
        </p:nvSpPr>
        <p:spPr>
          <a:xfrm>
            <a:off x="3710084" y="3832260"/>
            <a:ext cx="5002401" cy="1120207"/>
          </a:xfrm>
          <a:custGeom>
            <a:avLst/>
            <a:gdLst>
              <a:gd name="connsiteX0" fmla="*/ 0 w 5002401"/>
              <a:gd name="connsiteY0" fmla="*/ 186705 h 1120207"/>
              <a:gd name="connsiteX1" fmla="*/ 186705 w 5002401"/>
              <a:gd name="connsiteY1" fmla="*/ 0 h 1120207"/>
              <a:gd name="connsiteX2" fmla="*/ 847989 w 5002401"/>
              <a:gd name="connsiteY2" fmla="*/ 0 h 1120207"/>
              <a:gd name="connsiteX3" fmla="*/ 1462984 w 5002401"/>
              <a:gd name="connsiteY3" fmla="*/ 0 h 1120207"/>
              <a:gd name="connsiteX4" fmla="*/ 2170558 w 5002401"/>
              <a:gd name="connsiteY4" fmla="*/ 0 h 1120207"/>
              <a:gd name="connsiteX5" fmla="*/ 2739263 w 5002401"/>
              <a:gd name="connsiteY5" fmla="*/ 0 h 1120207"/>
              <a:gd name="connsiteX6" fmla="*/ 3493127 w 5002401"/>
              <a:gd name="connsiteY6" fmla="*/ 0 h 1120207"/>
              <a:gd name="connsiteX7" fmla="*/ 4246991 w 5002401"/>
              <a:gd name="connsiteY7" fmla="*/ 0 h 1120207"/>
              <a:gd name="connsiteX8" fmla="*/ 4815696 w 5002401"/>
              <a:gd name="connsiteY8" fmla="*/ 0 h 1120207"/>
              <a:gd name="connsiteX9" fmla="*/ 5002401 w 5002401"/>
              <a:gd name="connsiteY9" fmla="*/ 186705 h 1120207"/>
              <a:gd name="connsiteX10" fmla="*/ 5002401 w 5002401"/>
              <a:gd name="connsiteY10" fmla="*/ 575039 h 1120207"/>
              <a:gd name="connsiteX11" fmla="*/ 5002401 w 5002401"/>
              <a:gd name="connsiteY11" fmla="*/ 933502 h 1120207"/>
              <a:gd name="connsiteX12" fmla="*/ 4815696 w 5002401"/>
              <a:gd name="connsiteY12" fmla="*/ 1120207 h 1120207"/>
              <a:gd name="connsiteX13" fmla="*/ 4246991 w 5002401"/>
              <a:gd name="connsiteY13" fmla="*/ 1120207 h 1120207"/>
              <a:gd name="connsiteX14" fmla="*/ 3493127 w 5002401"/>
              <a:gd name="connsiteY14" fmla="*/ 1120207 h 1120207"/>
              <a:gd name="connsiteX15" fmla="*/ 2970712 w 5002401"/>
              <a:gd name="connsiteY15" fmla="*/ 1120207 h 1120207"/>
              <a:gd name="connsiteX16" fmla="*/ 2263138 w 5002401"/>
              <a:gd name="connsiteY16" fmla="*/ 1120207 h 1120207"/>
              <a:gd name="connsiteX17" fmla="*/ 1740723 w 5002401"/>
              <a:gd name="connsiteY17" fmla="*/ 1120207 h 1120207"/>
              <a:gd name="connsiteX18" fmla="*/ 1172019 w 5002401"/>
              <a:gd name="connsiteY18" fmla="*/ 1120207 h 1120207"/>
              <a:gd name="connsiteX19" fmla="*/ 186705 w 5002401"/>
              <a:gd name="connsiteY19" fmla="*/ 1120207 h 1120207"/>
              <a:gd name="connsiteX20" fmla="*/ 0 w 5002401"/>
              <a:gd name="connsiteY20" fmla="*/ 933502 h 1120207"/>
              <a:gd name="connsiteX21" fmla="*/ 0 w 5002401"/>
              <a:gd name="connsiteY21" fmla="*/ 575039 h 1120207"/>
              <a:gd name="connsiteX22" fmla="*/ 0 w 5002401"/>
              <a:gd name="connsiteY22"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02401" h="1120207" fill="none" extrusionOk="0">
                <a:moveTo>
                  <a:pt x="0" y="186705"/>
                </a:moveTo>
                <a:cubicBezTo>
                  <a:pt x="-5690" y="68651"/>
                  <a:pt x="102422" y="-10810"/>
                  <a:pt x="186705" y="0"/>
                </a:cubicBezTo>
                <a:cubicBezTo>
                  <a:pt x="365087" y="27126"/>
                  <a:pt x="628961" y="-189"/>
                  <a:pt x="847989" y="0"/>
                </a:cubicBezTo>
                <a:cubicBezTo>
                  <a:pt x="1067017" y="189"/>
                  <a:pt x="1264365" y="2966"/>
                  <a:pt x="1462984" y="0"/>
                </a:cubicBezTo>
                <a:cubicBezTo>
                  <a:pt x="1661603" y="-2966"/>
                  <a:pt x="1890907" y="2621"/>
                  <a:pt x="2170558" y="0"/>
                </a:cubicBezTo>
                <a:cubicBezTo>
                  <a:pt x="2450209" y="-2621"/>
                  <a:pt x="2475029" y="-19873"/>
                  <a:pt x="2739263" y="0"/>
                </a:cubicBezTo>
                <a:cubicBezTo>
                  <a:pt x="3003497" y="19873"/>
                  <a:pt x="3316573" y="-14401"/>
                  <a:pt x="3493127" y="0"/>
                </a:cubicBezTo>
                <a:cubicBezTo>
                  <a:pt x="3669681" y="14401"/>
                  <a:pt x="3908729" y="3394"/>
                  <a:pt x="4246991" y="0"/>
                </a:cubicBezTo>
                <a:cubicBezTo>
                  <a:pt x="4585253" y="-3394"/>
                  <a:pt x="4559401" y="8946"/>
                  <a:pt x="4815696" y="0"/>
                </a:cubicBezTo>
                <a:cubicBezTo>
                  <a:pt x="4923146" y="23554"/>
                  <a:pt x="5011524" y="84414"/>
                  <a:pt x="5002401" y="186705"/>
                </a:cubicBezTo>
                <a:cubicBezTo>
                  <a:pt x="4998094" y="347057"/>
                  <a:pt x="4986524" y="391054"/>
                  <a:pt x="5002401" y="575039"/>
                </a:cubicBezTo>
                <a:cubicBezTo>
                  <a:pt x="5018278" y="759024"/>
                  <a:pt x="4986411" y="848411"/>
                  <a:pt x="5002401" y="933502"/>
                </a:cubicBezTo>
                <a:cubicBezTo>
                  <a:pt x="5004673" y="1031212"/>
                  <a:pt x="4934305" y="1109079"/>
                  <a:pt x="4815696" y="1120207"/>
                </a:cubicBezTo>
                <a:cubicBezTo>
                  <a:pt x="4550122" y="1113704"/>
                  <a:pt x="4399830" y="1098328"/>
                  <a:pt x="4246991" y="1120207"/>
                </a:cubicBezTo>
                <a:cubicBezTo>
                  <a:pt x="4094153" y="1142086"/>
                  <a:pt x="3742675" y="1101329"/>
                  <a:pt x="3493127" y="1120207"/>
                </a:cubicBezTo>
                <a:cubicBezTo>
                  <a:pt x="3243579" y="1139085"/>
                  <a:pt x="3094474" y="1134268"/>
                  <a:pt x="2970712" y="1120207"/>
                </a:cubicBezTo>
                <a:cubicBezTo>
                  <a:pt x="2846950" y="1106146"/>
                  <a:pt x="2412207" y="1148317"/>
                  <a:pt x="2263138" y="1120207"/>
                </a:cubicBezTo>
                <a:cubicBezTo>
                  <a:pt x="2114069" y="1092097"/>
                  <a:pt x="1853804" y="1117749"/>
                  <a:pt x="1740723" y="1120207"/>
                </a:cubicBezTo>
                <a:cubicBezTo>
                  <a:pt x="1627642" y="1122665"/>
                  <a:pt x="1427696" y="1111547"/>
                  <a:pt x="1172019" y="1120207"/>
                </a:cubicBezTo>
                <a:cubicBezTo>
                  <a:pt x="916342" y="1128867"/>
                  <a:pt x="504110" y="1156777"/>
                  <a:pt x="186705" y="1120207"/>
                </a:cubicBezTo>
                <a:cubicBezTo>
                  <a:pt x="64522" y="1114263"/>
                  <a:pt x="-12027" y="1058264"/>
                  <a:pt x="0" y="933502"/>
                </a:cubicBezTo>
                <a:cubicBezTo>
                  <a:pt x="-12640" y="768508"/>
                  <a:pt x="1663" y="678844"/>
                  <a:pt x="0" y="575039"/>
                </a:cubicBezTo>
                <a:cubicBezTo>
                  <a:pt x="-1663" y="471234"/>
                  <a:pt x="184" y="336615"/>
                  <a:pt x="0" y="186705"/>
                </a:cubicBezTo>
                <a:close/>
              </a:path>
              <a:path w="5002401" h="1120207" stroke="0" extrusionOk="0">
                <a:moveTo>
                  <a:pt x="0" y="186705"/>
                </a:moveTo>
                <a:cubicBezTo>
                  <a:pt x="16726" y="80783"/>
                  <a:pt x="83135" y="18598"/>
                  <a:pt x="186705" y="0"/>
                </a:cubicBezTo>
                <a:cubicBezTo>
                  <a:pt x="306915" y="-11009"/>
                  <a:pt x="566653" y="12853"/>
                  <a:pt x="709120" y="0"/>
                </a:cubicBezTo>
                <a:cubicBezTo>
                  <a:pt x="851587" y="-12853"/>
                  <a:pt x="1016611" y="-16790"/>
                  <a:pt x="1231534" y="0"/>
                </a:cubicBezTo>
                <a:cubicBezTo>
                  <a:pt x="1446457" y="16790"/>
                  <a:pt x="1542217" y="10476"/>
                  <a:pt x="1846529" y="0"/>
                </a:cubicBezTo>
                <a:cubicBezTo>
                  <a:pt x="2150842" y="-10476"/>
                  <a:pt x="2427937" y="34485"/>
                  <a:pt x="2600393" y="0"/>
                </a:cubicBezTo>
                <a:cubicBezTo>
                  <a:pt x="2772849" y="-34485"/>
                  <a:pt x="2879964" y="12462"/>
                  <a:pt x="3122808" y="0"/>
                </a:cubicBezTo>
                <a:cubicBezTo>
                  <a:pt x="3365652" y="-12462"/>
                  <a:pt x="3545021" y="25593"/>
                  <a:pt x="3691512" y="0"/>
                </a:cubicBezTo>
                <a:cubicBezTo>
                  <a:pt x="3838003" y="-25593"/>
                  <a:pt x="4557534" y="33045"/>
                  <a:pt x="4815696" y="0"/>
                </a:cubicBezTo>
                <a:cubicBezTo>
                  <a:pt x="4926854" y="4879"/>
                  <a:pt x="4982774" y="71811"/>
                  <a:pt x="5002401" y="186705"/>
                </a:cubicBezTo>
                <a:cubicBezTo>
                  <a:pt x="5018227" y="298996"/>
                  <a:pt x="5013993" y="432489"/>
                  <a:pt x="5002401" y="545168"/>
                </a:cubicBezTo>
                <a:cubicBezTo>
                  <a:pt x="4990809" y="657847"/>
                  <a:pt x="4989929" y="762353"/>
                  <a:pt x="5002401" y="933502"/>
                </a:cubicBezTo>
                <a:cubicBezTo>
                  <a:pt x="5022810" y="1039197"/>
                  <a:pt x="4918283" y="1122757"/>
                  <a:pt x="4815696" y="1120207"/>
                </a:cubicBezTo>
                <a:cubicBezTo>
                  <a:pt x="4638913" y="1102642"/>
                  <a:pt x="4471317" y="1117297"/>
                  <a:pt x="4200701" y="1120207"/>
                </a:cubicBezTo>
                <a:cubicBezTo>
                  <a:pt x="3930086" y="1123117"/>
                  <a:pt x="3806086" y="1104048"/>
                  <a:pt x="3446837" y="1120207"/>
                </a:cubicBezTo>
                <a:cubicBezTo>
                  <a:pt x="3087588" y="1136366"/>
                  <a:pt x="3113937" y="1141273"/>
                  <a:pt x="2924423" y="1120207"/>
                </a:cubicBezTo>
                <a:cubicBezTo>
                  <a:pt x="2734909" y="1099141"/>
                  <a:pt x="2491088" y="1148664"/>
                  <a:pt x="2263138" y="1120207"/>
                </a:cubicBezTo>
                <a:cubicBezTo>
                  <a:pt x="2035188" y="1091750"/>
                  <a:pt x="1824187" y="1108259"/>
                  <a:pt x="1648144" y="1120207"/>
                </a:cubicBezTo>
                <a:cubicBezTo>
                  <a:pt x="1472101" y="1132155"/>
                  <a:pt x="1118614" y="1122695"/>
                  <a:pt x="940569" y="1120207"/>
                </a:cubicBezTo>
                <a:cubicBezTo>
                  <a:pt x="762524" y="1117719"/>
                  <a:pt x="509525" y="1086477"/>
                  <a:pt x="186705" y="1120207"/>
                </a:cubicBezTo>
                <a:cubicBezTo>
                  <a:pt x="81030" y="1121194"/>
                  <a:pt x="14662" y="1032141"/>
                  <a:pt x="0" y="933502"/>
                </a:cubicBezTo>
                <a:cubicBezTo>
                  <a:pt x="-10028" y="801672"/>
                  <a:pt x="3855" y="734720"/>
                  <a:pt x="0" y="582507"/>
                </a:cubicBezTo>
                <a:cubicBezTo>
                  <a:pt x="-3855" y="430294"/>
                  <a:pt x="10240" y="305801"/>
                  <a:pt x="0" y="186705"/>
                </a:cubicBezTo>
                <a:close/>
              </a:path>
            </a:pathLst>
          </a:custGeom>
          <a:solidFill>
            <a:srgbClr val="FF4678"/>
          </a:solidFill>
          <a:ln w="19050">
            <a:no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Nghệ</a:t>
            </a:r>
            <a:r>
              <a:rPr lang="en-US" sz="4000" b="1" kern="0" dirty="0">
                <a:solidFill>
                  <a:srgbClr val="F0F0F0"/>
                </a:solidFill>
                <a:latin typeface="Calibri"/>
                <a:sym typeface="Arial"/>
              </a:rPr>
              <a:t> </a:t>
            </a:r>
            <a:r>
              <a:rPr lang="en-US" sz="4000" b="1" kern="0" dirty="0" err="1">
                <a:solidFill>
                  <a:srgbClr val="F0F0F0"/>
                </a:solidFill>
                <a:latin typeface="Calibri"/>
                <a:sym typeface="Arial"/>
              </a:rPr>
              <a:t>sĩ</a:t>
            </a:r>
            <a:r>
              <a:rPr lang="en-US" sz="4000" b="1" kern="0" dirty="0">
                <a:solidFill>
                  <a:srgbClr val="F0F0F0"/>
                </a:solidFill>
                <a:latin typeface="Calibri"/>
                <a:sym typeface="Arial"/>
              </a:rPr>
              <a:t> </a:t>
            </a:r>
            <a:r>
              <a:rPr lang="en-US" sz="4000" b="1" kern="0" dirty="0" err="1">
                <a:solidFill>
                  <a:srgbClr val="F0F0F0"/>
                </a:solidFill>
                <a:latin typeface="Calibri"/>
                <a:sym typeface="Arial"/>
              </a:rPr>
              <a:t>trống</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341372145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1EC31DC4-3702-4690-8DFF-33E5D6C7D7E5}:294"/>
</p:tagLst>
</file>

<file path=ppt/theme/theme1.xml><?xml version="1.0" encoding="utf-8"?>
<a:theme xmlns:a="http://schemas.openxmlformats.org/drawingml/2006/main" name="Latam Maps Theme for Elementary by Slidesgo">
  <a:themeElements>
    <a:clrScheme name="Simple Light">
      <a:dk1>
        <a:srgbClr val="191919"/>
      </a:dk1>
      <a:lt1>
        <a:srgbClr val="22AF00"/>
      </a:lt1>
      <a:dk2>
        <a:srgbClr val="8ED800"/>
      </a:dk2>
      <a:lt2>
        <a:srgbClr val="BEEF44"/>
      </a:lt2>
      <a:accent1>
        <a:srgbClr val="FFE114"/>
      </a:accent1>
      <a:accent2>
        <a:srgbClr val="FFBF00"/>
      </a:accent2>
      <a:accent3>
        <a:srgbClr val="FF7C09"/>
      </a:accent3>
      <a:accent4>
        <a:srgbClr val="75D8CA"/>
      </a:accent4>
      <a:accent5>
        <a:srgbClr val="C8EFEA"/>
      </a:accent5>
      <a:accent6>
        <a:srgbClr val="FFFFFF"/>
      </a:accent6>
      <a:hlink>
        <a:srgbClr val="191919"/>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786</Words>
  <Application>Microsoft Office PowerPoint</Application>
  <PresentationFormat>Widescreen</PresentationFormat>
  <Paragraphs>56</Paragraphs>
  <Slides>22</Slides>
  <Notes>15</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22</vt:i4>
      </vt:variant>
    </vt:vector>
  </HeadingPairs>
  <TitlesOfParts>
    <vt:vector size="38" baseType="lpstr">
      <vt:lpstr>宋体</vt:lpstr>
      <vt:lpstr>Arial</vt:lpstr>
      <vt:lpstr>Arial-Rounded</vt:lpstr>
      <vt:lpstr>Calibri</vt:lpstr>
      <vt:lpstr>Calibri Light</vt:lpstr>
      <vt:lpstr>Cambria</vt:lpstr>
      <vt:lpstr>等线</vt:lpstr>
      <vt:lpstr>SVN-Poky's</vt:lpstr>
      <vt:lpstr>Times New Roman</vt:lpstr>
      <vt:lpstr>Wingdings</vt:lpstr>
      <vt:lpstr>华康少女文字W5(P)</vt:lpstr>
      <vt:lpstr>Latam Maps Theme for Elementary by Slidesgo</vt:lpstr>
      <vt:lpstr>4_Office 主题</vt:lpstr>
      <vt:lpstr>1_Office Theme</vt:lpstr>
      <vt:lpstr>2_Office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STD_MO</cp:lastModifiedBy>
  <cp:revision>27</cp:revision>
  <dcterms:created xsi:type="dcterms:W3CDTF">2023-08-10T23:55:48Z</dcterms:created>
  <dcterms:modified xsi:type="dcterms:W3CDTF">2024-11-01T15:20:23Z</dcterms:modified>
</cp:coreProperties>
</file>