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271" r:id="rId3"/>
    <p:sldId id="256" r:id="rId4"/>
    <p:sldId id="257" r:id="rId5"/>
    <p:sldId id="258" r:id="rId6"/>
    <p:sldId id="273" r:id="rId7"/>
    <p:sldId id="274" r:id="rId8"/>
    <p:sldId id="275" r:id="rId9"/>
    <p:sldId id="276" r:id="rId10"/>
    <p:sldId id="277" r:id="rId11"/>
    <p:sldId id="259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50351-6DE1-4031-ADD2-A3F13FC6D37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28E8E-6714-4319-8D42-36793037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94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1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7584-74F5-41E0-91DE-B7CEFECFA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DC33C-DEEC-45EA-B806-B1353734B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05DFA-0758-4336-A6D4-29F6A3D9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F4E8B-99C9-4167-86ED-BF87EE2E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5AAE0-F958-4237-B850-EC056EFC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174-F342-42BF-8F1E-C61D8B1B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296CF-BCC7-4C3B-B90A-09EAB823D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5E02-10C9-44BE-BF29-A8852C98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F5A2B-D9EA-4E99-83FD-5F5965A4E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68C1C-B208-43FE-97CF-03B05ED4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5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AD250A-6C6B-47EC-9C8F-C12BCD168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DAEA5-80D3-45EF-BC3C-0475CB90C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1B49A-C1E8-4FA8-8CA2-CA5C49C2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5022E-1614-4F93-8C16-6B2C60B4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EC755-1D6C-4708-94E1-7C69D3C6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41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17DDD-B81F-4E3A-B32E-601AD616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4DEC4-EE86-406D-A4D8-B8D33CB02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CCFA2-D9F6-48B8-8E58-B0CB6817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DF55-B5BC-4E6B-84FE-14DD2E91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A5153-C9EF-4FDC-9DBE-CAF0E632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3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AC814-645C-4232-B081-7CA894B0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B5BA5-B2ED-4E3F-AB08-477E40FB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61106-C5E0-4B5F-9C7E-50F69E3C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1AEF-BB2B-43AB-A5FC-84D3A67C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7DA44-AAD5-4759-B56A-AC6D84D8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9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1E1C-D738-428A-AC28-24F494874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405EC-0638-4AFE-938C-35C3CA57B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C63B3-262F-438B-93B5-67382C5DB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B4829-1338-450E-991C-61B407E3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4E05-4F3D-41BA-9663-F16BD250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E64A6-A9FC-4C7C-9062-6F76D673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9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02F8-2DC7-4057-82C1-3515CE94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03F49-36F0-409C-B510-8A07D5D16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88579-9063-4ACE-8008-B7E28CCB4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D5624-13AD-4D87-AD4A-2C8E258ECA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1702B-A2EE-47B1-83DD-A98DA7E89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41D72-B829-4CB6-B5D6-0AE9E57B8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91AFC-458C-4D6F-B19A-8240BA98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2AFDE-768D-4128-B00F-BA407936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4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9D401-1587-4715-8FF7-9355465D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B918B-53E4-4393-AF5C-31AAEA67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267C8-E859-421B-9F0F-3625395F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645C9-F6DD-487D-95F3-BBFD3437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6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9A881-C147-4725-BFAE-164C34EF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2BECE-C3F7-461D-91CA-0E57C154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D64EE-F3E0-431C-A350-B514B4E2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8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940D-F881-4387-98FE-768809D9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1F59-191D-4772-9EE1-849E40A43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8F5A6-3BCB-4621-9E93-11696984A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259A8-9E1E-44F7-B84E-F1B00E91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061FB-B9D6-415E-A8F9-D6D3FD49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A459D-C2E4-4F64-80A7-B3991D0B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6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64B5-EFD4-49AA-B37D-359D4BAD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5499B3-C98A-4210-BA20-EEA9DADA3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688B0-66FE-474B-9FE2-68D31520C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34030-F557-4524-AC66-467DCE6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21672-0223-4A40-82D8-35B3ACB2B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F46BE-DB4A-4E19-96D1-C150743C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7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698A-C970-4F42-8060-860F95DF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9ABF6-0A3E-4E28-956D-E6BDEEAC4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441D0-F106-4A8D-A00A-6913C068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A0BB1-2E82-4616-B301-218A407F887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E948C-554C-40A9-AFB3-4C84E918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539C6-6520-4BBC-B94E-AD60EA355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8C240-5CDB-4E30-BD34-A1935E7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hare/r/9qAfbsHTmEaqAcFB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https://youtu.be/h0h_xUOwrB8?si=AMyf-XvMZd1KAMhJ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+ Background Powerpoint Đẹp cho bài thuyết trình chuyên nghiệp">
            <a:extLst>
              <a:ext uri="{FF2B5EF4-FFF2-40B4-BE49-F238E27FC236}">
                <a16:creationId xmlns:a16="http://schemas.microsoft.com/office/drawing/2014/main" id="{E238CA64-9210-4EF0-A71C-A32F0A76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D333E9-D9FB-47E4-9485-5C0DE2C3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33" y="184150"/>
            <a:ext cx="10590001" cy="5988249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C8EC251-6BE8-4907-B54F-EC0455F49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806" y="685601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8FE5B-9BD8-44EB-BA53-8EC396697A38}"/>
              </a:ext>
            </a:extLst>
          </p:cNvPr>
          <p:cNvSpPr txBox="1"/>
          <p:nvPr/>
        </p:nvSpPr>
        <p:spPr>
          <a:xfrm>
            <a:off x="2678477" y="1710272"/>
            <a:ext cx="7143943" cy="707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6" name="文本框 32">
            <a:extLst>
              <a:ext uri="{FF2B5EF4-FFF2-40B4-BE49-F238E27FC236}">
                <a16:creationId xmlns:a16="http://schemas.microsoft.com/office/drawing/2014/main" id="{973A541E-4BD8-4F17-ABF3-E53C0CD71EF8}"/>
              </a:ext>
            </a:extLst>
          </p:cNvPr>
          <p:cNvSpPr txBox="1"/>
          <p:nvPr/>
        </p:nvSpPr>
        <p:spPr>
          <a:xfrm>
            <a:off x="1574117" y="2602308"/>
            <a:ext cx="9352662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7: Cùng khám phá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học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3)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4B0464-F5C9-4A2F-847D-F680F851F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230" y="4987394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en-US" sz="3200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3200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8E427834-14FB-4746-9EF2-79C1DDA3BC7D}"/>
              </a:ext>
            </a:extLst>
          </p:cNvPr>
          <p:cNvSpPr txBox="1"/>
          <p:nvPr/>
        </p:nvSpPr>
        <p:spPr>
          <a:xfrm>
            <a:off x="1504950" y="2533650"/>
            <a:ext cx="8909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76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E2566AE-E25F-49B1-B841-00CC56D6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996315"/>
            <a:ext cx="10007600" cy="490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9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59AD2AE1-C367-424C-BE9D-B938D6BE41D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838200"/>
            <a:ext cx="9753600" cy="4191000"/>
            <a:chOff x="0" y="0"/>
            <a:chExt cx="6819900" cy="2381250"/>
          </a:xfrm>
        </p:grpSpPr>
        <p:pic>
          <p:nvPicPr>
            <p:cNvPr id="3" name="Picture 2" descr="Screen Clipping">
              <a:extLst>
                <a:ext uri="{FF2B5EF4-FFF2-40B4-BE49-F238E27FC236}">
                  <a16:creationId xmlns:a16="http://schemas.microsoft.com/office/drawing/2014/main" id="{AE7FEE1B-E121-4889-A247-98EB232C0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0A52D6-15F7-471A-A24A-F290E5B77A6C}"/>
                </a:ext>
              </a:extLst>
            </p:cNvPr>
            <p:cNvSpPr/>
            <p:nvPr/>
          </p:nvSpPr>
          <p:spPr>
            <a:xfrm>
              <a:off x="1505062" y="838297"/>
              <a:ext cx="4857199" cy="905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33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Dđ</a:t>
              </a:r>
              <a:endPara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1DB02D-6B1B-4F70-9049-29EA16093945}"/>
              </a:ext>
            </a:extLst>
          </p:cNvPr>
          <p:cNvSpPr txBox="1"/>
          <p:nvPr/>
        </p:nvSpPr>
        <p:spPr>
          <a:xfrm>
            <a:off x="2767794" y="2202907"/>
            <a:ext cx="6536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>
                  <a:solidFill>
                    <a:srgbClr val="FA2C42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 !</a:t>
            </a:r>
            <a:endParaRPr lang="vi-VN" sz="6000" b="1" dirty="0">
              <a:ln>
                <a:solidFill>
                  <a:srgbClr val="FA2C42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5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4"/>
            <a:extLst>
              <a:ext uri="{FF2B5EF4-FFF2-40B4-BE49-F238E27FC236}">
                <a16:creationId xmlns:a16="http://schemas.microsoft.com/office/drawing/2014/main" id="{A75201B0-0069-4FDB-9F32-7A8149D44D32}"/>
              </a:ext>
            </a:extLst>
          </p:cNvPr>
          <p:cNvSpPr/>
          <p:nvPr/>
        </p:nvSpPr>
        <p:spPr>
          <a:xfrm>
            <a:off x="3000375" y="1876425"/>
            <a:ext cx="5657850" cy="19621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0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C9D1-824E-4EE9-AE82-D3A35F2F9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901DD-4A8A-4FF8-A76D-E89665769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45329D-E27C-4B02-87C7-4947EDD8C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457" b="27015"/>
          <a:stretch/>
        </p:blipFill>
        <p:spPr>
          <a:xfrm>
            <a:off x="1" y="1"/>
            <a:ext cx="838200" cy="914400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632B2A5-88A5-4575-915E-21AC9FFBD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" y="841662"/>
            <a:ext cx="6329045" cy="5178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26E4B-8DC1-459F-B6C8-704801207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0" t="2020" r="39236" b="-2020"/>
          <a:stretch/>
        </p:blipFill>
        <p:spPr>
          <a:xfrm>
            <a:off x="6191250" y="749587"/>
            <a:ext cx="5986144" cy="5717887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08AC5537-EAFE-4515-9FCE-834D71852389}"/>
              </a:ext>
            </a:extLst>
          </p:cNvPr>
          <p:cNvSpPr/>
          <p:nvPr/>
        </p:nvSpPr>
        <p:spPr>
          <a:xfrm>
            <a:off x="1206500" y="6019800"/>
            <a:ext cx="2512060" cy="83820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nghệ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992F85-ACBA-46F1-AE0C-C978ECAB3AE5}"/>
              </a:ext>
            </a:extLst>
          </p:cNvPr>
          <p:cNvSpPr/>
          <p:nvPr/>
        </p:nvSpPr>
        <p:spPr>
          <a:xfrm>
            <a:off x="7418070" y="6108412"/>
            <a:ext cx="2793365" cy="7825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cây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9A466-2816-4E08-AC49-1164CBC5808A}"/>
              </a:ext>
            </a:extLst>
          </p:cNvPr>
          <p:cNvSpPr txBox="1"/>
          <p:nvPr/>
        </p:nvSpPr>
        <p:spPr>
          <a:xfrm>
            <a:off x="838201" y="98138"/>
            <a:ext cx="1071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0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CD17-53DB-4C32-A143-1D4176F2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DD3FA-2373-452D-887A-5664515F5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B06FA4-110B-4646-9D6B-7762E3C6B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3" t="5935" r="2191"/>
          <a:stretch/>
        </p:blipFill>
        <p:spPr>
          <a:xfrm>
            <a:off x="0" y="-1"/>
            <a:ext cx="6972300" cy="6221095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BB6054A-FAC5-4A04-BBA4-3DF48663744E}"/>
              </a:ext>
            </a:extLst>
          </p:cNvPr>
          <p:cNvSpPr/>
          <p:nvPr/>
        </p:nvSpPr>
        <p:spPr>
          <a:xfrm>
            <a:off x="1581150" y="6032818"/>
            <a:ext cx="3406775" cy="825182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cờ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tuần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E37C3-E041-408E-9FC9-DFCDD2F70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97" t="12561" r="3312" b="4259"/>
          <a:stretch/>
        </p:blipFill>
        <p:spPr>
          <a:xfrm>
            <a:off x="6972300" y="0"/>
            <a:ext cx="5219700" cy="5962650"/>
          </a:xfrm>
          <a:prstGeom prst="rect">
            <a:avLst/>
          </a:prstGeom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39F02336-BC30-48AA-B0D4-AF0D30355DB5}"/>
              </a:ext>
            </a:extLst>
          </p:cNvPr>
          <p:cNvSpPr/>
          <p:nvPr/>
        </p:nvSpPr>
        <p:spPr>
          <a:xfrm>
            <a:off x="8482330" y="5991384"/>
            <a:ext cx="2465070" cy="90805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dục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E47246-453F-49D8-963B-F56359FC1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1" t="-50276" r="84361" b="50276"/>
          <a:stretch/>
        </p:blipFill>
        <p:spPr>
          <a:xfrm>
            <a:off x="0" y="-919748"/>
            <a:ext cx="838200" cy="1890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C9B5F-0863-4697-8CFF-262DF23769C1}"/>
              </a:ext>
            </a:extLst>
          </p:cNvPr>
          <p:cNvSpPr txBox="1"/>
          <p:nvPr/>
        </p:nvSpPr>
        <p:spPr>
          <a:xfrm>
            <a:off x="838200" y="234414"/>
            <a:ext cx="7603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667E788-1423-4CDF-A1CC-2D318F0B6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4" t="51221" r="84438"/>
          <a:stretch/>
        </p:blipFill>
        <p:spPr>
          <a:xfrm>
            <a:off x="1" y="943978"/>
            <a:ext cx="917240" cy="970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BEF58-3191-46CD-87A3-2802CDD53270}"/>
              </a:ext>
            </a:extLst>
          </p:cNvPr>
          <p:cNvSpPr txBox="1"/>
          <p:nvPr/>
        </p:nvSpPr>
        <p:spPr>
          <a:xfrm>
            <a:off x="838200" y="971231"/>
            <a:ext cx="1077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084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A2643-E756-4E81-BB83-C5731CFF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74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6CB73-B661-4EC4-95E0-9B1FF74F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0"/>
            <a:ext cx="592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B22FE-D4C0-46B3-83D2-863F18FF6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28"/>
          <a:stretch/>
        </p:blipFill>
        <p:spPr>
          <a:xfrm>
            <a:off x="0" y="0"/>
            <a:ext cx="62484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7F5E9-FEB2-409C-92B1-2E9751778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86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8CC02-FEBF-4EE0-9413-BCC2EF2E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5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666C6-C0C7-44E1-A4E9-410F6B1DF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2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13D77-B1B9-4716-BD05-2B5C809B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D30F4-93AB-460C-975C-BBCA14E2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470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89778-9948-442D-9B97-87EFB4B2113E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93A83-D0F0-44A0-859D-4E8E966B8B0C}: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106</Words>
  <Application>Microsoft Office PowerPoint</Application>
  <PresentationFormat>Widescreen</PresentationFormat>
  <Paragraphs>17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</cp:revision>
  <dcterms:created xsi:type="dcterms:W3CDTF">2024-11-01T14:05:39Z</dcterms:created>
  <dcterms:modified xsi:type="dcterms:W3CDTF">2024-11-02T06:31:49Z</dcterms:modified>
</cp:coreProperties>
</file>