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83" r:id="rId3"/>
    <p:sldId id="284" r:id="rId4"/>
    <p:sldId id="293" r:id="rId5"/>
    <p:sldId id="294" r:id="rId6"/>
    <p:sldId id="295" r:id="rId7"/>
    <p:sldId id="258" r:id="rId8"/>
    <p:sldId id="288" r:id="rId9"/>
    <p:sldId id="292" r:id="rId10"/>
    <p:sldId id="289" r:id="rId11"/>
    <p:sldId id="270" r:id="rId12"/>
    <p:sldId id="291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065B6-DEF0-4E90-9E5B-194AB97B902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C810-BC7D-45ED-8426-72FBB9A6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8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380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473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11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185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76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36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32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9824950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755918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57001745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4640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0FQsTsZWf50?si=iL9iqnGq8t_1WyR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1.gif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5hA5r_qH_KU?si=LB0mpMBayltn5o4-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hyperlink" Target="https://youtu.be/IqI5T8wgRtI?si=xYJrNu2XJbsbcFvM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jkmmaZWeNM?si=thjroT2n--G7yrY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05" y="782579"/>
            <a:ext cx="9745277" cy="6104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4800682"/>
            <a:ext cx="12143107" cy="2048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338" y="5722061"/>
            <a:ext cx="7608650" cy="1172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2779AD18-03A7-4E10-BD20-E9C95F395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246" y="1370446"/>
            <a:ext cx="6176681" cy="49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6175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5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F94BB-DB7D-4FD1-A020-A17BC12E7778}"/>
              </a:ext>
            </a:extLst>
          </p:cNvPr>
          <p:cNvSpPr txBox="1"/>
          <p:nvPr/>
        </p:nvSpPr>
        <p:spPr>
          <a:xfrm>
            <a:off x="3458623" y="2600786"/>
            <a:ext cx="5725926" cy="5823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661751">
              <a:defRPr/>
            </a:pPr>
            <a:r>
              <a:rPr lang="en-US" sz="3184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MÔN: TỰ NHIÊN VÀ XÃ HỘI</a:t>
            </a:r>
          </a:p>
        </p:txBody>
      </p:sp>
      <p:sp>
        <p:nvSpPr>
          <p:cNvPr id="10" name="文本框 32">
            <a:extLst>
              <a:ext uri="{FF2B5EF4-FFF2-40B4-BE49-F238E27FC236}">
                <a16:creationId xmlns:a16="http://schemas.microsoft.com/office/drawing/2014/main" id="{B2F12A3E-6845-4CB2-805A-E198B9151C9F}"/>
              </a:ext>
            </a:extLst>
          </p:cNvPr>
          <p:cNvSpPr txBox="1"/>
          <p:nvPr/>
        </p:nvSpPr>
        <p:spPr>
          <a:xfrm>
            <a:off x="2937141" y="3247072"/>
            <a:ext cx="6768889" cy="67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61751">
              <a:defRPr/>
            </a:pPr>
            <a:r>
              <a:rPr lang="en-US" altLang="zh-CN" sz="3474" b="1" dirty="0" err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lang="en-US" altLang="zh-CN" sz="3474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8: </a:t>
            </a:r>
            <a:r>
              <a:rPr lang="en-US" altLang="zh-CN" sz="3474" b="1" dirty="0" err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Cùng</a:t>
            </a:r>
            <a:r>
              <a:rPr lang="en-US" altLang="zh-CN" sz="3474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474" b="1" dirty="0" err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vui</a:t>
            </a:r>
            <a:r>
              <a:rPr lang="en-US" altLang="zh-CN" sz="3474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ở </a:t>
            </a:r>
            <a:r>
              <a:rPr lang="en-US" altLang="zh-CN" sz="3474" b="1" dirty="0" err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trường</a:t>
            </a:r>
            <a:r>
              <a:rPr lang="en-US" altLang="zh-CN" sz="3474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(</a:t>
            </a:r>
            <a:r>
              <a:rPr lang="en-US" altLang="zh-CN" sz="3474" b="1" dirty="0" err="1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Tiết</a:t>
            </a:r>
            <a:r>
              <a:rPr lang="en-US" altLang="zh-CN" sz="3474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3E39F-0BC2-4776-B251-A8C4F0EE4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629" y="5042538"/>
            <a:ext cx="5294298" cy="49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6175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5" b="1" i="1" dirty="0" err="1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Giáo</a:t>
            </a:r>
            <a:r>
              <a:rPr lang="en-US" altLang="en-US" sz="2605" b="1" i="1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en-US" sz="2605" b="1" i="1" dirty="0" err="1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viên</a:t>
            </a:r>
            <a:r>
              <a:rPr lang="en-US" altLang="en-US" sz="2605" b="1" i="1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en-US" altLang="en-US" sz="2605" b="1" i="1" dirty="0" err="1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Trần</a:t>
            </a:r>
            <a:r>
              <a:rPr lang="en-US" altLang="en-US" sz="2605" b="1" i="1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en-US" sz="2605" b="1" i="1" dirty="0" err="1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Thị</a:t>
            </a:r>
            <a:r>
              <a:rPr lang="en-US" altLang="en-US" sz="2605" b="1" i="1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Thu </a:t>
            </a:r>
            <a:r>
              <a:rPr lang="en-US" altLang="en-US" sz="2605" b="1" i="1" dirty="0" err="1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Hiền</a:t>
            </a:r>
            <a:endParaRPr lang="en-US" altLang="en-US" sz="2605" b="1" i="1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4493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F1C9371C-CD47-4567-8EEE-F96214794296}"/>
              </a:ext>
            </a:extLst>
          </p:cNvPr>
          <p:cNvSpPr txBox="1"/>
          <p:nvPr/>
        </p:nvSpPr>
        <p:spPr>
          <a:xfrm>
            <a:off x="2614612" y="666750"/>
            <a:ext cx="7293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40387-9ADE-4A07-B4EE-7194CF8DC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6" y="1724025"/>
            <a:ext cx="881798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5" y="4132723"/>
            <a:ext cx="12140809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8" y="95362"/>
            <a:ext cx="318025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405" y="458426"/>
            <a:ext cx="1412042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744" y="1292554"/>
            <a:ext cx="1412043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256" y="3659362"/>
            <a:ext cx="3419234" cy="31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6" y="4193617"/>
            <a:ext cx="3163022" cy="26643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46CBE4-32F0-4D59-BC8F-C1528662C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28564" y="-493578"/>
            <a:ext cx="12641053" cy="1734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FE824-4EDC-4153-8202-200EFB5D80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" y="875363"/>
            <a:ext cx="4528503" cy="6027447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F56D3B2F-E5C1-4E1B-AF5E-7A2316BA3B6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454" t="51221" r="84438" b="11489"/>
          <a:stretch/>
        </p:blipFill>
        <p:spPr>
          <a:xfrm>
            <a:off x="-89688" y="0"/>
            <a:ext cx="1004087" cy="741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CC864F-4F37-44E1-BCF9-E315F2F492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75" y="844928"/>
            <a:ext cx="4031225" cy="60274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0ADD42-5281-4E19-BA8F-23DBB2CD57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25" y="844928"/>
            <a:ext cx="3530529" cy="60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5" y="4132723"/>
            <a:ext cx="12140809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8" y="95362"/>
            <a:ext cx="318025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405" y="458426"/>
            <a:ext cx="1412042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744" y="1292554"/>
            <a:ext cx="1412043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256" y="3659362"/>
            <a:ext cx="3419234" cy="31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6" y="4193617"/>
            <a:ext cx="3163022" cy="26643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FE824-4EDC-4153-8202-200EFB5D8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" y="1"/>
            <a:ext cx="12171830" cy="6902810"/>
          </a:xfrm>
          <a:prstGeom prst="rect">
            <a:avLst/>
          </a:prstGeom>
        </p:spPr>
      </p:pic>
      <p:sp>
        <p:nvSpPr>
          <p:cNvPr id="6" name="Star: 7 Points 5">
            <a:extLst>
              <a:ext uri="{FF2B5EF4-FFF2-40B4-BE49-F238E27FC236}">
                <a16:creationId xmlns:a16="http://schemas.microsoft.com/office/drawing/2014/main" id="{630412F7-20AB-469C-BF9B-D09201B782CC}"/>
              </a:ext>
            </a:extLst>
          </p:cNvPr>
          <p:cNvSpPr/>
          <p:nvPr/>
        </p:nvSpPr>
        <p:spPr>
          <a:xfrm>
            <a:off x="6618193" y="-178216"/>
            <a:ext cx="5745701" cy="321945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50240-E7D4-4C21-853D-9BC450E46E74}"/>
              </a:ext>
            </a:extLst>
          </p:cNvPr>
          <p:cNvSpPr txBox="1"/>
          <p:nvPr/>
        </p:nvSpPr>
        <p:spPr>
          <a:xfrm>
            <a:off x="7798617" y="458426"/>
            <a:ext cx="37468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5" y="4132723"/>
            <a:ext cx="12140809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8" y="95362"/>
            <a:ext cx="318025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405" y="458426"/>
            <a:ext cx="1412042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744" y="1292554"/>
            <a:ext cx="1412043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256" y="3659362"/>
            <a:ext cx="3419234" cy="31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6" y="4193617"/>
            <a:ext cx="3163022" cy="26643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E4655B-6E18-4D67-843A-155E82A53B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" y="0"/>
            <a:ext cx="12140809" cy="6872376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C1A96E38-6AF2-49D8-9392-BDA973370FBD}"/>
              </a:ext>
            </a:extLst>
          </p:cNvPr>
          <p:cNvSpPr/>
          <p:nvPr/>
        </p:nvSpPr>
        <p:spPr>
          <a:xfrm>
            <a:off x="6629400" y="57227"/>
            <a:ext cx="5638799" cy="25812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trượt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thang,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gãy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3174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5" y="4132723"/>
            <a:ext cx="12140809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8" y="95362"/>
            <a:ext cx="318025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405" y="458426"/>
            <a:ext cx="1412042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744" y="1292554"/>
            <a:ext cx="1412043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图片 31752" descr="1-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256" y="3659362"/>
            <a:ext cx="3419234" cy="31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图片 31753" descr="1-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6" y="4193617"/>
            <a:ext cx="3163022" cy="26643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1D71A5-9839-4C84-B726-411F86A577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" y="0"/>
            <a:ext cx="12143107" cy="6898109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6CE2CBC2-4BB0-493B-AD58-0E9EE06AE34C}"/>
              </a:ext>
            </a:extLst>
          </p:cNvPr>
          <p:cNvSpPr/>
          <p:nvPr/>
        </p:nvSpPr>
        <p:spPr>
          <a:xfrm>
            <a:off x="24446" y="124049"/>
            <a:ext cx="5604829" cy="25812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trèo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trượt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bẩn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ưu tập 100+ hình nền powerpoint tạm biệt đẹp nhất">
            <a:extLst>
              <a:ext uri="{FF2B5EF4-FFF2-40B4-BE49-F238E27FC236}">
                <a16:creationId xmlns:a16="http://schemas.microsoft.com/office/drawing/2014/main" id="{3F350483-53A5-4E00-8ED6-414B31F5E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r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0C51EA8-39BA-4B1B-9C29-A0C1FAFDE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784" y="1487820"/>
            <a:ext cx="6840137" cy="31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49911"/>
      </p:ext>
    </p:extLst>
  </p:cSld>
  <p:clrMapOvr>
    <a:masterClrMapping/>
  </p:clrMapOvr>
  <p:transition advClick="0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5365851" y="1239703"/>
            <a:ext cx="198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16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3085" name="文本框 3084"/>
          <p:cNvSpPr txBox="1"/>
          <p:nvPr/>
        </p:nvSpPr>
        <p:spPr>
          <a:xfrm>
            <a:off x="5314149" y="2490894"/>
            <a:ext cx="198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16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3086" name="文本框 3085"/>
          <p:cNvSpPr txBox="1"/>
          <p:nvPr/>
        </p:nvSpPr>
        <p:spPr>
          <a:xfrm>
            <a:off x="5365851" y="3793788"/>
            <a:ext cx="198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16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E8979-1CCE-454F-B2DF-9D7D0ED7D7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3"/>
          <a:stretch/>
        </p:blipFill>
        <p:spPr>
          <a:xfrm>
            <a:off x="24447" y="22804"/>
            <a:ext cx="12143107" cy="6835196"/>
          </a:xfrm>
          <a:prstGeom prst="rect">
            <a:avLst/>
          </a:prstGeom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7" y="1645332"/>
            <a:ext cx="1060468" cy="1529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Hình ảnh Dấu Tích V PNG, Vector, PSD, và biểu tượng để tải về miễn phí |  pngtree">
            <a:extLst>
              <a:ext uri="{FF2B5EF4-FFF2-40B4-BE49-F238E27FC236}">
                <a16:creationId xmlns:a16="http://schemas.microsoft.com/office/drawing/2014/main" id="{4F7D5682-2806-494D-98E5-BCA15A35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784657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ình ảnh Dấu Tích V PNG, Vector, PSD, và biểu tượng để tải về miễn phí |  pngtree">
            <a:extLst>
              <a:ext uri="{FF2B5EF4-FFF2-40B4-BE49-F238E27FC236}">
                <a16:creationId xmlns:a16="http://schemas.microsoft.com/office/drawing/2014/main" id="{F15D7354-1DFD-4E94-AD5D-26948A9B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76" y="414779"/>
            <a:ext cx="1511839" cy="127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ình ảnh Dấu Tích V PNG, Vector, PSD, và biểu tượng để tải về miễn phí |  pngtree">
            <a:extLst>
              <a:ext uri="{FF2B5EF4-FFF2-40B4-BE49-F238E27FC236}">
                <a16:creationId xmlns:a16="http://schemas.microsoft.com/office/drawing/2014/main" id="{9879C5BB-84EF-428C-ABB2-898923AC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251" y="1522258"/>
            <a:ext cx="1511839" cy="15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ình ảnh Ký Hiệu Sai Hoặc Gạch Chéo đánh Dấu Màu đỏ Vectơ PNG , Sai Lầm,  Vượt Qua, Dấu đỏ PNG và Vector với nền trong suốt để tải xuống miễn">
            <a:extLst>
              <a:ext uri="{FF2B5EF4-FFF2-40B4-BE49-F238E27FC236}">
                <a16:creationId xmlns:a16="http://schemas.microsoft.com/office/drawing/2014/main" id="{2F2C1664-0A02-4D73-BF71-1318D422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426894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ình ảnh Ký Hiệu Sai Hoặc Gạch Chéo đánh Dấu Màu đỏ Vectơ PNG , Sai Lầm,  Vượt Qua, Dấu đỏ PNG và Vector với nền trong suốt để tải xuống miễn">
            <a:extLst>
              <a:ext uri="{FF2B5EF4-FFF2-40B4-BE49-F238E27FC236}">
                <a16:creationId xmlns:a16="http://schemas.microsoft.com/office/drawing/2014/main" id="{0DBE7E19-8D2D-4410-9BB5-A84A6EE59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65" y="2793663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4880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5" grpId="0"/>
      <p:bldP spid="30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ùng khám phá những hoạt động trong giờ ra chơi của học sinh trường TH Trần  Quốc Toản">
            <a:extLst>
              <a:ext uri="{FF2B5EF4-FFF2-40B4-BE49-F238E27FC236}">
                <a16:creationId xmlns:a16="http://schemas.microsoft.com/office/drawing/2014/main" id="{13B9B075-8EBE-4AA3-BE5B-94667E4D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4"/>
            <a:ext cx="5800725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7 trò chơi dân gian thú vị, bổ ích dành cho thiếu nhi - POPS Kids Blog">
            <a:extLst>
              <a:ext uri="{FF2B5EF4-FFF2-40B4-BE49-F238E27FC236}">
                <a16:creationId xmlns:a16="http://schemas.microsoft.com/office/drawing/2014/main" id="{D0EC33AA-E4FF-4C77-8AE3-46A05B24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343025"/>
            <a:ext cx="6391275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45B497E-7E16-4E76-9687-3D6D137C2383}"/>
              </a:ext>
            </a:extLst>
          </p:cNvPr>
          <p:cNvSpPr/>
          <p:nvPr/>
        </p:nvSpPr>
        <p:spPr>
          <a:xfrm>
            <a:off x="2247902" y="0"/>
            <a:ext cx="8286750" cy="151447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A03754F7-1EDA-4334-BDD5-78FEE2C6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04" y="0"/>
            <a:ext cx="1009653" cy="1019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ò chơi dân gian: Đá cầu | Special Kid">
            <a:extLst>
              <a:ext uri="{FF2B5EF4-FFF2-40B4-BE49-F238E27FC236}">
                <a16:creationId xmlns:a16="http://schemas.microsoft.com/office/drawing/2014/main" id="{C49BF12B-6373-4D35-BDF3-64FBF635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ò chơi dân gian: Chơi bi | Special Kid">
            <a:extLst>
              <a:ext uri="{FF2B5EF4-FFF2-40B4-BE49-F238E27FC236}">
                <a16:creationId xmlns:a16="http://schemas.microsoft.com/office/drawing/2014/main" id="{4B257529-1847-47A9-A42E-01E2AA068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-47626"/>
            <a:ext cx="6343652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ướng dẫn: Trò chơi Kéo co">
            <a:extLst>
              <a:ext uri="{FF2B5EF4-FFF2-40B4-BE49-F238E27FC236}">
                <a16:creationId xmlns:a16="http://schemas.microsoft.com/office/drawing/2014/main" id="{A6D35AB5-AB43-4A87-A741-2BF096E0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ải nghiệm trò chơi dân gian trong giờ ra chơi lớp 4C">
            <a:extLst>
              <a:ext uri="{FF2B5EF4-FFF2-40B4-BE49-F238E27FC236}">
                <a16:creationId xmlns:a16="http://schemas.microsoft.com/office/drawing/2014/main" id="{D73DD965-669F-4F5D-B5D9-89FE9383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2811447"/>
            <a:ext cx="5211574" cy="404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31D645E4-A9BD-48A3-A036-2EABC27186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74"/>
          <a:stretch/>
        </p:blipFill>
        <p:spPr>
          <a:xfrm>
            <a:off x="1405648" y="2438815"/>
            <a:ext cx="10006084" cy="116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FE314C2-7C84-4C60-A61C-E6D36AD84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1" t="939" r="84361" b="50276"/>
          <a:stretch/>
        </p:blipFill>
        <p:spPr>
          <a:xfrm>
            <a:off x="19050" y="302519"/>
            <a:ext cx="1028700" cy="771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F5D21B-F798-458A-8CC9-F769B3828489}"/>
              </a:ext>
            </a:extLst>
          </p:cNvPr>
          <p:cNvSpPr txBox="1"/>
          <p:nvPr/>
        </p:nvSpPr>
        <p:spPr>
          <a:xfrm>
            <a:off x="1123950" y="371475"/>
            <a:ext cx="5944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26E3A47E-5A8B-4636-9925-2EC096B477B6}"/>
              </a:ext>
            </a:extLst>
          </p:cNvPr>
          <p:cNvSpPr txBox="1"/>
          <p:nvPr/>
        </p:nvSpPr>
        <p:spPr>
          <a:xfrm>
            <a:off x="2743200" y="1400175"/>
            <a:ext cx="7047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3D3C76-7EE7-42AF-880C-6930A4D32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8" t="17710" b="4368"/>
          <a:stretch/>
        </p:blipFill>
        <p:spPr>
          <a:xfrm>
            <a:off x="19050" y="2231172"/>
            <a:ext cx="12172950" cy="462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66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EC6C28-F6A5-4031-8273-F9E3ED357AAF}"/>
              </a:ext>
            </a:extLst>
          </p:cNvPr>
          <p:cNvSpPr/>
          <p:nvPr/>
        </p:nvSpPr>
        <p:spPr>
          <a:xfrm>
            <a:off x="4481512" y="613707"/>
            <a:ext cx="3228975" cy="6953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7A3B5-B316-4E0A-838E-DCD8D35BE0B4}"/>
              </a:ext>
            </a:extLst>
          </p:cNvPr>
          <p:cNvSpPr txBox="1"/>
          <p:nvPr/>
        </p:nvSpPr>
        <p:spPr>
          <a:xfrm>
            <a:off x="247650" y="1495425"/>
            <a:ext cx="111061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GV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228</Words>
  <Application>Microsoft Office PowerPoint</Application>
  <PresentationFormat>Widescreen</PresentationFormat>
  <Paragraphs>26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黑体</vt:lpstr>
      <vt:lpstr>Arial</vt:lpstr>
      <vt:lpstr>Calibri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2024-11-02T02:07:04Z</dcterms:created>
  <dcterms:modified xsi:type="dcterms:W3CDTF">2024-11-02T06:31:09Z</dcterms:modified>
</cp:coreProperties>
</file>