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2"/>
  </p:notesMasterIdLst>
  <p:sldIdLst>
    <p:sldId id="256" r:id="rId2"/>
    <p:sldId id="392" r:id="rId3"/>
    <p:sldId id="352" r:id="rId4"/>
    <p:sldId id="393" r:id="rId5"/>
    <p:sldId id="346" r:id="rId6"/>
    <p:sldId id="347" r:id="rId7"/>
    <p:sldId id="394" r:id="rId8"/>
    <p:sldId id="395" r:id="rId9"/>
    <p:sldId id="350" r:id="rId10"/>
    <p:sldId id="353" r:id="rId11"/>
    <p:sldId id="562" r:id="rId12"/>
    <p:sldId id="569" r:id="rId13"/>
    <p:sldId id="570" r:id="rId14"/>
    <p:sldId id="359" r:id="rId15"/>
    <p:sldId id="360" r:id="rId16"/>
    <p:sldId id="561" r:id="rId17"/>
    <p:sldId id="563" r:id="rId18"/>
    <p:sldId id="564" r:id="rId19"/>
    <p:sldId id="566" r:id="rId20"/>
    <p:sldId id="571" r:id="rId21"/>
  </p:sldIdLst>
  <p:sldSz cx="12161838" cy="6858000"/>
  <p:notesSz cx="6858000" cy="9144000"/>
  <p:embeddedFontLst>
    <p:embeddedFont>
      <p:font typeface="Amatic SC" panose="00000500000000000000" pitchFamily="2" charset="-79"/>
      <p:regular r:id="rId23"/>
      <p:bold r:id="rId24"/>
    </p:embeddedFont>
    <p:embeddedFont>
      <p:font typeface="Bebas Neue" panose="020B0606020202050201" charset="0"/>
      <p:regular r:id="rId25"/>
    </p:embeddedFont>
    <p:embeddedFont>
      <p:font typeface="Chewy" panose="02000000000000000000" charset="0"/>
      <p:regular r:id="rId26"/>
    </p:embeddedFont>
    <p:embeddedFont>
      <p:font typeface="Nunito" panose="00000500000000000000" pitchFamily="2" charset="0"/>
      <p:regular r:id="rId27"/>
      <p:bold r:id="rId28"/>
      <p:italic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 Phan Thi  (FE FSC DN)" initials="LPT(FD" lastIdx="1" clrIdx="0">
    <p:extLst>
      <p:ext uri="{19B8F6BF-5375-455C-9EA6-DF929625EA0E}">
        <p15:presenceInfo xmlns:p15="http://schemas.microsoft.com/office/powerpoint/2012/main" userId="Linh Phan Thi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00"/>
    <a:srgbClr val="E73BA1"/>
    <a:srgbClr val="FFFF00"/>
    <a:srgbClr val="1407B9"/>
    <a:srgbClr val="E2D082"/>
    <a:srgbClr val="F7F2DD"/>
    <a:srgbClr val="FF9999"/>
    <a:srgbClr val="E7F3ED"/>
    <a:srgbClr val="FCD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27F3F9-ACBF-4F47-B394-D9184F375754}">
  <a:tblStyle styleId="{ED27F3F9-ACBF-4F47-B394-D9184F3757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9" autoAdjust="0"/>
    <p:restoredTop sz="86556" autoAdjust="0"/>
  </p:normalViewPr>
  <p:slideViewPr>
    <p:cSldViewPr snapToGrid="0">
      <p:cViewPr varScale="1">
        <p:scale>
          <a:sx n="72" d="100"/>
          <a:sy n="72" d="100"/>
        </p:scale>
        <p:origin x="648" y="72"/>
      </p:cViewPr>
      <p:guideLst/>
    </p:cSldViewPr>
  </p:slideViewPr>
  <p:notesTextViewPr>
    <p:cViewPr>
      <p:scale>
        <a:sx n="1" d="1"/>
        <a:sy n="1" d="1"/>
      </p:scale>
      <p:origin x="0" y="0"/>
    </p:cViewPr>
  </p:notesTextViewPr>
  <p:sorterViewPr>
    <p:cViewPr>
      <p:scale>
        <a:sx n="130" d="100"/>
        <a:sy n="130" d="100"/>
      </p:scale>
      <p:origin x="0" y="-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7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40032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843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804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403303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918356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71377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25110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5858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Đọc lại toàn bài thơ</a:t>
            </a: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8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27180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mời HS cảm nhận về nội dung</a:t>
            </a:r>
          </a:p>
        </p:txBody>
      </p:sp>
    </p:spTree>
    <p:extLst>
      <p:ext uri="{BB962C8B-B14F-4D97-AF65-F5344CB8AC3E}">
        <p14:creationId xmlns:p14="http://schemas.microsoft.com/office/powerpoint/2010/main" val="908961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HS còn lại theo dõi vào sách</a:t>
            </a:r>
          </a:p>
        </p:txBody>
      </p:sp>
    </p:spTree>
    <p:extLst>
      <p:ext uri="{BB962C8B-B14F-4D97-AF65-F5344CB8AC3E}">
        <p14:creationId xmlns:p14="http://schemas.microsoft.com/office/powerpoint/2010/main" val="262782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a:solidFill>
                  <a:srgbClr val="FF0000"/>
                </a:solidFill>
                <a:latin typeface="+mj-lt"/>
              </a:rPr>
              <a:t>Em cần lưu ý gì về hình thức trình bày?</a:t>
            </a:r>
          </a:p>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113244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a:solidFill>
                  <a:srgbClr val="FF0000"/>
                </a:solidFill>
                <a:latin typeface="+mj-lt"/>
              </a:rPr>
              <a:t>Em cần lưu ý những từ ngữ nào dễ nhầm lẫn khi viết?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a:solidFill>
                <a:srgbClr val="FF0000"/>
              </a:solidFill>
              <a:latin typeface="+mj-lt"/>
            </a:endParaRPr>
          </a:p>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417259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HD trình bày trên bảng lớp rõ ràng vì đây là bài cta đầu lớp 3 nên một số HS sẽ chưa hiểu cách trình bày</a:t>
            </a:r>
          </a:p>
        </p:txBody>
      </p:sp>
    </p:spTree>
    <p:extLst>
      <p:ext uri="{BB962C8B-B14F-4D97-AF65-F5344CB8AC3E}">
        <p14:creationId xmlns:p14="http://schemas.microsoft.com/office/powerpoint/2010/main" val="356211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62675" y="91391"/>
            <a:ext cx="11925202" cy="6721505"/>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965972" y="720000"/>
            <a:ext cx="10229829" cy="54180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65" name="Google Shape;65;p2"/>
          <p:cNvGrpSpPr/>
          <p:nvPr/>
        </p:nvGrpSpPr>
        <p:grpSpPr>
          <a:xfrm>
            <a:off x="10476007" y="2958676"/>
            <a:ext cx="3175919" cy="3520261"/>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74" name="Google Shape;74;p2"/>
          <p:cNvGrpSpPr/>
          <p:nvPr/>
        </p:nvGrpSpPr>
        <p:grpSpPr>
          <a:xfrm rot="-1799965">
            <a:off x="9523433" y="3795778"/>
            <a:ext cx="2384304" cy="2318351"/>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110" name="Google Shape;110;p2"/>
          <p:cNvGrpSpPr/>
          <p:nvPr/>
        </p:nvGrpSpPr>
        <p:grpSpPr>
          <a:xfrm>
            <a:off x="428474" y="3651798"/>
            <a:ext cx="1749664" cy="2655631"/>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151" name="Google Shape;151;p2"/>
          <p:cNvSpPr txBox="1">
            <a:spLocks noGrp="1"/>
          </p:cNvSpPr>
          <p:nvPr>
            <p:ph type="subTitle" idx="1"/>
          </p:nvPr>
        </p:nvSpPr>
        <p:spPr>
          <a:xfrm>
            <a:off x="2839160" y="4876667"/>
            <a:ext cx="6483521" cy="570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394">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sp>
        <p:nvSpPr>
          <p:cNvPr id="152" name="Google Shape;152;p2"/>
          <p:cNvSpPr txBox="1">
            <a:spLocks noGrp="1"/>
          </p:cNvSpPr>
          <p:nvPr>
            <p:ph type="ctrTitle"/>
          </p:nvPr>
        </p:nvSpPr>
        <p:spPr>
          <a:xfrm>
            <a:off x="3116273" y="1132733"/>
            <a:ext cx="5929295" cy="3744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11970" b="1">
                <a:latin typeface="Amatic SC"/>
                <a:ea typeface="Amatic SC"/>
                <a:cs typeface="Amatic SC"/>
                <a:sym typeface="Amatic SC"/>
              </a:defRPr>
            </a:lvl1pPr>
            <a:lvl2pPr lvl="1" algn="ctr" rtl="0">
              <a:spcBef>
                <a:spcPts val="0"/>
              </a:spcBef>
              <a:spcAft>
                <a:spcPts val="0"/>
              </a:spcAft>
              <a:buClr>
                <a:srgbClr val="191919"/>
              </a:buClr>
              <a:buSzPts val="5200"/>
              <a:buNone/>
              <a:defRPr sz="6916">
                <a:solidFill>
                  <a:srgbClr val="191919"/>
                </a:solidFill>
              </a:defRPr>
            </a:lvl2pPr>
            <a:lvl3pPr lvl="2" algn="ctr" rtl="0">
              <a:spcBef>
                <a:spcPts val="0"/>
              </a:spcBef>
              <a:spcAft>
                <a:spcPts val="0"/>
              </a:spcAft>
              <a:buClr>
                <a:srgbClr val="191919"/>
              </a:buClr>
              <a:buSzPts val="5200"/>
              <a:buNone/>
              <a:defRPr sz="6916">
                <a:solidFill>
                  <a:srgbClr val="191919"/>
                </a:solidFill>
              </a:defRPr>
            </a:lvl3pPr>
            <a:lvl4pPr lvl="3" algn="ctr" rtl="0">
              <a:spcBef>
                <a:spcPts val="0"/>
              </a:spcBef>
              <a:spcAft>
                <a:spcPts val="0"/>
              </a:spcAft>
              <a:buClr>
                <a:srgbClr val="191919"/>
              </a:buClr>
              <a:buSzPts val="5200"/>
              <a:buNone/>
              <a:defRPr sz="6916">
                <a:solidFill>
                  <a:srgbClr val="191919"/>
                </a:solidFill>
              </a:defRPr>
            </a:lvl4pPr>
            <a:lvl5pPr lvl="4" algn="ctr" rtl="0">
              <a:spcBef>
                <a:spcPts val="0"/>
              </a:spcBef>
              <a:spcAft>
                <a:spcPts val="0"/>
              </a:spcAft>
              <a:buClr>
                <a:srgbClr val="191919"/>
              </a:buClr>
              <a:buSzPts val="5200"/>
              <a:buNone/>
              <a:defRPr sz="6916">
                <a:solidFill>
                  <a:srgbClr val="191919"/>
                </a:solidFill>
              </a:defRPr>
            </a:lvl5pPr>
            <a:lvl6pPr lvl="5" algn="ctr" rtl="0">
              <a:spcBef>
                <a:spcPts val="0"/>
              </a:spcBef>
              <a:spcAft>
                <a:spcPts val="0"/>
              </a:spcAft>
              <a:buClr>
                <a:srgbClr val="191919"/>
              </a:buClr>
              <a:buSzPts val="5200"/>
              <a:buNone/>
              <a:defRPr sz="6916">
                <a:solidFill>
                  <a:srgbClr val="191919"/>
                </a:solidFill>
              </a:defRPr>
            </a:lvl6pPr>
            <a:lvl7pPr lvl="6" algn="ctr" rtl="0">
              <a:spcBef>
                <a:spcPts val="0"/>
              </a:spcBef>
              <a:spcAft>
                <a:spcPts val="0"/>
              </a:spcAft>
              <a:buClr>
                <a:srgbClr val="191919"/>
              </a:buClr>
              <a:buSzPts val="5200"/>
              <a:buNone/>
              <a:defRPr sz="6916">
                <a:solidFill>
                  <a:srgbClr val="191919"/>
                </a:solidFill>
              </a:defRPr>
            </a:lvl7pPr>
            <a:lvl8pPr lvl="7" algn="ctr" rtl="0">
              <a:spcBef>
                <a:spcPts val="0"/>
              </a:spcBef>
              <a:spcAft>
                <a:spcPts val="0"/>
              </a:spcAft>
              <a:buClr>
                <a:srgbClr val="191919"/>
              </a:buClr>
              <a:buSzPts val="5200"/>
              <a:buNone/>
              <a:defRPr sz="6916">
                <a:solidFill>
                  <a:srgbClr val="191919"/>
                </a:solidFill>
              </a:defRPr>
            </a:lvl8pPr>
            <a:lvl9pPr lvl="8" algn="ctr" rtl="0">
              <a:spcBef>
                <a:spcPts val="0"/>
              </a:spcBef>
              <a:spcAft>
                <a:spcPts val="0"/>
              </a:spcAft>
              <a:buClr>
                <a:srgbClr val="191919"/>
              </a:buClr>
              <a:buSzPts val="5200"/>
              <a:buNone/>
              <a:defRPr sz="6916">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_1">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87115" y="147199"/>
            <a:ext cx="11824904" cy="6577724"/>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2148206" y="726633"/>
            <a:ext cx="7902801" cy="54048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591" name="Google Shape;2591;p40"/>
          <p:cNvGrpSpPr/>
          <p:nvPr/>
        </p:nvGrpSpPr>
        <p:grpSpPr>
          <a:xfrm>
            <a:off x="553720" y="2741406"/>
            <a:ext cx="2456635" cy="457727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598" name="Google Shape;2598;p40"/>
          <p:cNvGrpSpPr/>
          <p:nvPr/>
        </p:nvGrpSpPr>
        <p:grpSpPr>
          <a:xfrm rot="536064" flipH="1">
            <a:off x="8892757" y="1203255"/>
            <a:ext cx="2347978" cy="2655671"/>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637" name="Google Shape;2637;p40"/>
          <p:cNvSpPr/>
          <p:nvPr/>
        </p:nvSpPr>
        <p:spPr>
          <a:xfrm flipH="1">
            <a:off x="9236923" y="5537467"/>
            <a:ext cx="257362" cy="2452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638" name="Google Shape;2638;p40"/>
          <p:cNvSpPr/>
          <p:nvPr/>
        </p:nvSpPr>
        <p:spPr>
          <a:xfrm flipH="1">
            <a:off x="5970873" y="902800"/>
            <a:ext cx="257362" cy="245200"/>
          </a:xfrm>
          <a:prstGeom prst="star5">
            <a:avLst>
              <a:gd name="adj" fmla="val 19098"/>
              <a:gd name="hf" fmla="val 105146"/>
              <a:gd name="vf" fmla="val 110557"/>
            </a:avLst>
          </a:prstGeom>
          <a:solidFill>
            <a:schemeClr val="accent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639" name="Google Shape;2639;p40"/>
          <p:cNvGrpSpPr/>
          <p:nvPr/>
        </p:nvGrpSpPr>
        <p:grpSpPr>
          <a:xfrm>
            <a:off x="1516689" y="784213"/>
            <a:ext cx="9324266" cy="4752336"/>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sp>
        <p:nvSpPr>
          <p:cNvPr id="2646" name="Google Shape;2646;p40"/>
          <p:cNvSpPr/>
          <p:nvPr/>
        </p:nvSpPr>
        <p:spPr>
          <a:xfrm flipH="1">
            <a:off x="3072146" y="4907433"/>
            <a:ext cx="257362" cy="2452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1"/>
        <p:cNvGrpSpPr/>
        <p:nvPr/>
      </p:nvGrpSpPr>
      <p:grpSpPr>
        <a:xfrm>
          <a:off x="0" y="0"/>
          <a:ext cx="0" cy="0"/>
          <a:chOff x="0" y="0"/>
          <a:chExt cx="0" cy="0"/>
        </a:xfrm>
      </p:grpSpPr>
      <p:sp>
        <p:nvSpPr>
          <p:cNvPr id="232" name="Google Shape;232;p4"/>
          <p:cNvSpPr/>
          <p:nvPr/>
        </p:nvSpPr>
        <p:spPr>
          <a:xfrm rot="-1800227">
            <a:off x="9603555" y="6591707"/>
            <a:ext cx="148912" cy="52676"/>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7197175" y="6588001"/>
            <a:ext cx="144916" cy="60076"/>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8063302" y="6552257"/>
            <a:ext cx="144916" cy="60076"/>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9604073" y="6381929"/>
            <a:ext cx="147883" cy="51433"/>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9048580" y="6588004"/>
            <a:ext cx="144916" cy="60076"/>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81224" y="91391"/>
            <a:ext cx="12006652" cy="6721505"/>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414173" y="413467"/>
            <a:ext cx="11333492" cy="60312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90" name="Google Shape;290;p4"/>
          <p:cNvSpPr txBox="1">
            <a:spLocks noGrp="1"/>
          </p:cNvSpPr>
          <p:nvPr>
            <p:ph type="body" idx="1"/>
          </p:nvPr>
        </p:nvSpPr>
        <p:spPr>
          <a:xfrm>
            <a:off x="957625" y="1536633"/>
            <a:ext cx="10246588" cy="4555200"/>
          </a:xfrm>
          <a:prstGeom prst="rect">
            <a:avLst/>
          </a:prstGeom>
        </p:spPr>
        <p:txBody>
          <a:bodyPr spcFirstLastPara="1" wrap="square" lIns="91425" tIns="91425" rIns="91425" bIns="91425" anchor="t" anchorCtr="0">
            <a:noAutofit/>
          </a:bodyPr>
          <a:lstStyle>
            <a:lvl1pPr marL="608076" lvl="0" indent="-422275" rtl="0">
              <a:lnSpc>
                <a:spcPct val="100000"/>
              </a:lnSpc>
              <a:spcBef>
                <a:spcPts val="0"/>
              </a:spcBef>
              <a:spcAft>
                <a:spcPts val="0"/>
              </a:spcAft>
              <a:buClr>
                <a:srgbClr val="434343"/>
              </a:buClr>
              <a:buSzPts val="1400"/>
              <a:buAutoNum type="arabicPeriod"/>
              <a:defRPr sz="1596">
                <a:solidFill>
                  <a:srgbClr val="434343"/>
                </a:solidFill>
              </a:defRPr>
            </a:lvl1pPr>
            <a:lvl2pPr marL="1216151" lvl="1" indent="-422275" rtl="0">
              <a:lnSpc>
                <a:spcPct val="115000"/>
              </a:lnSpc>
              <a:spcBef>
                <a:spcPts val="0"/>
              </a:spcBef>
              <a:spcAft>
                <a:spcPts val="0"/>
              </a:spcAft>
              <a:buClr>
                <a:srgbClr val="434343"/>
              </a:buClr>
              <a:buSzPts val="1400"/>
              <a:buAutoNum type="alphaLcPeriod"/>
              <a:defRPr>
                <a:solidFill>
                  <a:srgbClr val="434343"/>
                </a:solidFill>
              </a:defRPr>
            </a:lvl2pPr>
            <a:lvl3pPr marL="1824227" lvl="2" indent="-422275" rtl="0">
              <a:lnSpc>
                <a:spcPct val="115000"/>
              </a:lnSpc>
              <a:spcBef>
                <a:spcPts val="0"/>
              </a:spcBef>
              <a:spcAft>
                <a:spcPts val="0"/>
              </a:spcAft>
              <a:buClr>
                <a:srgbClr val="434343"/>
              </a:buClr>
              <a:buSzPts val="1400"/>
              <a:buAutoNum type="romanLcPeriod"/>
              <a:defRPr>
                <a:solidFill>
                  <a:srgbClr val="434343"/>
                </a:solidFill>
              </a:defRPr>
            </a:lvl3pPr>
            <a:lvl4pPr marL="2432302" lvl="3" indent="-422275" rtl="0">
              <a:lnSpc>
                <a:spcPct val="115000"/>
              </a:lnSpc>
              <a:spcBef>
                <a:spcPts val="0"/>
              </a:spcBef>
              <a:spcAft>
                <a:spcPts val="0"/>
              </a:spcAft>
              <a:buClr>
                <a:srgbClr val="434343"/>
              </a:buClr>
              <a:buSzPts val="1400"/>
              <a:buAutoNum type="arabicPeriod"/>
              <a:defRPr>
                <a:solidFill>
                  <a:srgbClr val="434343"/>
                </a:solidFill>
              </a:defRPr>
            </a:lvl4pPr>
            <a:lvl5pPr marL="3040378" lvl="4" indent="-422275" rtl="0">
              <a:lnSpc>
                <a:spcPct val="115000"/>
              </a:lnSpc>
              <a:spcBef>
                <a:spcPts val="0"/>
              </a:spcBef>
              <a:spcAft>
                <a:spcPts val="0"/>
              </a:spcAft>
              <a:buClr>
                <a:srgbClr val="434343"/>
              </a:buClr>
              <a:buSzPts val="1400"/>
              <a:buAutoNum type="alphaLcPeriod"/>
              <a:defRPr>
                <a:solidFill>
                  <a:srgbClr val="434343"/>
                </a:solidFill>
              </a:defRPr>
            </a:lvl5pPr>
            <a:lvl6pPr marL="3648453" lvl="5" indent="-422275" rtl="0">
              <a:lnSpc>
                <a:spcPct val="115000"/>
              </a:lnSpc>
              <a:spcBef>
                <a:spcPts val="0"/>
              </a:spcBef>
              <a:spcAft>
                <a:spcPts val="0"/>
              </a:spcAft>
              <a:buClr>
                <a:srgbClr val="434343"/>
              </a:buClr>
              <a:buSzPts val="1400"/>
              <a:buAutoNum type="romanLcPeriod"/>
              <a:defRPr>
                <a:solidFill>
                  <a:srgbClr val="434343"/>
                </a:solidFill>
              </a:defRPr>
            </a:lvl6pPr>
            <a:lvl7pPr marL="4256529" lvl="6" indent="-422275" rtl="0">
              <a:lnSpc>
                <a:spcPct val="115000"/>
              </a:lnSpc>
              <a:spcBef>
                <a:spcPts val="0"/>
              </a:spcBef>
              <a:spcAft>
                <a:spcPts val="0"/>
              </a:spcAft>
              <a:buClr>
                <a:srgbClr val="434343"/>
              </a:buClr>
              <a:buSzPts val="1400"/>
              <a:buAutoNum type="arabicPeriod"/>
              <a:defRPr>
                <a:solidFill>
                  <a:srgbClr val="434343"/>
                </a:solidFill>
              </a:defRPr>
            </a:lvl7pPr>
            <a:lvl8pPr marL="4864604" lvl="7" indent="-422275" rtl="0">
              <a:lnSpc>
                <a:spcPct val="115000"/>
              </a:lnSpc>
              <a:spcBef>
                <a:spcPts val="0"/>
              </a:spcBef>
              <a:spcAft>
                <a:spcPts val="0"/>
              </a:spcAft>
              <a:buClr>
                <a:srgbClr val="434343"/>
              </a:buClr>
              <a:buSzPts val="1400"/>
              <a:buAutoNum type="alphaLcPeriod"/>
              <a:defRPr>
                <a:solidFill>
                  <a:srgbClr val="434343"/>
                </a:solidFill>
              </a:defRPr>
            </a:lvl8pPr>
            <a:lvl9pPr marL="5472680" lvl="8" indent="-422275"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57625" y="720000"/>
            <a:ext cx="5100550" cy="81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4"/>
        <p:cNvGrpSpPr/>
        <p:nvPr/>
      </p:nvGrpSpPr>
      <p:grpSpPr>
        <a:xfrm>
          <a:off x="0" y="0"/>
          <a:ext cx="0" cy="0"/>
          <a:chOff x="0" y="0"/>
          <a:chExt cx="0" cy="0"/>
        </a:xfrm>
      </p:grpSpPr>
      <p:sp>
        <p:nvSpPr>
          <p:cNvPr id="355" name="Google Shape;355;p6"/>
          <p:cNvSpPr/>
          <p:nvPr/>
        </p:nvSpPr>
        <p:spPr>
          <a:xfrm>
            <a:off x="965972" y="720000"/>
            <a:ext cx="10229829" cy="54180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356" name="Google Shape;356;p6"/>
          <p:cNvGrpSpPr/>
          <p:nvPr/>
        </p:nvGrpSpPr>
        <p:grpSpPr>
          <a:xfrm>
            <a:off x="162675" y="91391"/>
            <a:ext cx="11925202" cy="6721505"/>
            <a:chOff x="122308" y="68542"/>
            <a:chExt cx="8966083" cy="5041129"/>
          </a:xfrm>
        </p:grpSpPr>
        <p:sp>
          <p:nvSpPr>
            <p:cNvPr id="357" name="Google Shape;357;p6"/>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58" name="Google Shape;358;p6"/>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59" name="Google Shape;359;p6"/>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60" name="Google Shape;360;p6"/>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1" name="Google Shape;361;p6"/>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2" name="Google Shape;362;p6"/>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3" name="Google Shape;363;p6"/>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364" name="Google Shape;364;p6"/>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65" name="Google Shape;365;p6"/>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66" name="Google Shape;366;p6"/>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67" name="Google Shape;367;p6"/>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68" name="Google Shape;368;p6"/>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69" name="Google Shape;369;p6"/>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370" name="Google Shape;370;p6"/>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1" name="Google Shape;371;p6"/>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2" name="Google Shape;372;p6"/>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73" name="Google Shape;373;p6"/>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74" name="Google Shape;374;p6"/>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5" name="Google Shape;375;p6"/>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76" name="Google Shape;376;p6"/>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77" name="Google Shape;377;p6"/>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78" name="Google Shape;378;p6"/>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79" name="Google Shape;379;p6"/>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80" name="Google Shape;380;p6"/>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1" name="Google Shape;381;p6"/>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2" name="Google Shape;382;p6"/>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3" name="Google Shape;383;p6"/>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4" name="Google Shape;384;p6"/>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85" name="Google Shape;385;p6"/>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86" name="Google Shape;386;p6"/>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87" name="Google Shape;387;p6"/>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88" name="Google Shape;388;p6"/>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89" name="Google Shape;389;p6"/>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0" name="Google Shape;390;p6"/>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91" name="Google Shape;391;p6"/>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92" name="Google Shape;392;p6"/>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93" name="Google Shape;393;p6"/>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4" name="Google Shape;394;p6"/>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95" name="Google Shape;395;p6"/>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96" name="Google Shape;396;p6"/>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97" name="Google Shape;397;p6"/>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98" name="Google Shape;398;p6"/>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99" name="Google Shape;399;p6"/>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0" name="Google Shape;400;p6"/>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01" name="Google Shape;401;p6"/>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2" name="Google Shape;402;p6"/>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3" name="Google Shape;403;p6"/>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04" name="Google Shape;404;p6"/>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05" name="Google Shape;405;p6"/>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06" name="Google Shape;406;p6"/>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07" name="Google Shape;407;p6"/>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08" name="Google Shape;408;p6"/>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09" name="Google Shape;409;p6"/>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410" name="Google Shape;410;p6"/>
          <p:cNvSpPr txBox="1">
            <a:spLocks noGrp="1"/>
          </p:cNvSpPr>
          <p:nvPr>
            <p:ph type="title"/>
          </p:nvPr>
        </p:nvSpPr>
        <p:spPr>
          <a:xfrm>
            <a:off x="3530678" y="720000"/>
            <a:ext cx="5100550" cy="8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1"/>
        <p:cNvGrpSpPr/>
        <p:nvPr/>
      </p:nvGrpSpPr>
      <p:grpSpPr>
        <a:xfrm>
          <a:off x="0" y="0"/>
          <a:ext cx="0" cy="0"/>
          <a:chOff x="0" y="0"/>
          <a:chExt cx="0" cy="0"/>
        </a:xfrm>
      </p:grpSpPr>
      <p:grpSp>
        <p:nvGrpSpPr>
          <p:cNvPr id="412" name="Google Shape;412;p7"/>
          <p:cNvGrpSpPr/>
          <p:nvPr/>
        </p:nvGrpSpPr>
        <p:grpSpPr>
          <a:xfrm>
            <a:off x="162675" y="147201"/>
            <a:ext cx="11925202" cy="6665697"/>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481" name="Google Shape;481;p7"/>
          <p:cNvSpPr/>
          <p:nvPr/>
        </p:nvSpPr>
        <p:spPr>
          <a:xfrm>
            <a:off x="965971" y="720000"/>
            <a:ext cx="6330301" cy="54180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482" name="Google Shape;482;p7"/>
          <p:cNvGrpSpPr/>
          <p:nvPr/>
        </p:nvGrpSpPr>
        <p:grpSpPr>
          <a:xfrm>
            <a:off x="8807860" y="960925"/>
            <a:ext cx="1843734" cy="3435465"/>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489" name="Google Shape;489;p7"/>
          <p:cNvGrpSpPr/>
          <p:nvPr/>
        </p:nvGrpSpPr>
        <p:grpSpPr>
          <a:xfrm>
            <a:off x="6639095" y="3482387"/>
            <a:ext cx="2347920" cy="2655604"/>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528" name="Google Shape;528;p7"/>
          <p:cNvSpPr/>
          <p:nvPr/>
        </p:nvSpPr>
        <p:spPr>
          <a:xfrm>
            <a:off x="11204215" y="2119592"/>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529" name="Google Shape;529;p7"/>
          <p:cNvSpPr/>
          <p:nvPr/>
        </p:nvSpPr>
        <p:spPr>
          <a:xfrm>
            <a:off x="8742087" y="5721665"/>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530" name="Google Shape;530;p7"/>
          <p:cNvSpPr txBox="1">
            <a:spLocks noGrp="1"/>
          </p:cNvSpPr>
          <p:nvPr>
            <p:ph type="title"/>
          </p:nvPr>
        </p:nvSpPr>
        <p:spPr>
          <a:xfrm>
            <a:off x="1623142" y="1302784"/>
            <a:ext cx="5015960" cy="81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623142" y="2119584"/>
            <a:ext cx="5015960" cy="3435600"/>
          </a:xfrm>
          <a:prstGeom prst="rect">
            <a:avLst/>
          </a:prstGeom>
        </p:spPr>
        <p:txBody>
          <a:bodyPr spcFirstLastPara="1" wrap="square" lIns="91425" tIns="91425" rIns="91425" bIns="91425" anchor="ctr" anchorCtr="0">
            <a:noAutofit/>
          </a:bodyPr>
          <a:lstStyle>
            <a:lvl1pPr marL="608076" lvl="0" indent="-405384" rtl="0">
              <a:lnSpc>
                <a:spcPct val="100000"/>
              </a:lnSpc>
              <a:spcBef>
                <a:spcPts val="0"/>
              </a:spcBef>
              <a:spcAft>
                <a:spcPts val="0"/>
              </a:spcAft>
              <a:buClr>
                <a:srgbClr val="434343"/>
              </a:buClr>
              <a:buSzPts val="1200"/>
              <a:buChar char="●"/>
              <a:defRPr sz="1862">
                <a:solidFill>
                  <a:srgbClr val="434343"/>
                </a:solidFill>
              </a:defRPr>
            </a:lvl1pPr>
            <a:lvl2pPr marL="1216151" lvl="1" indent="-422275" rtl="0">
              <a:lnSpc>
                <a:spcPct val="115000"/>
              </a:lnSpc>
              <a:spcBef>
                <a:spcPts val="0"/>
              </a:spcBef>
              <a:spcAft>
                <a:spcPts val="0"/>
              </a:spcAft>
              <a:buClr>
                <a:srgbClr val="434343"/>
              </a:buClr>
              <a:buSzPts val="1400"/>
              <a:buChar char="○"/>
              <a:defRPr>
                <a:solidFill>
                  <a:srgbClr val="434343"/>
                </a:solidFill>
              </a:defRPr>
            </a:lvl2pPr>
            <a:lvl3pPr marL="1824227" lvl="2" indent="-422275" rtl="0">
              <a:lnSpc>
                <a:spcPct val="115000"/>
              </a:lnSpc>
              <a:spcBef>
                <a:spcPts val="0"/>
              </a:spcBef>
              <a:spcAft>
                <a:spcPts val="0"/>
              </a:spcAft>
              <a:buClr>
                <a:srgbClr val="434343"/>
              </a:buClr>
              <a:buSzPts val="1400"/>
              <a:buChar char="■"/>
              <a:defRPr>
                <a:solidFill>
                  <a:srgbClr val="434343"/>
                </a:solidFill>
              </a:defRPr>
            </a:lvl3pPr>
            <a:lvl4pPr marL="2432302" lvl="3" indent="-422275" rtl="0">
              <a:lnSpc>
                <a:spcPct val="115000"/>
              </a:lnSpc>
              <a:spcBef>
                <a:spcPts val="0"/>
              </a:spcBef>
              <a:spcAft>
                <a:spcPts val="0"/>
              </a:spcAft>
              <a:buClr>
                <a:srgbClr val="434343"/>
              </a:buClr>
              <a:buSzPts val="1400"/>
              <a:buChar char="●"/>
              <a:defRPr>
                <a:solidFill>
                  <a:srgbClr val="434343"/>
                </a:solidFill>
              </a:defRPr>
            </a:lvl4pPr>
            <a:lvl5pPr marL="3040378" lvl="4" indent="-422275" rtl="0">
              <a:lnSpc>
                <a:spcPct val="115000"/>
              </a:lnSpc>
              <a:spcBef>
                <a:spcPts val="0"/>
              </a:spcBef>
              <a:spcAft>
                <a:spcPts val="0"/>
              </a:spcAft>
              <a:buClr>
                <a:srgbClr val="434343"/>
              </a:buClr>
              <a:buSzPts val="1400"/>
              <a:buChar char="○"/>
              <a:defRPr>
                <a:solidFill>
                  <a:srgbClr val="434343"/>
                </a:solidFill>
              </a:defRPr>
            </a:lvl5pPr>
            <a:lvl6pPr marL="3648453" lvl="5" indent="-422275" rtl="0">
              <a:lnSpc>
                <a:spcPct val="115000"/>
              </a:lnSpc>
              <a:spcBef>
                <a:spcPts val="0"/>
              </a:spcBef>
              <a:spcAft>
                <a:spcPts val="0"/>
              </a:spcAft>
              <a:buClr>
                <a:srgbClr val="434343"/>
              </a:buClr>
              <a:buSzPts val="1400"/>
              <a:buChar char="■"/>
              <a:defRPr>
                <a:solidFill>
                  <a:srgbClr val="434343"/>
                </a:solidFill>
              </a:defRPr>
            </a:lvl6pPr>
            <a:lvl7pPr marL="4256529" lvl="6" indent="-422275" rtl="0">
              <a:lnSpc>
                <a:spcPct val="115000"/>
              </a:lnSpc>
              <a:spcBef>
                <a:spcPts val="0"/>
              </a:spcBef>
              <a:spcAft>
                <a:spcPts val="0"/>
              </a:spcAft>
              <a:buClr>
                <a:srgbClr val="434343"/>
              </a:buClr>
              <a:buSzPts val="1400"/>
              <a:buChar char="●"/>
              <a:defRPr>
                <a:solidFill>
                  <a:srgbClr val="434343"/>
                </a:solidFill>
              </a:defRPr>
            </a:lvl7pPr>
            <a:lvl8pPr marL="4864604" lvl="7" indent="-422275" rtl="0">
              <a:lnSpc>
                <a:spcPct val="115000"/>
              </a:lnSpc>
              <a:spcBef>
                <a:spcPts val="0"/>
              </a:spcBef>
              <a:spcAft>
                <a:spcPts val="0"/>
              </a:spcAft>
              <a:buClr>
                <a:srgbClr val="434343"/>
              </a:buClr>
              <a:buSzPts val="1400"/>
              <a:buChar char="○"/>
              <a:defRPr>
                <a:solidFill>
                  <a:srgbClr val="434343"/>
                </a:solidFill>
              </a:defRPr>
            </a:lvl8pPr>
            <a:lvl9pPr marL="5472680" lvl="8" indent="-422275"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7"/>
        <p:cNvGrpSpPr/>
        <p:nvPr/>
      </p:nvGrpSpPr>
      <p:grpSpPr>
        <a:xfrm>
          <a:off x="0" y="0"/>
          <a:ext cx="0" cy="0"/>
          <a:chOff x="0" y="0"/>
          <a:chExt cx="0" cy="0"/>
        </a:xfrm>
      </p:grpSpPr>
      <p:sp>
        <p:nvSpPr>
          <p:cNvPr id="758" name="Google Shape;758;p10"/>
          <p:cNvSpPr/>
          <p:nvPr/>
        </p:nvSpPr>
        <p:spPr>
          <a:xfrm>
            <a:off x="226506" y="921901"/>
            <a:ext cx="6340052" cy="2798109"/>
          </a:xfrm>
          <a:custGeom>
            <a:avLst/>
            <a:gdLst/>
            <a:ahLst/>
            <a:cxnLst/>
            <a:rect l="l" t="t" r="r" b="b"/>
            <a:pathLst>
              <a:path w="194109" h="85937" extrusionOk="0">
                <a:moveTo>
                  <a:pt x="9511" y="44211"/>
                </a:moveTo>
                <a:cubicBezTo>
                  <a:pt x="12538" y="42065"/>
                  <a:pt x="18362" y="46051"/>
                  <a:pt x="18707" y="47660"/>
                </a:cubicBezTo>
                <a:cubicBezTo>
                  <a:pt x="19052" y="49269"/>
                  <a:pt x="14530" y="56128"/>
                  <a:pt x="11580" y="53867"/>
                </a:cubicBezTo>
                <a:cubicBezTo>
                  <a:pt x="8630" y="51606"/>
                  <a:pt x="62" y="41183"/>
                  <a:pt x="1005" y="34095"/>
                </a:cubicBezTo>
                <a:cubicBezTo>
                  <a:pt x="1948" y="27007"/>
                  <a:pt x="4010" y="15889"/>
                  <a:pt x="17236" y="11341"/>
                </a:cubicBezTo>
                <a:cubicBezTo>
                  <a:pt x="30462" y="6793"/>
                  <a:pt x="58881" y="8695"/>
                  <a:pt x="80360" y="6806"/>
                </a:cubicBezTo>
                <a:cubicBezTo>
                  <a:pt x="101840" y="4917"/>
                  <a:pt x="128842" y="100"/>
                  <a:pt x="146113" y="5"/>
                </a:cubicBezTo>
                <a:cubicBezTo>
                  <a:pt x="163384" y="-89"/>
                  <a:pt x="176009" y="1232"/>
                  <a:pt x="183987" y="6239"/>
                </a:cubicBezTo>
                <a:cubicBezTo>
                  <a:pt x="191965" y="11246"/>
                  <a:pt x="194770" y="23451"/>
                  <a:pt x="193981" y="30045"/>
                </a:cubicBezTo>
                <a:cubicBezTo>
                  <a:pt x="193192" y="36639"/>
                  <a:pt x="181357" y="40058"/>
                  <a:pt x="179253" y="45801"/>
                </a:cubicBezTo>
                <a:cubicBezTo>
                  <a:pt x="177149" y="51544"/>
                  <a:pt x="187231" y="58289"/>
                  <a:pt x="181357" y="64505"/>
                </a:cubicBezTo>
                <a:cubicBezTo>
                  <a:pt x="175483" y="70721"/>
                  <a:pt x="169853" y="79926"/>
                  <a:pt x="144009" y="83096"/>
                </a:cubicBezTo>
                <a:cubicBezTo>
                  <a:pt x="118165" y="86266"/>
                  <a:pt x="50205" y="87285"/>
                  <a:pt x="26294" y="83525"/>
                </a:cubicBezTo>
                <a:cubicBezTo>
                  <a:pt x="2383" y="79765"/>
                  <a:pt x="3342" y="67086"/>
                  <a:pt x="545" y="60534"/>
                </a:cubicBezTo>
                <a:cubicBezTo>
                  <a:pt x="-2252" y="53982"/>
                  <a:pt x="6484" y="46357"/>
                  <a:pt x="9511" y="44211"/>
                </a:cubicBezTo>
                <a:close/>
              </a:path>
            </a:pathLst>
          </a:custGeom>
          <a:noFill/>
          <a:ln w="9525" cap="flat" cmpd="sng">
            <a:solidFill>
              <a:schemeClr val="dk1"/>
            </a:solidFill>
            <a:prstDash val="dash"/>
            <a:round/>
            <a:headEnd type="none" w="med" len="med"/>
            <a:tailEnd type="none" w="med" len="med"/>
          </a:ln>
        </p:spPr>
      </p:sp>
      <p:grpSp>
        <p:nvGrpSpPr>
          <p:cNvPr id="759" name="Google Shape;759;p10"/>
          <p:cNvGrpSpPr/>
          <p:nvPr/>
        </p:nvGrpSpPr>
        <p:grpSpPr>
          <a:xfrm>
            <a:off x="828946" y="291934"/>
            <a:ext cx="10934448" cy="4702300"/>
            <a:chOff x="623250" y="218950"/>
            <a:chExt cx="8221175" cy="3526725"/>
          </a:xfrm>
        </p:grpSpPr>
        <p:sp>
          <p:nvSpPr>
            <p:cNvPr id="760" name="Google Shape;760;p10"/>
            <p:cNvSpPr/>
            <p:nvPr/>
          </p:nvSpPr>
          <p:spPr>
            <a:xfrm>
              <a:off x="8650925" y="19619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61" name="Google Shape;761;p10"/>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62" name="Google Shape;762;p10"/>
            <p:cNvSpPr/>
            <p:nvPr/>
          </p:nvSpPr>
          <p:spPr>
            <a:xfrm>
              <a:off x="623250" y="35617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763" name="Google Shape;763;p10"/>
          <p:cNvGrpSpPr/>
          <p:nvPr/>
        </p:nvGrpSpPr>
        <p:grpSpPr>
          <a:xfrm>
            <a:off x="-278310" y="720015"/>
            <a:ext cx="12440138" cy="3295391"/>
            <a:chOff x="-209251" y="540010"/>
            <a:chExt cx="9353243" cy="2471543"/>
          </a:xfrm>
        </p:grpSpPr>
        <p:sp>
          <p:nvSpPr>
            <p:cNvPr id="764" name="Google Shape;764;p10"/>
            <p:cNvSpPr/>
            <p:nvPr/>
          </p:nvSpPr>
          <p:spPr>
            <a:xfrm>
              <a:off x="-209251"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sp>
          <p:nvSpPr>
            <p:cNvPr id="765" name="Google Shape;765;p10"/>
            <p:cNvSpPr/>
            <p:nvPr/>
          </p:nvSpPr>
          <p:spPr>
            <a:xfrm>
              <a:off x="8214749" y="54001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sp>
          <p:nvSpPr>
            <p:cNvPr id="766" name="Google Shape;766;p10"/>
            <p:cNvSpPr/>
            <p:nvPr/>
          </p:nvSpPr>
          <p:spPr>
            <a:xfrm>
              <a:off x="1496625" y="269930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sp>
          <p:nvSpPr>
            <p:cNvPr id="767" name="Google Shape;767;p10"/>
            <p:cNvSpPr/>
            <p:nvPr/>
          </p:nvSpPr>
          <p:spPr>
            <a:xfrm>
              <a:off x="7225074" y="1224835"/>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PT" sz="2359"/>
                <a:t> </a:t>
              </a:r>
              <a:endParaRPr sz="2359"/>
            </a:p>
          </p:txBody>
        </p:sp>
      </p:grpSp>
      <p:sp>
        <p:nvSpPr>
          <p:cNvPr id="768" name="Google Shape;768;p10"/>
          <p:cNvSpPr txBox="1">
            <a:spLocks noGrp="1"/>
          </p:cNvSpPr>
          <p:nvPr>
            <p:ph type="title"/>
          </p:nvPr>
        </p:nvSpPr>
        <p:spPr>
          <a:xfrm>
            <a:off x="957625" y="1286100"/>
            <a:ext cx="5044290" cy="211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65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769" name="Google Shape;769;p10"/>
          <p:cNvGrpSpPr/>
          <p:nvPr/>
        </p:nvGrpSpPr>
        <p:grpSpPr>
          <a:xfrm>
            <a:off x="380109" y="5452000"/>
            <a:ext cx="1155036" cy="686000"/>
            <a:chOff x="2575700" y="1885000"/>
            <a:chExt cx="868425" cy="514500"/>
          </a:xfrm>
        </p:grpSpPr>
        <p:sp>
          <p:nvSpPr>
            <p:cNvPr id="770" name="Google Shape;770;p10"/>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1" name="Google Shape;771;p10"/>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2" name="Google Shape;772;p10"/>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773" name="Google Shape;773;p10"/>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CUSTOM_10_1_1_1_1">
    <p:bg>
      <p:bgPr>
        <a:solidFill>
          <a:schemeClr val="lt1"/>
        </a:solidFill>
        <a:effectLst/>
      </p:bgPr>
    </p:bg>
    <p:spTree>
      <p:nvGrpSpPr>
        <p:cNvPr id="1" name="Shape 1798"/>
        <p:cNvGrpSpPr/>
        <p:nvPr/>
      </p:nvGrpSpPr>
      <p:grpSpPr>
        <a:xfrm>
          <a:off x="0" y="0"/>
          <a:ext cx="0" cy="0"/>
          <a:chOff x="0" y="0"/>
          <a:chExt cx="0" cy="0"/>
        </a:xfrm>
      </p:grpSpPr>
      <p:sp>
        <p:nvSpPr>
          <p:cNvPr id="1799" name="Google Shape;1799;p28"/>
          <p:cNvSpPr/>
          <p:nvPr/>
        </p:nvSpPr>
        <p:spPr>
          <a:xfrm>
            <a:off x="1715779" y="1655800"/>
            <a:ext cx="4143723" cy="35464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1800" name="Google Shape;1800;p28"/>
          <p:cNvSpPr txBox="1">
            <a:spLocks noGrp="1"/>
          </p:cNvSpPr>
          <p:nvPr>
            <p:ph type="title"/>
          </p:nvPr>
        </p:nvSpPr>
        <p:spPr>
          <a:xfrm>
            <a:off x="1907869" y="1995600"/>
            <a:ext cx="3759476" cy="286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5985"/>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62674" y="105369"/>
            <a:ext cx="11831407" cy="6609251"/>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415" name="Google Shape;2415;p38"/>
          <p:cNvSpPr/>
          <p:nvPr/>
        </p:nvSpPr>
        <p:spPr>
          <a:xfrm>
            <a:off x="957625" y="397367"/>
            <a:ext cx="10246588" cy="60636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416" name="Google Shape;2416;p38"/>
          <p:cNvGrpSpPr/>
          <p:nvPr/>
        </p:nvGrpSpPr>
        <p:grpSpPr>
          <a:xfrm rot="1799965" flipH="1">
            <a:off x="8959320" y="3592578"/>
            <a:ext cx="2384304" cy="2318351"/>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452" name="Google Shape;2452;p38"/>
          <p:cNvGrpSpPr/>
          <p:nvPr/>
        </p:nvGrpSpPr>
        <p:grpSpPr>
          <a:xfrm>
            <a:off x="9370960" y="380469"/>
            <a:ext cx="2100425" cy="3636633"/>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grpSp>
      <p:grpSp>
        <p:nvGrpSpPr>
          <p:cNvPr id="2468" name="Google Shape;2468;p38"/>
          <p:cNvGrpSpPr/>
          <p:nvPr/>
        </p:nvGrpSpPr>
        <p:grpSpPr>
          <a:xfrm>
            <a:off x="1271349" y="1024801"/>
            <a:ext cx="1016546" cy="1006067"/>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472" name="Google Shape;2472;p38"/>
          <p:cNvSpPr/>
          <p:nvPr/>
        </p:nvSpPr>
        <p:spPr>
          <a:xfrm rot="8823568">
            <a:off x="2249308" y="5510811"/>
            <a:ext cx="2708409" cy="2473629"/>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473" name="Google Shape;2473;p38"/>
          <p:cNvSpPr/>
          <p:nvPr/>
        </p:nvSpPr>
        <p:spPr>
          <a:xfrm rot="-8552197" flipH="1">
            <a:off x="7186078" y="5510745"/>
            <a:ext cx="2708535" cy="2473744"/>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87115" y="147199"/>
            <a:ext cx="11824904" cy="6577724"/>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957625" y="726633"/>
            <a:ext cx="10246588" cy="5404800"/>
          </a:xfrm>
          <a:prstGeom prst="roundRect">
            <a:avLst>
              <a:gd name="adj" fmla="val 5634"/>
            </a:avLst>
          </a:prstGeom>
          <a:solidFill>
            <a:schemeClr val="dk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26" name="Google Shape;2526;p39"/>
          <p:cNvSpPr/>
          <p:nvPr/>
        </p:nvSpPr>
        <p:spPr>
          <a:xfrm>
            <a:off x="7452169" y="2272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grpSp>
        <p:nvGrpSpPr>
          <p:cNvPr id="2527" name="Google Shape;2527;p39"/>
          <p:cNvGrpSpPr/>
          <p:nvPr/>
        </p:nvGrpSpPr>
        <p:grpSpPr>
          <a:xfrm>
            <a:off x="8693408" y="3093067"/>
            <a:ext cx="1155036" cy="6860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59"/>
            </a:p>
          </p:txBody>
        </p:sp>
      </p:grpSp>
      <p:sp>
        <p:nvSpPr>
          <p:cNvPr id="2532" name="Google Shape;2532;p39"/>
          <p:cNvSpPr/>
          <p:nvPr/>
        </p:nvSpPr>
        <p:spPr>
          <a:xfrm flipH="1">
            <a:off x="9123604" y="2038567"/>
            <a:ext cx="257362" cy="245200"/>
          </a:xfrm>
          <a:prstGeom prst="star5">
            <a:avLst>
              <a:gd name="adj" fmla="val 19098"/>
              <a:gd name="hf" fmla="val 105146"/>
              <a:gd name="vf" fmla="val 110557"/>
            </a:avLst>
          </a:prstGeom>
          <a:solidFill>
            <a:schemeClr val="accent1"/>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3" name="Google Shape;2533;p39"/>
          <p:cNvSpPr/>
          <p:nvPr/>
        </p:nvSpPr>
        <p:spPr>
          <a:xfrm>
            <a:off x="9544414" y="4064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4" name="Google Shape;2534;p39"/>
          <p:cNvSpPr/>
          <p:nvPr/>
        </p:nvSpPr>
        <p:spPr>
          <a:xfrm>
            <a:off x="9544414" y="1648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5" name="Google Shape;2535;p39"/>
          <p:cNvSpPr/>
          <p:nvPr/>
        </p:nvSpPr>
        <p:spPr>
          <a:xfrm>
            <a:off x="7761535" y="4976213"/>
            <a:ext cx="1235925" cy="416336"/>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6" name="Google Shape;2536;p39"/>
          <p:cNvSpPr/>
          <p:nvPr/>
        </p:nvSpPr>
        <p:spPr>
          <a:xfrm flipH="1">
            <a:off x="9123604" y="4484967"/>
            <a:ext cx="257362" cy="245200"/>
          </a:xfrm>
          <a:prstGeom prst="star5">
            <a:avLst>
              <a:gd name="adj" fmla="val 19098"/>
              <a:gd name="hf" fmla="val 105146"/>
              <a:gd name="vf" fmla="val 110557"/>
            </a:avLst>
          </a:prstGeom>
          <a:solidFill>
            <a:schemeClr val="accent4"/>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7" name="Google Shape;2537;p39"/>
          <p:cNvSpPr/>
          <p:nvPr/>
        </p:nvSpPr>
        <p:spPr>
          <a:xfrm flipH="1">
            <a:off x="7641680" y="3313467"/>
            <a:ext cx="257362" cy="2452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
        <p:nvSpPr>
          <p:cNvPr id="2538" name="Google Shape;2538;p39"/>
          <p:cNvSpPr/>
          <p:nvPr/>
        </p:nvSpPr>
        <p:spPr>
          <a:xfrm flipH="1">
            <a:off x="10642804" y="3313467"/>
            <a:ext cx="257362" cy="2452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pPr marL="0" lvl="0" indent="0" algn="l" rtl="0">
              <a:spcBef>
                <a:spcPts val="0"/>
              </a:spcBef>
              <a:spcAft>
                <a:spcPts val="0"/>
              </a:spcAft>
              <a:buNone/>
            </a:pPr>
            <a:endParaRPr sz="235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81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7625" y="1536633"/>
            <a:ext cx="10246588"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6" r:id="rId5"/>
    <p:sldLayoutId id="2147483658" r:id="rId6"/>
    <p:sldLayoutId id="2147483674" r:id="rId7"/>
    <p:sldLayoutId id="2147483684"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654"/>
        <p:cNvGrpSpPr/>
        <p:nvPr/>
      </p:nvGrpSpPr>
      <p:grpSpPr>
        <a:xfrm>
          <a:off x="0" y="0"/>
          <a:ext cx="0" cy="0"/>
          <a:chOff x="0" y="0"/>
          <a:chExt cx="0" cy="0"/>
        </a:xfrm>
      </p:grpSpPr>
      <p:grpSp>
        <p:nvGrpSpPr>
          <p:cNvPr id="2657" name="Google Shape;2657;p43"/>
          <p:cNvGrpSpPr/>
          <p:nvPr/>
        </p:nvGrpSpPr>
        <p:grpSpPr>
          <a:xfrm>
            <a:off x="3567785" y="1467433"/>
            <a:ext cx="5681344" cy="280999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599" tIns="121599" rIns="121599" bIns="121599" anchor="ctr" anchorCtr="0">
              <a:noAutofit/>
            </a:bodyPr>
            <a:lstStyle/>
            <a:p>
              <a:endParaRPr sz="2359"/>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endParaRPr sz="2359"/>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endParaRPr sz="2359"/>
            </a:p>
          </p:txBody>
        </p:sp>
      </p:grpSp>
      <p:grpSp>
        <p:nvGrpSpPr>
          <p:cNvPr id="2661" name="Google Shape;2661;p43"/>
          <p:cNvGrpSpPr/>
          <p:nvPr/>
        </p:nvGrpSpPr>
        <p:grpSpPr>
          <a:xfrm>
            <a:off x="-175486" y="-311168"/>
            <a:ext cx="12513162" cy="3419795"/>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1206164" y="2487503"/>
            <a:ext cx="9277814" cy="2853606"/>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5839" b="1">
                <a:latin typeface="+mj-lt"/>
              </a:rPr>
              <a:t>Nghe – viết:</a:t>
            </a:r>
            <a:br>
              <a:rPr lang="en-US" sz="7137" b="1">
                <a:latin typeface="+mj-lt"/>
              </a:rPr>
            </a:br>
            <a:r>
              <a:rPr lang="en-US" sz="7785" b="1">
                <a:solidFill>
                  <a:srgbClr val="0070C0"/>
                </a:solidFill>
                <a:latin typeface="+mj-lt"/>
              </a:rPr>
              <a:t>Khi cả nhà bé tí</a:t>
            </a:r>
          </a:p>
          <a:p>
            <a:pPr algn="ctr">
              <a:spcBef>
                <a:spcPts val="600"/>
              </a:spcBef>
            </a:pPr>
            <a:r>
              <a:rPr lang="en-US" sz="4400">
                <a:solidFill>
                  <a:srgbClr val="0070C0"/>
                </a:solidFill>
                <a:latin typeface="+mj-lt"/>
              </a:rPr>
              <a:t>(3 khổ thơ cuối)</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54"/>
        <p:cNvGrpSpPr/>
        <p:nvPr/>
      </p:nvGrpSpPr>
      <p:grpSpPr>
        <a:xfrm>
          <a:off x="0" y="0"/>
          <a:ext cx="0" cy="0"/>
          <a:chOff x="0" y="0"/>
          <a:chExt cx="0" cy="0"/>
        </a:xfrm>
      </p:grpSpPr>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654607" y="264524"/>
            <a:ext cx="10852619"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70C0"/>
                </a:solidFill>
                <a:latin typeface="+mj-lt"/>
              </a:rPr>
              <a:t>2. Làm bài tập a hoặc b.</a:t>
            </a:r>
            <a:endParaRPr lang="en-US" sz="4400">
              <a:solidFill>
                <a:srgbClr val="0070C0"/>
              </a:solidFill>
              <a:latin typeface="+mj-lt"/>
            </a:endParaRPr>
          </a:p>
        </p:txBody>
      </p:sp>
      <p:sp>
        <p:nvSpPr>
          <p:cNvPr id="2" name="Google Shape;7902;p32">
            <a:extLst>
              <a:ext uri="{FF2B5EF4-FFF2-40B4-BE49-F238E27FC236}">
                <a16:creationId xmlns:a16="http://schemas.microsoft.com/office/drawing/2014/main" id="{8604A02D-B335-C530-0AE4-923F251030C6}"/>
              </a:ext>
            </a:extLst>
          </p:cNvPr>
          <p:cNvSpPr txBox="1">
            <a:spLocks/>
          </p:cNvSpPr>
          <p:nvPr/>
        </p:nvSpPr>
        <p:spPr>
          <a:xfrm>
            <a:off x="654610" y="995886"/>
            <a:ext cx="10852618"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70C0"/>
                </a:solidFill>
                <a:latin typeface="+mj-lt"/>
              </a:rPr>
              <a:t>a. Chọn tiếng trong ngoặc đơn thay cho ô vuông.</a:t>
            </a:r>
          </a:p>
        </p:txBody>
      </p:sp>
      <p:sp>
        <p:nvSpPr>
          <p:cNvPr id="3" name="Google Shape;7902;p32">
            <a:extLst>
              <a:ext uri="{FF2B5EF4-FFF2-40B4-BE49-F238E27FC236}">
                <a16:creationId xmlns:a16="http://schemas.microsoft.com/office/drawing/2014/main" id="{9063C162-75DF-8015-7C47-B27C3296C035}"/>
              </a:ext>
            </a:extLst>
          </p:cNvPr>
          <p:cNvSpPr txBox="1">
            <a:spLocks/>
          </p:cNvSpPr>
          <p:nvPr/>
        </p:nvSpPr>
        <p:spPr>
          <a:xfrm>
            <a:off x="654610" y="1866690"/>
            <a:ext cx="10852618"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70C0"/>
                </a:solidFill>
                <a:latin typeface="+mj-lt"/>
              </a:rPr>
              <a:t>- Trong vườn, cây </a:t>
            </a:r>
            <a:r>
              <a:rPr lang="en-US" sz="3200">
                <a:solidFill>
                  <a:srgbClr val="FF0000"/>
                </a:solidFill>
                <a:latin typeface="+mj-lt"/>
              </a:rPr>
              <a:t>lựu</a:t>
            </a:r>
            <a:r>
              <a:rPr lang="en-US" sz="3200">
                <a:solidFill>
                  <a:srgbClr val="0070C0"/>
                </a:solidFill>
                <a:latin typeface="+mj-lt"/>
              </a:rPr>
              <a:t> (</a:t>
            </a:r>
            <a:r>
              <a:rPr lang="en-US" sz="3200" i="1">
                <a:solidFill>
                  <a:srgbClr val="0070C0"/>
                </a:solidFill>
                <a:latin typeface="+mj-lt"/>
              </a:rPr>
              <a:t>lịu/lựu</a:t>
            </a:r>
            <a:r>
              <a:rPr lang="en-US" sz="3200">
                <a:solidFill>
                  <a:srgbClr val="0070C0"/>
                </a:solidFill>
                <a:latin typeface="+mj-lt"/>
              </a:rPr>
              <a:t>) sai </a:t>
            </a:r>
            <a:r>
              <a:rPr lang="en-US" sz="3200">
                <a:solidFill>
                  <a:srgbClr val="FF0000"/>
                </a:solidFill>
                <a:latin typeface="+mj-lt"/>
              </a:rPr>
              <a:t>trĩu</a:t>
            </a:r>
            <a:r>
              <a:rPr lang="en-US" sz="3200">
                <a:solidFill>
                  <a:srgbClr val="0070C0"/>
                </a:solidFill>
                <a:latin typeface="+mj-lt"/>
              </a:rPr>
              <a:t> (</a:t>
            </a:r>
            <a:r>
              <a:rPr lang="en-US" sz="3200" i="1">
                <a:solidFill>
                  <a:srgbClr val="0070C0"/>
                </a:solidFill>
                <a:latin typeface="+mj-lt"/>
              </a:rPr>
              <a:t>trĩu/trữu</a:t>
            </a:r>
            <a:r>
              <a:rPr lang="en-US" sz="3200">
                <a:solidFill>
                  <a:srgbClr val="0070C0"/>
                </a:solidFill>
                <a:latin typeface="+mj-lt"/>
              </a:rPr>
              <a:t>) quả.</a:t>
            </a:r>
          </a:p>
        </p:txBody>
      </p:sp>
      <p:sp>
        <p:nvSpPr>
          <p:cNvPr id="4" name="Rectangle: Rounded Corners 3">
            <a:extLst>
              <a:ext uri="{FF2B5EF4-FFF2-40B4-BE49-F238E27FC236}">
                <a16:creationId xmlns:a16="http://schemas.microsoft.com/office/drawing/2014/main" id="{516F80B6-6183-C379-446B-5919CC96C1D8}"/>
              </a:ext>
            </a:extLst>
          </p:cNvPr>
          <p:cNvSpPr/>
          <p:nvPr/>
        </p:nvSpPr>
        <p:spPr>
          <a:xfrm>
            <a:off x="4039468" y="2006058"/>
            <a:ext cx="761131" cy="47504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362F9E1-E27F-2E38-5C51-00C30F3E87CC}"/>
              </a:ext>
            </a:extLst>
          </p:cNvPr>
          <p:cNvSpPr/>
          <p:nvPr/>
        </p:nvSpPr>
        <p:spPr>
          <a:xfrm>
            <a:off x="6889235" y="2006058"/>
            <a:ext cx="761131" cy="47504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7902;p32">
            <a:extLst>
              <a:ext uri="{FF2B5EF4-FFF2-40B4-BE49-F238E27FC236}">
                <a16:creationId xmlns:a16="http://schemas.microsoft.com/office/drawing/2014/main" id="{C6F38AFD-3BEA-2806-6D6D-3FAF9C604191}"/>
              </a:ext>
            </a:extLst>
          </p:cNvPr>
          <p:cNvSpPr txBox="1">
            <a:spLocks/>
          </p:cNvSpPr>
          <p:nvPr/>
        </p:nvSpPr>
        <p:spPr>
          <a:xfrm>
            <a:off x="654607" y="3307110"/>
            <a:ext cx="10852618"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70C0"/>
                </a:solidFill>
                <a:latin typeface="+mj-lt"/>
              </a:rPr>
              <a:t>- Mẹ </a:t>
            </a:r>
            <a:r>
              <a:rPr lang="en-US" sz="3200">
                <a:solidFill>
                  <a:srgbClr val="FF0000"/>
                </a:solidFill>
                <a:latin typeface="+mj-lt"/>
              </a:rPr>
              <a:t>địu</a:t>
            </a:r>
            <a:r>
              <a:rPr lang="en-US" sz="3200">
                <a:solidFill>
                  <a:srgbClr val="0070C0"/>
                </a:solidFill>
                <a:latin typeface="+mj-lt"/>
              </a:rPr>
              <a:t> (</a:t>
            </a:r>
            <a:r>
              <a:rPr lang="en-US" sz="3200" i="1">
                <a:solidFill>
                  <a:srgbClr val="0070C0"/>
                </a:solidFill>
                <a:latin typeface="+mj-lt"/>
              </a:rPr>
              <a:t>địu/đựu</a:t>
            </a:r>
            <a:r>
              <a:rPr lang="en-US" sz="3200">
                <a:solidFill>
                  <a:srgbClr val="0070C0"/>
                </a:solidFill>
                <a:latin typeface="+mj-lt"/>
              </a:rPr>
              <a:t>) bé lên nương.</a:t>
            </a:r>
          </a:p>
        </p:txBody>
      </p:sp>
      <p:sp>
        <p:nvSpPr>
          <p:cNvPr id="7" name="Rectangle: Rounded Corners 6">
            <a:extLst>
              <a:ext uri="{FF2B5EF4-FFF2-40B4-BE49-F238E27FC236}">
                <a16:creationId xmlns:a16="http://schemas.microsoft.com/office/drawing/2014/main" id="{5CA35E3E-D432-259D-303D-38CCFB2875DC}"/>
              </a:ext>
            </a:extLst>
          </p:cNvPr>
          <p:cNvSpPr/>
          <p:nvPr/>
        </p:nvSpPr>
        <p:spPr>
          <a:xfrm>
            <a:off x="1677269" y="3435269"/>
            <a:ext cx="639212" cy="47504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7902;p32">
            <a:extLst>
              <a:ext uri="{FF2B5EF4-FFF2-40B4-BE49-F238E27FC236}">
                <a16:creationId xmlns:a16="http://schemas.microsoft.com/office/drawing/2014/main" id="{83682F0D-C8DB-6110-0277-0BE42A580680}"/>
              </a:ext>
            </a:extLst>
          </p:cNvPr>
          <p:cNvSpPr txBox="1">
            <a:spLocks/>
          </p:cNvSpPr>
          <p:nvPr/>
        </p:nvSpPr>
        <p:spPr>
          <a:xfrm>
            <a:off x="654610" y="4747531"/>
            <a:ext cx="10852618"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70C0"/>
                </a:solidFill>
                <a:latin typeface="+mj-lt"/>
              </a:rPr>
              <a:t>- Đàn chim sà xuống cây bằng lăng, hót </a:t>
            </a:r>
            <a:r>
              <a:rPr lang="en-US" sz="3200">
                <a:solidFill>
                  <a:srgbClr val="FF0000"/>
                </a:solidFill>
                <a:latin typeface="+mj-lt"/>
              </a:rPr>
              <a:t>líu</a:t>
            </a:r>
            <a:r>
              <a:rPr lang="en-US" sz="3200">
                <a:solidFill>
                  <a:srgbClr val="0070C0"/>
                </a:solidFill>
                <a:latin typeface="+mj-lt"/>
              </a:rPr>
              <a:t> (</a:t>
            </a:r>
            <a:r>
              <a:rPr lang="en-US" sz="3200" i="1">
                <a:solidFill>
                  <a:srgbClr val="0070C0"/>
                </a:solidFill>
                <a:latin typeface="+mj-lt"/>
              </a:rPr>
              <a:t>líu/</a:t>
            </a:r>
            <a:r>
              <a:rPr lang="en-US" sz="3200">
                <a:solidFill>
                  <a:srgbClr val="0070C0"/>
                </a:solidFill>
                <a:latin typeface="+mj-lt"/>
              </a:rPr>
              <a:t>lứu) lo.</a:t>
            </a:r>
          </a:p>
        </p:txBody>
      </p:sp>
      <p:sp>
        <p:nvSpPr>
          <p:cNvPr id="9" name="Rectangle: Rounded Corners 8">
            <a:extLst>
              <a:ext uri="{FF2B5EF4-FFF2-40B4-BE49-F238E27FC236}">
                <a16:creationId xmlns:a16="http://schemas.microsoft.com/office/drawing/2014/main" id="{F12F2775-D128-2393-1A6B-0AAFB89F272E}"/>
              </a:ext>
            </a:extLst>
          </p:cNvPr>
          <p:cNvSpPr/>
          <p:nvPr/>
        </p:nvSpPr>
        <p:spPr>
          <a:xfrm>
            <a:off x="7986632" y="4875690"/>
            <a:ext cx="547772" cy="47504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7902;p32">
            <a:extLst>
              <a:ext uri="{FF2B5EF4-FFF2-40B4-BE49-F238E27FC236}">
                <a16:creationId xmlns:a16="http://schemas.microsoft.com/office/drawing/2014/main" id="{E354EFC8-E662-7AD1-940F-5FA46BF62CFF}"/>
              </a:ext>
            </a:extLst>
          </p:cNvPr>
          <p:cNvSpPr txBox="1">
            <a:spLocks/>
          </p:cNvSpPr>
          <p:nvPr/>
        </p:nvSpPr>
        <p:spPr>
          <a:xfrm>
            <a:off x="654607" y="2559698"/>
            <a:ext cx="10852618"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 Trong vườn, cây lựu sai trĩu quả.</a:t>
            </a:r>
          </a:p>
        </p:txBody>
      </p:sp>
      <p:sp>
        <p:nvSpPr>
          <p:cNvPr id="11" name="Google Shape;7902;p32">
            <a:extLst>
              <a:ext uri="{FF2B5EF4-FFF2-40B4-BE49-F238E27FC236}">
                <a16:creationId xmlns:a16="http://schemas.microsoft.com/office/drawing/2014/main" id="{1ED474ED-E240-F34C-1158-9CD84D0093CF}"/>
              </a:ext>
            </a:extLst>
          </p:cNvPr>
          <p:cNvSpPr txBox="1">
            <a:spLocks/>
          </p:cNvSpPr>
          <p:nvPr/>
        </p:nvSpPr>
        <p:spPr>
          <a:xfrm>
            <a:off x="654607" y="4004767"/>
            <a:ext cx="10852618"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 Mẹ địu bé lên nương.</a:t>
            </a:r>
          </a:p>
        </p:txBody>
      </p:sp>
      <p:sp>
        <p:nvSpPr>
          <p:cNvPr id="12" name="Google Shape;7902;p32">
            <a:extLst>
              <a:ext uri="{FF2B5EF4-FFF2-40B4-BE49-F238E27FC236}">
                <a16:creationId xmlns:a16="http://schemas.microsoft.com/office/drawing/2014/main" id="{3D515BA6-D1C1-9FDC-593D-7416BF248955}"/>
              </a:ext>
            </a:extLst>
          </p:cNvPr>
          <p:cNvSpPr txBox="1">
            <a:spLocks/>
          </p:cNvSpPr>
          <p:nvPr/>
        </p:nvSpPr>
        <p:spPr>
          <a:xfrm>
            <a:off x="654607" y="5478893"/>
            <a:ext cx="10852618"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 Đàn chim sà xuống cây bằng lăng, hót líu lo.</a:t>
            </a:r>
          </a:p>
        </p:txBody>
      </p:sp>
    </p:spTree>
    <p:custDataLst>
      <p:tags r:id="rId1"/>
    </p:custDataLst>
    <p:extLst>
      <p:ext uri="{BB962C8B-B14F-4D97-AF65-F5344CB8AC3E}">
        <p14:creationId xmlns:p14="http://schemas.microsoft.com/office/powerpoint/2010/main" val="17722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4"/>
                                        </p:tgtEl>
                                      </p:cBhvr>
                                    </p:animEffect>
                                    <p:anim calcmode="lin" valueType="num">
                                      <p:cBhvr>
                                        <p:cTn id="23" dur="1000"/>
                                        <p:tgtEl>
                                          <p:spTgt spid="4"/>
                                        </p:tgtEl>
                                        <p:attrNameLst>
                                          <p:attrName>ppt_x</p:attrName>
                                        </p:attrNameLst>
                                      </p:cBhvr>
                                      <p:tavLst>
                                        <p:tav tm="0">
                                          <p:val>
                                            <p:strVal val="ppt_x"/>
                                          </p:val>
                                        </p:tav>
                                        <p:tav tm="100000">
                                          <p:val>
                                            <p:strVal val="ppt_x"/>
                                          </p:val>
                                        </p:tav>
                                      </p:tavLst>
                                    </p:anim>
                                    <p:anim calcmode="lin" valueType="num">
                                      <p:cBhvr>
                                        <p:cTn id="24" dur="1000"/>
                                        <p:tgtEl>
                                          <p:spTgt spid="4"/>
                                        </p:tgtEl>
                                        <p:attrNameLst>
                                          <p:attrName>ppt_y</p:attrName>
                                        </p:attrNameLst>
                                      </p:cBhvr>
                                      <p:tavLst>
                                        <p:tav tm="0">
                                          <p:val>
                                            <p:strVal val="ppt_y"/>
                                          </p:val>
                                        </p:tav>
                                        <p:tav tm="100000">
                                          <p:val>
                                            <p:strVal val="ppt_y+.1"/>
                                          </p:val>
                                        </p:tav>
                                      </p:tavLst>
                                    </p:anim>
                                    <p:set>
                                      <p:cBhvr>
                                        <p:cTn id="25"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5"/>
                                        </p:tgtEl>
                                      </p:cBhvr>
                                    </p:animEffect>
                                    <p:anim calcmode="lin" valueType="num">
                                      <p:cBhvr>
                                        <p:cTn id="31" dur="1000"/>
                                        <p:tgtEl>
                                          <p:spTgt spid="5"/>
                                        </p:tgtEl>
                                        <p:attrNameLst>
                                          <p:attrName>ppt_x</p:attrName>
                                        </p:attrNameLst>
                                      </p:cBhvr>
                                      <p:tavLst>
                                        <p:tav tm="0">
                                          <p:val>
                                            <p:strVal val="ppt_x"/>
                                          </p:val>
                                        </p:tav>
                                        <p:tav tm="100000">
                                          <p:val>
                                            <p:strVal val="ppt_x"/>
                                          </p:val>
                                        </p:tav>
                                      </p:tavLst>
                                    </p:anim>
                                    <p:anim calcmode="lin" valueType="num">
                                      <p:cBhvr>
                                        <p:cTn id="32" dur="1000"/>
                                        <p:tgtEl>
                                          <p:spTgt spid="5"/>
                                        </p:tgtEl>
                                        <p:attrNameLst>
                                          <p:attrName>ppt_y</p:attrName>
                                        </p:attrNameLst>
                                      </p:cBhvr>
                                      <p:tavLst>
                                        <p:tav tm="0">
                                          <p:val>
                                            <p:strVal val="ppt_y"/>
                                          </p:val>
                                        </p:tav>
                                        <p:tav tm="100000">
                                          <p:val>
                                            <p:strVal val="ppt_y+.1"/>
                                          </p:val>
                                        </p:tav>
                                      </p:tavLst>
                                    </p:anim>
                                    <p:set>
                                      <p:cBhvr>
                                        <p:cTn id="33"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7"/>
                                        </p:tgtEl>
                                      </p:cBhvr>
                                    </p:animEffect>
                                    <p:anim calcmode="lin" valueType="num">
                                      <p:cBhvr>
                                        <p:cTn id="39" dur="1000"/>
                                        <p:tgtEl>
                                          <p:spTgt spid="7"/>
                                        </p:tgtEl>
                                        <p:attrNameLst>
                                          <p:attrName>ppt_x</p:attrName>
                                        </p:attrNameLst>
                                      </p:cBhvr>
                                      <p:tavLst>
                                        <p:tav tm="0">
                                          <p:val>
                                            <p:strVal val="ppt_x"/>
                                          </p:val>
                                        </p:tav>
                                        <p:tav tm="100000">
                                          <p:val>
                                            <p:strVal val="ppt_x"/>
                                          </p:val>
                                        </p:tav>
                                      </p:tavLst>
                                    </p:anim>
                                    <p:anim calcmode="lin" valueType="num">
                                      <p:cBhvr>
                                        <p:cTn id="40" dur="1000"/>
                                        <p:tgtEl>
                                          <p:spTgt spid="7"/>
                                        </p:tgtEl>
                                        <p:attrNameLst>
                                          <p:attrName>ppt_y</p:attrName>
                                        </p:attrNameLst>
                                      </p:cBhvr>
                                      <p:tavLst>
                                        <p:tav tm="0">
                                          <p:val>
                                            <p:strVal val="ppt_y"/>
                                          </p:val>
                                        </p:tav>
                                        <p:tav tm="100000">
                                          <p:val>
                                            <p:strVal val="ppt_y+.1"/>
                                          </p:val>
                                        </p:tav>
                                      </p:tavLst>
                                    </p:anim>
                                    <p:set>
                                      <p:cBhvr>
                                        <p:cTn id="41"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9"/>
                                        </p:tgtEl>
                                      </p:cBhvr>
                                    </p:animEffect>
                                    <p:anim calcmode="lin" valueType="num">
                                      <p:cBhvr>
                                        <p:cTn id="47" dur="1000"/>
                                        <p:tgtEl>
                                          <p:spTgt spid="9"/>
                                        </p:tgtEl>
                                        <p:attrNameLst>
                                          <p:attrName>ppt_x</p:attrName>
                                        </p:attrNameLst>
                                      </p:cBhvr>
                                      <p:tavLst>
                                        <p:tav tm="0">
                                          <p:val>
                                            <p:strVal val="ppt_x"/>
                                          </p:val>
                                        </p:tav>
                                        <p:tav tm="100000">
                                          <p:val>
                                            <p:strVal val="ppt_x"/>
                                          </p:val>
                                        </p:tav>
                                      </p:tavLst>
                                    </p:anim>
                                    <p:anim calcmode="lin" valueType="num">
                                      <p:cBhvr>
                                        <p:cTn id="48" dur="1000"/>
                                        <p:tgtEl>
                                          <p:spTgt spid="9"/>
                                        </p:tgtEl>
                                        <p:attrNameLst>
                                          <p:attrName>ppt_y</p:attrName>
                                        </p:attrNameLst>
                                      </p:cBhvr>
                                      <p:tavLst>
                                        <p:tav tm="0">
                                          <p:val>
                                            <p:strVal val="ppt_y"/>
                                          </p:val>
                                        </p:tav>
                                        <p:tav tm="100000">
                                          <p:val>
                                            <p:strVal val="ppt_y+.1"/>
                                          </p:val>
                                        </p:tav>
                                      </p:tavLst>
                                    </p:anim>
                                    <p:set>
                                      <p:cBhvr>
                                        <p:cTn id="49"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9"/>
                  </p:tgtEl>
                </p:cond>
              </p:nextCondLst>
            </p:seq>
          </p:childTnLst>
        </p:cTn>
      </p:par>
    </p:tnLst>
    <p:bldLst>
      <p:bldP spid="4" grpId="0" animBg="1"/>
      <p:bldP spid="5" grpId="0" animBg="1"/>
      <p:bldP spid="7" grpId="0" animBg="1"/>
      <p:bldP spid="9"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54"/>
        <p:cNvGrpSpPr/>
        <p:nvPr/>
      </p:nvGrpSpPr>
      <p:grpSpPr>
        <a:xfrm>
          <a:off x="0" y="0"/>
          <a:ext cx="0" cy="0"/>
          <a:chOff x="0" y="0"/>
          <a:chExt cx="0" cy="0"/>
        </a:xfrm>
      </p:grpSpPr>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654609" y="179150"/>
            <a:ext cx="10852619"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70C0"/>
                </a:solidFill>
                <a:latin typeface="+mj-lt"/>
              </a:rPr>
              <a:t>2. Làm bài tập a hoặc b.</a:t>
            </a:r>
            <a:endParaRPr lang="en-US" sz="4800">
              <a:solidFill>
                <a:srgbClr val="0070C0"/>
              </a:solidFill>
              <a:latin typeface="+mj-lt"/>
            </a:endParaRPr>
          </a:p>
        </p:txBody>
      </p:sp>
      <p:sp>
        <p:nvSpPr>
          <p:cNvPr id="2" name="Google Shape;7902;p32">
            <a:extLst>
              <a:ext uri="{FF2B5EF4-FFF2-40B4-BE49-F238E27FC236}">
                <a16:creationId xmlns:a16="http://schemas.microsoft.com/office/drawing/2014/main" id="{8604A02D-B335-C530-0AE4-923F251030C6}"/>
              </a:ext>
            </a:extLst>
          </p:cNvPr>
          <p:cNvSpPr txBox="1">
            <a:spLocks/>
          </p:cNvSpPr>
          <p:nvPr/>
        </p:nvSpPr>
        <p:spPr>
          <a:xfrm>
            <a:off x="654609" y="937630"/>
            <a:ext cx="11217351"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70C0"/>
                </a:solidFill>
                <a:latin typeface="+mj-lt"/>
              </a:rPr>
              <a:t>b. Chọn tiếng trong bông hoa thay cho mỗi ô vuông.</a:t>
            </a:r>
          </a:p>
        </p:txBody>
      </p:sp>
      <p:sp>
        <p:nvSpPr>
          <p:cNvPr id="6" name="Rectangle: Rounded Corners 5">
            <a:extLst>
              <a:ext uri="{FF2B5EF4-FFF2-40B4-BE49-F238E27FC236}">
                <a16:creationId xmlns:a16="http://schemas.microsoft.com/office/drawing/2014/main" id="{09A965EC-A89F-41C2-7698-2E5E76A76E80}"/>
              </a:ext>
            </a:extLst>
          </p:cNvPr>
          <p:cNvSpPr/>
          <p:nvPr/>
        </p:nvSpPr>
        <p:spPr>
          <a:xfrm>
            <a:off x="76199" y="3429000"/>
            <a:ext cx="12009438" cy="3088868"/>
          </a:xfrm>
          <a:prstGeom prst="roundRect">
            <a:avLst/>
          </a:prstGeom>
          <a:solidFill>
            <a:srgbClr val="FFFF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4400">
                <a:solidFill>
                  <a:srgbClr val="000000"/>
                </a:solidFill>
              </a:rPr>
              <a:t>Bàn tay khéo léo của bố đã </a:t>
            </a:r>
            <a:r>
              <a:rPr lang="en-US" sz="4400">
                <a:solidFill>
                  <a:srgbClr val="FF0000"/>
                </a:solidFill>
              </a:rPr>
              <a:t>biến</a:t>
            </a:r>
            <a:r>
              <a:rPr lang="en-US" sz="4400">
                <a:solidFill>
                  <a:srgbClr val="000000"/>
                </a:solidFill>
              </a:rPr>
              <a:t> những mảnh gỗ vụn thành máy bay, ô tô, con vịt,…</a:t>
            </a:r>
          </a:p>
          <a:p>
            <a:pPr marL="457200" indent="-457200" algn="just">
              <a:buFontTx/>
              <a:buChar char="-"/>
            </a:pPr>
            <a:r>
              <a:rPr lang="en-US" sz="4400">
                <a:solidFill>
                  <a:srgbClr val="000000"/>
                </a:solidFill>
              </a:rPr>
              <a:t>Mẹ bảo Duy không nên lười </a:t>
            </a:r>
            <a:r>
              <a:rPr lang="en-US" sz="4400">
                <a:solidFill>
                  <a:srgbClr val="FF0000"/>
                </a:solidFill>
              </a:rPr>
              <a:t>biếng</a:t>
            </a:r>
            <a:r>
              <a:rPr lang="en-US" sz="4400">
                <a:solidFill>
                  <a:srgbClr val="000000"/>
                </a:solidFill>
              </a:rPr>
              <a:t>, phải chăm tập thể dục hằng ngày.</a:t>
            </a:r>
          </a:p>
        </p:txBody>
      </p:sp>
      <p:pic>
        <p:nvPicPr>
          <p:cNvPr id="1026" name="Picture 2" descr="Flowers,cartoon,cute,smile,form - free image from needpix.com">
            <a:extLst>
              <a:ext uri="{FF2B5EF4-FFF2-40B4-BE49-F238E27FC236}">
                <a16:creationId xmlns:a16="http://schemas.microsoft.com/office/drawing/2014/main" id="{A9D17B53-2660-E742-878D-62065F862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267" y="1449868"/>
            <a:ext cx="2031365" cy="20313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70D02D4-DAA7-3F3B-5A33-FC9860D2FA1F}"/>
              </a:ext>
            </a:extLst>
          </p:cNvPr>
          <p:cNvSpPr txBox="1"/>
          <p:nvPr/>
        </p:nvSpPr>
        <p:spPr>
          <a:xfrm>
            <a:off x="3232560" y="2181230"/>
            <a:ext cx="1313231" cy="707886"/>
          </a:xfrm>
          <a:prstGeom prst="rect">
            <a:avLst/>
          </a:prstGeom>
          <a:solidFill>
            <a:schemeClr val="bg2"/>
          </a:solidFill>
          <a:effectLst>
            <a:softEdge rad="127000"/>
          </a:effectLst>
        </p:spPr>
        <p:txBody>
          <a:bodyPr wrap="square" rtlCol="0">
            <a:spAutoFit/>
          </a:bodyPr>
          <a:lstStyle/>
          <a:p>
            <a:pPr algn="ctr"/>
            <a:r>
              <a:rPr lang="en-US" sz="4000"/>
              <a:t>biến</a:t>
            </a:r>
            <a:endParaRPr lang="en-US" sz="4000">
              <a:solidFill>
                <a:srgbClr val="FF0000"/>
              </a:solidFill>
            </a:endParaRPr>
          </a:p>
        </p:txBody>
      </p:sp>
      <p:pic>
        <p:nvPicPr>
          <p:cNvPr id="19" name="Picture 2" descr="Flowers,cartoon,cute,smile,form - free image from needpix.com">
            <a:extLst>
              <a:ext uri="{FF2B5EF4-FFF2-40B4-BE49-F238E27FC236}">
                <a16:creationId xmlns:a16="http://schemas.microsoft.com/office/drawing/2014/main" id="{C92B947E-BC9D-AE45-BDDD-7527EC453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290" y="1397635"/>
            <a:ext cx="2031365" cy="20313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A8425DE-22F3-66C8-9AFB-F4A263225994}"/>
              </a:ext>
            </a:extLst>
          </p:cNvPr>
          <p:cNvSpPr txBox="1"/>
          <p:nvPr/>
        </p:nvSpPr>
        <p:spPr>
          <a:xfrm>
            <a:off x="7456851" y="2106732"/>
            <a:ext cx="1398049" cy="646331"/>
          </a:xfrm>
          <a:prstGeom prst="rect">
            <a:avLst/>
          </a:prstGeom>
          <a:solidFill>
            <a:schemeClr val="bg2"/>
          </a:solidFill>
          <a:effectLst>
            <a:softEdge rad="127000"/>
          </a:effectLst>
        </p:spPr>
        <p:txBody>
          <a:bodyPr wrap="square" rtlCol="0">
            <a:spAutoFit/>
          </a:bodyPr>
          <a:lstStyle/>
          <a:p>
            <a:pPr algn="ctr"/>
            <a:r>
              <a:rPr lang="en-US" sz="3600"/>
              <a:t>biếng</a:t>
            </a:r>
            <a:endParaRPr lang="en-US" sz="3600">
              <a:solidFill>
                <a:srgbClr val="FF0000"/>
              </a:solidFill>
            </a:endParaRPr>
          </a:p>
        </p:txBody>
      </p:sp>
      <p:sp>
        <p:nvSpPr>
          <p:cNvPr id="21" name="Rectangle: Rounded Corners 20">
            <a:extLst>
              <a:ext uri="{FF2B5EF4-FFF2-40B4-BE49-F238E27FC236}">
                <a16:creationId xmlns:a16="http://schemas.microsoft.com/office/drawing/2014/main" id="{43191816-6B3A-735F-3B64-731C015252B7}"/>
              </a:ext>
            </a:extLst>
          </p:cNvPr>
          <p:cNvSpPr/>
          <p:nvPr/>
        </p:nvSpPr>
        <p:spPr>
          <a:xfrm>
            <a:off x="8610832" y="3493786"/>
            <a:ext cx="1439928" cy="77024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83D97B2-4FDE-814F-C1F4-539BD2CB86A7}"/>
              </a:ext>
            </a:extLst>
          </p:cNvPr>
          <p:cNvSpPr/>
          <p:nvPr/>
        </p:nvSpPr>
        <p:spPr>
          <a:xfrm>
            <a:off x="8877550" y="4969579"/>
            <a:ext cx="1439929" cy="77024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3480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1"/>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22"/>
                                        </p:tgtEl>
                                      </p:cBhvr>
                                    </p:animEffect>
                                    <p:anim calcmode="lin" valueType="num">
                                      <p:cBhvr>
                                        <p:cTn id="15" dur="1000"/>
                                        <p:tgtEl>
                                          <p:spTgt spid="22"/>
                                        </p:tgtEl>
                                        <p:attrNameLst>
                                          <p:attrName>ppt_x</p:attrName>
                                        </p:attrNameLst>
                                      </p:cBhvr>
                                      <p:tavLst>
                                        <p:tav tm="0">
                                          <p:val>
                                            <p:strVal val="ppt_x"/>
                                          </p:val>
                                        </p:tav>
                                        <p:tav tm="100000">
                                          <p:val>
                                            <p:strVal val="ppt_x"/>
                                          </p:val>
                                        </p:tav>
                                      </p:tavLst>
                                    </p:anim>
                                    <p:anim calcmode="lin" valueType="num">
                                      <p:cBhvr>
                                        <p:cTn id="16" dur="1000"/>
                                        <p:tgtEl>
                                          <p:spTgt spid="22"/>
                                        </p:tgtEl>
                                        <p:attrNameLst>
                                          <p:attrName>ppt_y</p:attrName>
                                        </p:attrNameLst>
                                      </p:cBhvr>
                                      <p:tavLst>
                                        <p:tav tm="0">
                                          <p:val>
                                            <p:strVal val="ppt_y"/>
                                          </p:val>
                                        </p:tav>
                                        <p:tav tm="100000">
                                          <p:val>
                                            <p:strVal val="ppt_y+.1"/>
                                          </p:val>
                                        </p:tav>
                                      </p:tavLst>
                                    </p:anim>
                                    <p:set>
                                      <p:cBhvr>
                                        <p:cTn id="17"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2"/>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54"/>
        <p:cNvGrpSpPr/>
        <p:nvPr/>
      </p:nvGrpSpPr>
      <p:grpSpPr>
        <a:xfrm>
          <a:off x="0" y="0"/>
          <a:ext cx="0" cy="0"/>
          <a:chOff x="0" y="0"/>
          <a:chExt cx="0" cy="0"/>
        </a:xfrm>
      </p:grpSpPr>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654609" y="179150"/>
            <a:ext cx="10852619"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70C0"/>
                </a:solidFill>
                <a:latin typeface="+mj-lt"/>
              </a:rPr>
              <a:t>2. Làm bài tập a hoặc b.</a:t>
            </a:r>
            <a:endParaRPr lang="en-US" sz="4800">
              <a:solidFill>
                <a:srgbClr val="0070C0"/>
              </a:solidFill>
              <a:latin typeface="+mj-lt"/>
            </a:endParaRPr>
          </a:p>
        </p:txBody>
      </p:sp>
      <p:sp>
        <p:nvSpPr>
          <p:cNvPr id="2" name="Google Shape;7902;p32">
            <a:extLst>
              <a:ext uri="{FF2B5EF4-FFF2-40B4-BE49-F238E27FC236}">
                <a16:creationId xmlns:a16="http://schemas.microsoft.com/office/drawing/2014/main" id="{8604A02D-B335-C530-0AE4-923F251030C6}"/>
              </a:ext>
            </a:extLst>
          </p:cNvPr>
          <p:cNvSpPr txBox="1">
            <a:spLocks/>
          </p:cNvSpPr>
          <p:nvPr/>
        </p:nvSpPr>
        <p:spPr>
          <a:xfrm>
            <a:off x="654609" y="937630"/>
            <a:ext cx="11217351"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70C0"/>
                </a:solidFill>
                <a:latin typeface="+mj-lt"/>
              </a:rPr>
              <a:t>b. Chọn tiếng trong bông hoa thay cho mỗi ô vuông.</a:t>
            </a:r>
          </a:p>
        </p:txBody>
      </p:sp>
      <p:sp>
        <p:nvSpPr>
          <p:cNvPr id="6" name="Rectangle: Rounded Corners 5">
            <a:extLst>
              <a:ext uri="{FF2B5EF4-FFF2-40B4-BE49-F238E27FC236}">
                <a16:creationId xmlns:a16="http://schemas.microsoft.com/office/drawing/2014/main" id="{09A965EC-A89F-41C2-7698-2E5E76A76E80}"/>
              </a:ext>
            </a:extLst>
          </p:cNvPr>
          <p:cNvSpPr/>
          <p:nvPr/>
        </p:nvSpPr>
        <p:spPr>
          <a:xfrm>
            <a:off x="76199" y="3429000"/>
            <a:ext cx="12009438" cy="3088868"/>
          </a:xfrm>
          <a:prstGeom prst="roundRect">
            <a:avLst/>
          </a:prstGeom>
          <a:solidFill>
            <a:srgbClr val="FFFFCC"/>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Tx/>
              <a:buChar char="-"/>
            </a:pPr>
            <a:r>
              <a:rPr lang="en-US" sz="4400">
                <a:solidFill>
                  <a:srgbClr val="000000"/>
                </a:solidFill>
              </a:rPr>
              <a:t>Anh Dũng giả làm </a:t>
            </a:r>
            <a:r>
              <a:rPr lang="en-US" sz="4400">
                <a:solidFill>
                  <a:srgbClr val="FF0000"/>
                </a:solidFill>
              </a:rPr>
              <a:t>tiếng</a:t>
            </a:r>
            <a:r>
              <a:rPr lang="en-US" sz="4400">
                <a:solidFill>
                  <a:srgbClr val="000000"/>
                </a:solidFill>
              </a:rPr>
              <a:t> kêu của các con vật rất giỏi.</a:t>
            </a:r>
          </a:p>
          <a:p>
            <a:pPr marL="457200" indent="-457200" algn="just">
              <a:buFontTx/>
              <a:buChar char="-"/>
            </a:pPr>
            <a:r>
              <a:rPr lang="en-US" sz="4400">
                <a:solidFill>
                  <a:srgbClr val="000000"/>
                </a:solidFill>
              </a:rPr>
              <a:t>Ở lớp, Mai và Hà là đôi bạn cùng tiến.</a:t>
            </a:r>
          </a:p>
        </p:txBody>
      </p:sp>
      <p:pic>
        <p:nvPicPr>
          <p:cNvPr id="1026" name="Picture 2" descr="Flowers,cartoon,cute,smile,form - free image from needpix.com">
            <a:extLst>
              <a:ext uri="{FF2B5EF4-FFF2-40B4-BE49-F238E27FC236}">
                <a16:creationId xmlns:a16="http://schemas.microsoft.com/office/drawing/2014/main" id="{A9D17B53-2660-E742-878D-62065F862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267" y="1449868"/>
            <a:ext cx="2031365" cy="20313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70D02D4-DAA7-3F3B-5A33-FC9860D2FA1F}"/>
              </a:ext>
            </a:extLst>
          </p:cNvPr>
          <p:cNvSpPr txBox="1"/>
          <p:nvPr/>
        </p:nvSpPr>
        <p:spPr>
          <a:xfrm>
            <a:off x="3232560" y="2181230"/>
            <a:ext cx="1313231" cy="707886"/>
          </a:xfrm>
          <a:prstGeom prst="rect">
            <a:avLst/>
          </a:prstGeom>
          <a:solidFill>
            <a:schemeClr val="bg2"/>
          </a:solidFill>
          <a:effectLst>
            <a:softEdge rad="127000"/>
          </a:effectLst>
        </p:spPr>
        <p:txBody>
          <a:bodyPr wrap="square" rtlCol="0">
            <a:spAutoFit/>
          </a:bodyPr>
          <a:lstStyle/>
          <a:p>
            <a:pPr algn="ctr"/>
            <a:r>
              <a:rPr lang="en-US" sz="4000"/>
              <a:t>tiến</a:t>
            </a:r>
            <a:endParaRPr lang="en-US" sz="4000">
              <a:solidFill>
                <a:srgbClr val="FF0000"/>
              </a:solidFill>
            </a:endParaRPr>
          </a:p>
        </p:txBody>
      </p:sp>
      <p:pic>
        <p:nvPicPr>
          <p:cNvPr id="19" name="Picture 2" descr="Flowers,cartoon,cute,smile,form - free image from needpix.com">
            <a:extLst>
              <a:ext uri="{FF2B5EF4-FFF2-40B4-BE49-F238E27FC236}">
                <a16:creationId xmlns:a16="http://schemas.microsoft.com/office/drawing/2014/main" id="{C92B947E-BC9D-AE45-BDDD-7527EC453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290" y="1397635"/>
            <a:ext cx="2031365" cy="20313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A8425DE-22F3-66C8-9AFB-F4A263225994}"/>
              </a:ext>
            </a:extLst>
          </p:cNvPr>
          <p:cNvSpPr txBox="1"/>
          <p:nvPr/>
        </p:nvSpPr>
        <p:spPr>
          <a:xfrm>
            <a:off x="7456851" y="2106732"/>
            <a:ext cx="1398049" cy="646331"/>
          </a:xfrm>
          <a:prstGeom prst="rect">
            <a:avLst/>
          </a:prstGeom>
          <a:solidFill>
            <a:schemeClr val="bg2"/>
          </a:solidFill>
          <a:effectLst>
            <a:softEdge rad="127000"/>
          </a:effectLst>
        </p:spPr>
        <p:txBody>
          <a:bodyPr wrap="square" rtlCol="0">
            <a:spAutoFit/>
          </a:bodyPr>
          <a:lstStyle/>
          <a:p>
            <a:pPr algn="ctr"/>
            <a:r>
              <a:rPr lang="en-US" sz="3600"/>
              <a:t>tiếng</a:t>
            </a:r>
            <a:endParaRPr lang="en-US" sz="3600">
              <a:solidFill>
                <a:srgbClr val="FF0000"/>
              </a:solidFill>
            </a:endParaRPr>
          </a:p>
        </p:txBody>
      </p:sp>
      <p:sp>
        <p:nvSpPr>
          <p:cNvPr id="21" name="Rectangle: Rounded Corners 20">
            <a:extLst>
              <a:ext uri="{FF2B5EF4-FFF2-40B4-BE49-F238E27FC236}">
                <a16:creationId xmlns:a16="http://schemas.microsoft.com/office/drawing/2014/main" id="{43191816-6B3A-735F-3B64-731C015252B7}"/>
              </a:ext>
            </a:extLst>
          </p:cNvPr>
          <p:cNvSpPr/>
          <p:nvPr/>
        </p:nvSpPr>
        <p:spPr>
          <a:xfrm>
            <a:off x="5360954" y="3980633"/>
            <a:ext cx="1439928" cy="77024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83D97B2-4FDE-814F-C1F4-539BD2CB86A7}"/>
              </a:ext>
            </a:extLst>
          </p:cNvPr>
          <p:cNvSpPr/>
          <p:nvPr/>
        </p:nvSpPr>
        <p:spPr>
          <a:xfrm>
            <a:off x="9062655" y="5232502"/>
            <a:ext cx="1439929" cy="77024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259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1"/>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22"/>
                                        </p:tgtEl>
                                      </p:cBhvr>
                                    </p:animEffect>
                                    <p:anim calcmode="lin" valueType="num">
                                      <p:cBhvr>
                                        <p:cTn id="15" dur="1000"/>
                                        <p:tgtEl>
                                          <p:spTgt spid="22"/>
                                        </p:tgtEl>
                                        <p:attrNameLst>
                                          <p:attrName>ppt_x</p:attrName>
                                        </p:attrNameLst>
                                      </p:cBhvr>
                                      <p:tavLst>
                                        <p:tav tm="0">
                                          <p:val>
                                            <p:strVal val="ppt_x"/>
                                          </p:val>
                                        </p:tav>
                                        <p:tav tm="100000">
                                          <p:val>
                                            <p:strVal val="ppt_x"/>
                                          </p:val>
                                        </p:tav>
                                      </p:tavLst>
                                    </p:anim>
                                    <p:anim calcmode="lin" valueType="num">
                                      <p:cBhvr>
                                        <p:cTn id="16" dur="1000"/>
                                        <p:tgtEl>
                                          <p:spTgt spid="22"/>
                                        </p:tgtEl>
                                        <p:attrNameLst>
                                          <p:attrName>ppt_y</p:attrName>
                                        </p:attrNameLst>
                                      </p:cBhvr>
                                      <p:tavLst>
                                        <p:tav tm="0">
                                          <p:val>
                                            <p:strVal val="ppt_y"/>
                                          </p:val>
                                        </p:tav>
                                        <p:tav tm="100000">
                                          <p:val>
                                            <p:strVal val="ppt_y+.1"/>
                                          </p:val>
                                        </p:tav>
                                      </p:tavLst>
                                    </p:anim>
                                    <p:set>
                                      <p:cBhvr>
                                        <p:cTn id="17"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2"/>
                  </p:tgtEl>
                </p:cond>
              </p:nextCondLst>
            </p:seq>
          </p:childTnLst>
        </p:cTn>
      </p:par>
    </p:tnLst>
    <p:bldLst>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54"/>
        <p:cNvGrpSpPr/>
        <p:nvPr/>
      </p:nvGrpSpPr>
      <p:grpSpPr>
        <a:xfrm>
          <a:off x="0" y="0"/>
          <a:ext cx="0" cy="0"/>
          <a:chOff x="0" y="0"/>
          <a:chExt cx="0" cy="0"/>
        </a:xfrm>
      </p:grpSpPr>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654609" y="514430"/>
            <a:ext cx="10852619" cy="731362"/>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70C0"/>
                </a:solidFill>
                <a:latin typeface="+mj-lt"/>
              </a:rPr>
              <a:t>3. Viết vào vở 1 – 2 câu đã hoàn thành ở bài tập 2.</a:t>
            </a:r>
            <a:endParaRPr lang="en-US" sz="4800">
              <a:solidFill>
                <a:srgbClr val="0070C0"/>
              </a:solidFill>
              <a:latin typeface="+mj-lt"/>
            </a:endParaRPr>
          </a:p>
        </p:txBody>
      </p:sp>
      <p:pic>
        <p:nvPicPr>
          <p:cNvPr id="4" name="Picture 3">
            <a:extLst>
              <a:ext uri="{FF2B5EF4-FFF2-40B4-BE49-F238E27FC236}">
                <a16:creationId xmlns:a16="http://schemas.microsoft.com/office/drawing/2014/main" id="{5FE47613-E466-DC9B-9B78-9DE75BC35780}"/>
              </a:ext>
            </a:extLst>
          </p:cNvPr>
          <p:cNvPicPr>
            <a:picLocks noChangeAspect="1"/>
          </p:cNvPicPr>
          <p:nvPr/>
        </p:nvPicPr>
        <p:blipFill>
          <a:blip r:embed="rId4"/>
          <a:stretch>
            <a:fillRect/>
          </a:stretch>
        </p:blipFill>
        <p:spPr>
          <a:xfrm>
            <a:off x="3813425" y="1883192"/>
            <a:ext cx="3334136" cy="4243445"/>
          </a:xfrm>
          <a:prstGeom prst="rect">
            <a:avLst/>
          </a:prstGeom>
        </p:spPr>
      </p:pic>
    </p:spTree>
    <p:custDataLst>
      <p:tags r:id="rId1"/>
    </p:custDataLst>
    <p:extLst>
      <p:ext uri="{BB962C8B-B14F-4D97-AF65-F5344CB8AC3E}">
        <p14:creationId xmlns:p14="http://schemas.microsoft.com/office/powerpoint/2010/main" val="345984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a16="http://schemas.microsoft.com/office/drawing/2014/main" id="{B4D8EA45-9A0A-3E27-3B4C-38D26FD07D0A}"/>
              </a:ext>
            </a:extLst>
          </p:cNvPr>
          <p:cNvSpPr txBox="1">
            <a:spLocks/>
          </p:cNvSpPr>
          <p:nvPr/>
        </p:nvSpPr>
        <p:spPr>
          <a:xfrm>
            <a:off x="1727124" y="2849880"/>
            <a:ext cx="7309113" cy="3201711"/>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4800">
                <a:solidFill>
                  <a:srgbClr val="0070C0"/>
                </a:solidFill>
                <a:latin typeface="+mj-lt"/>
              </a:rPr>
              <a:t>Đọc bài thơ </a:t>
            </a:r>
            <a:r>
              <a:rPr lang="en-US" sz="4800" i="1">
                <a:solidFill>
                  <a:srgbClr val="0070C0"/>
                </a:solidFill>
                <a:latin typeface="+mj-lt"/>
              </a:rPr>
              <a:t>Khi cả nhà bé tí </a:t>
            </a:r>
            <a:r>
              <a:rPr lang="en-US" sz="4800">
                <a:solidFill>
                  <a:srgbClr val="0070C0"/>
                </a:solidFill>
                <a:latin typeface="+mj-lt"/>
              </a:rPr>
              <a:t>cho người thân nghe. Hỏi về những công việc yêu thích của người thân khi còn bé.</a:t>
            </a:r>
            <a:endParaRPr lang="en-US" sz="6600">
              <a:solidFill>
                <a:srgbClr val="0070C0"/>
              </a:solidFill>
              <a:latin typeface="+mj-lt"/>
            </a:endParaRPr>
          </a:p>
        </p:txBody>
      </p:sp>
      <p:pic>
        <p:nvPicPr>
          <p:cNvPr id="7" name="Picture 6">
            <a:extLst>
              <a:ext uri="{FF2B5EF4-FFF2-40B4-BE49-F238E27FC236}">
                <a16:creationId xmlns:a16="http://schemas.microsoft.com/office/drawing/2014/main" id="{27C63AB0-EF6C-A364-8307-4DBEB1BCCBB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20444" y="806409"/>
            <a:ext cx="1165674" cy="853440"/>
          </a:xfrm>
          <a:prstGeom prst="rect">
            <a:avLst/>
          </a:prstGeom>
        </p:spPr>
      </p:pic>
    </p:spTree>
    <p:custDataLst>
      <p:tags r:id="rId1"/>
    </p:custDataLst>
    <p:extLst>
      <p:ext uri="{BB962C8B-B14F-4D97-AF65-F5344CB8AC3E}">
        <p14:creationId xmlns:p14="http://schemas.microsoft.com/office/powerpoint/2010/main" val="159047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02;p32">
            <a:extLst>
              <a:ext uri="{FF2B5EF4-FFF2-40B4-BE49-F238E27FC236}">
                <a16:creationId xmlns:a16="http://schemas.microsoft.com/office/drawing/2014/main" id="{02376A27-C14A-D5DD-BD30-73F6B3EEC6BD}"/>
              </a:ext>
            </a:extLst>
          </p:cNvPr>
          <p:cNvSpPr txBox="1">
            <a:spLocks/>
          </p:cNvSpPr>
          <p:nvPr/>
        </p:nvSpPr>
        <p:spPr>
          <a:xfrm>
            <a:off x="1841424" y="2502157"/>
            <a:ext cx="6040589" cy="1464351"/>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8800" b="1">
                <a:solidFill>
                  <a:srgbClr val="0070C0"/>
                </a:solidFill>
                <a:latin typeface="+mj-lt"/>
              </a:rPr>
              <a:t>MỞ RỘNG</a:t>
            </a:r>
            <a:endParaRPr lang="en-US" sz="13800" b="1">
              <a:solidFill>
                <a:srgbClr val="0070C0"/>
              </a:solidFill>
              <a:latin typeface="+mj-lt"/>
            </a:endParaRPr>
          </a:p>
        </p:txBody>
      </p:sp>
    </p:spTree>
    <p:custDataLst>
      <p:tags r:id="rId1"/>
    </p:custDataLst>
    <p:extLst>
      <p:ext uri="{BB962C8B-B14F-4D97-AF65-F5344CB8AC3E}">
        <p14:creationId xmlns:p14="http://schemas.microsoft.com/office/powerpoint/2010/main" val="2871687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àm thế nào cho cây lựu ra nhiều hoa nhiều quả? ~ Vườn Vân Loan">
            <a:extLst>
              <a:ext uri="{FF2B5EF4-FFF2-40B4-BE49-F238E27FC236}">
                <a16:creationId xmlns:a16="http://schemas.microsoft.com/office/drawing/2014/main" id="{F4CB8CEF-EA94-A3D6-79F8-F4BB7F2EB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12161838" cy="68405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04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ồng Lựu Đỏ Lùn Làm Cảnh - Hợp Phong Thuỷ Mang Lại Sự Thịnh Vượng Cho Gia  Đình Gia Chủ">
            <a:extLst>
              <a:ext uri="{FF2B5EF4-FFF2-40B4-BE49-F238E27FC236}">
                <a16:creationId xmlns:a16="http://schemas.microsoft.com/office/drawing/2014/main" id="{A1001149-EF90-9060-6057-D006BCEC42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6825" y="0"/>
            <a:ext cx="708818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323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ạn có biết toàn thân cây lựu là kho báu? - Trí Thức VN">
            <a:extLst>
              <a:ext uri="{FF2B5EF4-FFF2-40B4-BE49-F238E27FC236}">
                <a16:creationId xmlns:a16="http://schemas.microsoft.com/office/drawing/2014/main" id="{1EA9DB3F-FD9D-A16D-4C5B-CB58E4B97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12161838" cy="68405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329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è về lên Hà Giang nghe người Mèo kể về mùa đổ ải">
            <a:extLst>
              <a:ext uri="{FF2B5EF4-FFF2-40B4-BE49-F238E27FC236}">
                <a16:creationId xmlns:a16="http://schemas.microsoft.com/office/drawing/2014/main" id="{B25E5A00-9939-0533-99E3-923BEF08D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7859" y="0"/>
            <a:ext cx="760095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361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719C00A0-D99A-F765-7A3F-B50134D0E583}"/>
              </a:ext>
            </a:extLst>
          </p:cNvPr>
          <p:cNvGrpSpPr/>
          <p:nvPr/>
        </p:nvGrpSpPr>
        <p:grpSpPr>
          <a:xfrm>
            <a:off x="2525281" y="107929"/>
            <a:ext cx="6420704" cy="6642141"/>
            <a:chOff x="2531472" y="-190008"/>
            <a:chExt cx="6420704" cy="6642141"/>
          </a:xfrm>
        </p:grpSpPr>
        <p:sp>
          <p:nvSpPr>
            <p:cNvPr id="4" name="TextBox 3">
              <a:extLst>
                <a:ext uri="{FF2B5EF4-FFF2-40B4-BE49-F238E27FC236}">
                  <a16:creationId xmlns:a16="http://schemas.microsoft.com/office/drawing/2014/main" id="{FC584321-EAF9-D660-316E-D2B64E96E3E1}"/>
                </a:ext>
              </a:extLst>
            </p:cNvPr>
            <p:cNvSpPr txBox="1"/>
            <p:nvPr/>
          </p:nvSpPr>
          <p:spPr>
            <a:xfrm>
              <a:off x="2531472" y="-190008"/>
              <a:ext cx="5021087" cy="584775"/>
            </a:xfrm>
            <a:prstGeom prst="rect">
              <a:avLst/>
            </a:prstGeom>
            <a:noFill/>
          </p:spPr>
          <p:txBody>
            <a:bodyPr wrap="square" rtlCol="0">
              <a:spAutoFit/>
            </a:bodyPr>
            <a:lstStyle/>
            <a:p>
              <a:pPr algn="ctr"/>
              <a:r>
                <a:rPr lang="en-US" sz="3200" b="1">
                  <a:solidFill>
                    <a:srgbClr val="0070C0"/>
                  </a:solidFill>
                  <a:latin typeface="+mn-lt"/>
                </a:rPr>
                <a:t>KHI CẢ NHÀ BÉ TÍ</a:t>
              </a:r>
            </a:p>
          </p:txBody>
        </p:sp>
        <p:sp>
          <p:nvSpPr>
            <p:cNvPr id="10" name="TextBox 9">
              <a:extLst>
                <a:ext uri="{FF2B5EF4-FFF2-40B4-BE49-F238E27FC236}">
                  <a16:creationId xmlns:a16="http://schemas.microsoft.com/office/drawing/2014/main" id="{61A50B0B-4DB9-C1C3-7F5F-06675D72A6F2}"/>
                </a:ext>
              </a:extLst>
            </p:cNvPr>
            <p:cNvSpPr txBox="1"/>
            <p:nvPr/>
          </p:nvSpPr>
          <p:spPr>
            <a:xfrm>
              <a:off x="3361540" y="430534"/>
              <a:ext cx="5590636" cy="1815882"/>
            </a:xfrm>
            <a:prstGeom prst="rect">
              <a:avLst/>
            </a:prstGeom>
            <a:noFill/>
          </p:spPr>
          <p:txBody>
            <a:bodyPr wrap="square" rtlCol="0">
              <a:spAutoFit/>
            </a:bodyPr>
            <a:lstStyle/>
            <a:p>
              <a:pPr algn="l"/>
              <a:r>
                <a:rPr lang="en-US" sz="2800"/>
                <a:t>Khi bố còn bé tí</a:t>
              </a:r>
            </a:p>
            <a:p>
              <a:pPr algn="l"/>
              <a:r>
                <a:rPr lang="en-US" sz="2800"/>
                <a:t>Có thích lái ô tô</a:t>
              </a:r>
            </a:p>
            <a:p>
              <a:pPr algn="l"/>
              <a:r>
                <a:rPr lang="en-US" sz="2800"/>
                <a:t>Có say mê sửa đồ</a:t>
              </a:r>
            </a:p>
            <a:p>
              <a:pPr algn="l"/>
              <a:r>
                <a:rPr lang="en-US" sz="2800"/>
                <a:t>Có hay xem bóng đá?</a:t>
              </a:r>
            </a:p>
          </p:txBody>
        </p:sp>
        <p:sp>
          <p:nvSpPr>
            <p:cNvPr id="11" name="TextBox 10">
              <a:extLst>
                <a:ext uri="{FF2B5EF4-FFF2-40B4-BE49-F238E27FC236}">
                  <a16:creationId xmlns:a16="http://schemas.microsoft.com/office/drawing/2014/main" id="{CF5DB9D3-0D4F-B883-CA01-551AA76331B5}"/>
                </a:ext>
              </a:extLst>
            </p:cNvPr>
            <p:cNvSpPr txBox="1"/>
            <p:nvPr/>
          </p:nvSpPr>
          <p:spPr>
            <a:xfrm>
              <a:off x="3361540" y="2317949"/>
              <a:ext cx="5138012" cy="1815882"/>
            </a:xfrm>
            <a:prstGeom prst="rect">
              <a:avLst/>
            </a:prstGeom>
            <a:noFill/>
          </p:spPr>
          <p:txBody>
            <a:bodyPr wrap="square" rtlCol="0">
              <a:spAutoFit/>
            </a:bodyPr>
            <a:lstStyle/>
            <a:p>
              <a:pPr algn="l"/>
              <a:r>
                <a:rPr lang="en-US" sz="2800"/>
                <a:t>Khi mẹ còn bé tí</a:t>
              </a:r>
            </a:p>
            <a:p>
              <a:pPr algn="l"/>
              <a:r>
                <a:rPr lang="en-US" sz="2800"/>
                <a:t>Có mải ngồi cắm hoa</a:t>
              </a:r>
            </a:p>
            <a:p>
              <a:pPr algn="l"/>
              <a:r>
                <a:rPr lang="en-US" sz="2800"/>
                <a:t>Thích ra chợ gần nhà</a:t>
              </a:r>
            </a:p>
            <a:p>
              <a:pPr algn="l"/>
              <a:r>
                <a:rPr lang="en-US" sz="2800"/>
                <a:t>Tối khuya ôm cuốn sách?</a:t>
              </a:r>
            </a:p>
          </p:txBody>
        </p:sp>
        <p:sp>
          <p:nvSpPr>
            <p:cNvPr id="12" name="TextBox 11">
              <a:extLst>
                <a:ext uri="{FF2B5EF4-FFF2-40B4-BE49-F238E27FC236}">
                  <a16:creationId xmlns:a16="http://schemas.microsoft.com/office/drawing/2014/main" id="{3328760D-DD0B-390A-F008-3EB27C40F6DF}"/>
                </a:ext>
              </a:extLst>
            </p:cNvPr>
            <p:cNvSpPr txBox="1"/>
            <p:nvPr/>
          </p:nvSpPr>
          <p:spPr>
            <a:xfrm>
              <a:off x="3361540" y="4205364"/>
              <a:ext cx="4482086" cy="2246769"/>
            </a:xfrm>
            <a:prstGeom prst="rect">
              <a:avLst/>
            </a:prstGeom>
            <a:noFill/>
          </p:spPr>
          <p:txBody>
            <a:bodyPr wrap="square" rtlCol="0">
              <a:spAutoFit/>
            </a:bodyPr>
            <a:lstStyle/>
            <a:p>
              <a:pPr algn="l"/>
              <a:r>
                <a:rPr lang="vi-VN" sz="2800"/>
                <a:t>Khi c</a:t>
              </a:r>
              <a:r>
                <a:rPr lang="en-US" sz="2800"/>
                <a:t>o</a:t>
              </a:r>
              <a:r>
                <a:rPr lang="vi-VN" sz="2800"/>
                <a:t>n còn bé tí</a:t>
              </a:r>
            </a:p>
            <a:p>
              <a:pPr algn="l"/>
              <a:r>
                <a:rPr lang="vi-VN" sz="2800"/>
                <a:t>Chẳng đọc sách, chơi cờ</a:t>
              </a:r>
            </a:p>
            <a:p>
              <a:pPr algn="l"/>
              <a:r>
                <a:rPr lang="vi-VN" sz="2800"/>
                <a:t>Chẳng dọn dẹp, chữa đồ</a:t>
              </a:r>
            </a:p>
            <a:p>
              <a:pPr algn="l"/>
              <a:r>
                <a:rPr lang="vi-VN" sz="2800"/>
                <a:t>Cả ngày con đùa nghịch.</a:t>
              </a:r>
            </a:p>
            <a:p>
              <a:pPr algn="r"/>
              <a:r>
                <a:rPr lang="en-US" sz="2800"/>
                <a:t>(Huỳnh Mai Liên)</a:t>
              </a:r>
            </a:p>
          </p:txBody>
        </p:sp>
      </p:gr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2346-040D-07B2-E820-9DD3F1D10EEA}"/>
              </a:ext>
            </a:extLst>
          </p:cNvPr>
          <p:cNvSpPr>
            <a:spLocks noGrp="1"/>
          </p:cNvSpPr>
          <p:nvPr>
            <p:ph type="title"/>
          </p:nvPr>
        </p:nvSpPr>
        <p:spPr/>
        <p:txBody>
          <a:bodyPr/>
          <a:lstStyle/>
          <a:p>
            <a:endParaRPr lang="en-US"/>
          </a:p>
        </p:txBody>
      </p:sp>
      <p:pic>
        <p:nvPicPr>
          <p:cNvPr id="6146" name="Picture 2" descr="Ấm áp địu em">
            <a:extLst>
              <a:ext uri="{FF2B5EF4-FFF2-40B4-BE49-F238E27FC236}">
                <a16:creationId xmlns:a16="http://schemas.microsoft.com/office/drawing/2014/main" id="{A3B82954-D043-B62D-147E-F868E0429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0"/>
            <a:ext cx="1024413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056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4"/>
        <p:cNvGrpSpPr/>
        <p:nvPr/>
      </p:nvGrpSpPr>
      <p:grpSpPr>
        <a:xfrm>
          <a:off x="0" y="0"/>
          <a:ext cx="0" cy="0"/>
          <a:chOff x="0" y="0"/>
          <a:chExt cx="0" cy="0"/>
        </a:xfrm>
      </p:grpSpPr>
      <p:grpSp>
        <p:nvGrpSpPr>
          <p:cNvPr id="2657" name="Google Shape;2657;p43"/>
          <p:cNvGrpSpPr/>
          <p:nvPr/>
        </p:nvGrpSpPr>
        <p:grpSpPr>
          <a:xfrm>
            <a:off x="3567785" y="1467433"/>
            <a:ext cx="5681344" cy="280999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599" tIns="121599" rIns="121599" bIns="121599" anchor="ctr" anchorCtr="0">
              <a:noAutofit/>
            </a:bodyPr>
            <a:lstStyle/>
            <a:p>
              <a:endParaRPr sz="2359"/>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599" tIns="121599" rIns="121599" bIns="121599" anchor="ctr" anchorCtr="0">
              <a:noAutofit/>
            </a:bodyPr>
            <a:lstStyle/>
            <a:p>
              <a:endParaRPr sz="2359"/>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599" tIns="121599" rIns="121599" bIns="121599" anchor="ctr" anchorCtr="0">
              <a:noAutofit/>
            </a:bodyPr>
            <a:lstStyle/>
            <a:p>
              <a:endParaRPr sz="2359"/>
            </a:p>
          </p:txBody>
        </p:sp>
      </p:grpSp>
      <p:grpSp>
        <p:nvGrpSpPr>
          <p:cNvPr id="2661" name="Google Shape;2661;p43"/>
          <p:cNvGrpSpPr/>
          <p:nvPr/>
        </p:nvGrpSpPr>
        <p:grpSpPr>
          <a:xfrm>
            <a:off x="-175486" y="-311168"/>
            <a:ext cx="12513162" cy="3419795"/>
            <a:chOff x="-131942" y="-240334"/>
            <a:chExt cx="9408147" cy="2571207"/>
          </a:xfrm>
        </p:grpSpPr>
        <p:grpSp>
          <p:nvGrpSpPr>
            <p:cNvPr id="2662" name="Google Shape;2662;p43"/>
            <p:cNvGrpSpPr/>
            <p:nvPr/>
          </p:nvGrpSpPr>
          <p:grpSpPr>
            <a:xfrm rot="-1799975">
              <a:off x="-47704" y="459634"/>
              <a:ext cx="3113747" cy="1171270"/>
              <a:chOff x="0" y="539998"/>
              <a:chExt cx="3901889" cy="1467738"/>
            </a:xfrm>
          </p:grpSpPr>
          <p:sp>
            <p:nvSpPr>
              <p:cNvPr id="2663" name="Google Shape;2663;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64" name="Google Shape;2664;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65" name="Google Shape;2665;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66" name="Google Shape;2666;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67" name="Google Shape;2667;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68" name="Google Shape;2668;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nvGrpSpPr>
            <p:cNvPr id="2669" name="Google Shape;2669;p43"/>
            <p:cNvGrpSpPr/>
            <p:nvPr/>
          </p:nvGrpSpPr>
          <p:grpSpPr>
            <a:xfrm rot="1799975" flipH="1">
              <a:off x="6078221" y="459634"/>
              <a:ext cx="3113747" cy="1171270"/>
              <a:chOff x="0" y="539998"/>
              <a:chExt cx="3901889" cy="1467738"/>
            </a:xfrm>
          </p:grpSpPr>
          <p:sp>
            <p:nvSpPr>
              <p:cNvPr id="2670" name="Google Shape;2670;p43"/>
              <p:cNvSpPr/>
              <p:nvPr/>
            </p:nvSpPr>
            <p:spPr>
              <a:xfrm>
                <a:off x="0" y="539998"/>
                <a:ext cx="3901889" cy="885476"/>
              </a:xfrm>
              <a:custGeom>
                <a:avLst/>
                <a:gdLst/>
                <a:ahLst/>
                <a:cxnLst/>
                <a:rect l="l" t="t" r="r" b="b"/>
                <a:pathLst>
                  <a:path w="62921" h="14279" extrusionOk="0">
                    <a:moveTo>
                      <a:pt x="9406" y="216"/>
                    </a:moveTo>
                    <a:cubicBezTo>
                      <a:pt x="9522" y="216"/>
                      <a:pt x="9641" y="302"/>
                      <a:pt x="9740" y="467"/>
                    </a:cubicBezTo>
                    <a:cubicBezTo>
                      <a:pt x="10041" y="950"/>
                      <a:pt x="10152" y="2057"/>
                      <a:pt x="9461" y="3021"/>
                    </a:cubicBezTo>
                    <a:cubicBezTo>
                      <a:pt x="9345" y="3181"/>
                      <a:pt x="9203" y="3345"/>
                      <a:pt x="9017" y="3509"/>
                    </a:cubicBezTo>
                    <a:cubicBezTo>
                      <a:pt x="8715" y="2715"/>
                      <a:pt x="8644" y="1931"/>
                      <a:pt x="8814" y="1185"/>
                    </a:cubicBezTo>
                    <a:cubicBezTo>
                      <a:pt x="8945" y="616"/>
                      <a:pt x="9153" y="254"/>
                      <a:pt x="9368" y="216"/>
                    </a:cubicBezTo>
                    <a:close/>
                    <a:moveTo>
                      <a:pt x="51236" y="813"/>
                    </a:moveTo>
                    <a:cubicBezTo>
                      <a:pt x="51373" y="813"/>
                      <a:pt x="51542" y="972"/>
                      <a:pt x="51691" y="1229"/>
                    </a:cubicBezTo>
                    <a:cubicBezTo>
                      <a:pt x="52042" y="1860"/>
                      <a:pt x="52261" y="3163"/>
                      <a:pt x="51724" y="4770"/>
                    </a:cubicBezTo>
                    <a:cubicBezTo>
                      <a:pt x="51713" y="4808"/>
                      <a:pt x="51696" y="4846"/>
                      <a:pt x="51686" y="4885"/>
                    </a:cubicBezTo>
                    <a:cubicBezTo>
                      <a:pt x="51565" y="4616"/>
                      <a:pt x="51461" y="4326"/>
                      <a:pt x="51367" y="4013"/>
                    </a:cubicBezTo>
                    <a:cubicBezTo>
                      <a:pt x="50732" y="1886"/>
                      <a:pt x="50907" y="944"/>
                      <a:pt x="51175" y="829"/>
                    </a:cubicBezTo>
                    <a:cubicBezTo>
                      <a:pt x="51198" y="818"/>
                      <a:pt x="51220" y="813"/>
                      <a:pt x="51236" y="813"/>
                    </a:cubicBezTo>
                    <a:close/>
                    <a:moveTo>
                      <a:pt x="9408" y="0"/>
                    </a:moveTo>
                    <a:cubicBezTo>
                      <a:pt x="9383" y="0"/>
                      <a:pt x="9359" y="2"/>
                      <a:pt x="9335" y="7"/>
                    </a:cubicBezTo>
                    <a:cubicBezTo>
                      <a:pt x="9110" y="45"/>
                      <a:pt x="8809" y="270"/>
                      <a:pt x="8611" y="1136"/>
                    </a:cubicBezTo>
                    <a:cubicBezTo>
                      <a:pt x="8425" y="1947"/>
                      <a:pt x="8507" y="2796"/>
                      <a:pt x="8847" y="3657"/>
                    </a:cubicBezTo>
                    <a:cubicBezTo>
                      <a:pt x="8129" y="4219"/>
                      <a:pt x="6900" y="4732"/>
                      <a:pt x="4805" y="4732"/>
                    </a:cubicBezTo>
                    <a:cubicBezTo>
                      <a:pt x="3574" y="4732"/>
                      <a:pt x="2044" y="4555"/>
                      <a:pt x="143" y="4107"/>
                    </a:cubicBezTo>
                    <a:cubicBezTo>
                      <a:pt x="132" y="4104"/>
                      <a:pt x="122" y="4102"/>
                      <a:pt x="112" y="4102"/>
                    </a:cubicBezTo>
                    <a:cubicBezTo>
                      <a:pt x="65" y="4102"/>
                      <a:pt x="26" y="4133"/>
                      <a:pt x="18" y="4183"/>
                    </a:cubicBezTo>
                    <a:cubicBezTo>
                      <a:pt x="1" y="4238"/>
                      <a:pt x="39" y="4299"/>
                      <a:pt x="94" y="4309"/>
                    </a:cubicBezTo>
                    <a:cubicBezTo>
                      <a:pt x="1384" y="4615"/>
                      <a:pt x="3137" y="4935"/>
                      <a:pt x="4829" y="4935"/>
                    </a:cubicBezTo>
                    <a:cubicBezTo>
                      <a:pt x="6386" y="4935"/>
                      <a:pt x="7892" y="4663"/>
                      <a:pt x="8935" y="3859"/>
                    </a:cubicBezTo>
                    <a:cubicBezTo>
                      <a:pt x="9631" y="5438"/>
                      <a:pt x="11176" y="7061"/>
                      <a:pt x="13501" y="8601"/>
                    </a:cubicBezTo>
                    <a:cubicBezTo>
                      <a:pt x="17759" y="11423"/>
                      <a:pt x="23886" y="13479"/>
                      <a:pt x="29893" y="14093"/>
                    </a:cubicBezTo>
                    <a:cubicBezTo>
                      <a:pt x="31138" y="14218"/>
                      <a:pt x="32360" y="14279"/>
                      <a:pt x="33549" y="14279"/>
                    </a:cubicBezTo>
                    <a:cubicBezTo>
                      <a:pt x="39003" y="14279"/>
                      <a:pt x="43793" y="12958"/>
                      <a:pt x="47284" y="10453"/>
                    </a:cubicBezTo>
                    <a:cubicBezTo>
                      <a:pt x="49427" y="8913"/>
                      <a:pt x="50945" y="7181"/>
                      <a:pt x="51702" y="5412"/>
                    </a:cubicBezTo>
                    <a:cubicBezTo>
                      <a:pt x="52278" y="6480"/>
                      <a:pt x="53077" y="7187"/>
                      <a:pt x="54102" y="7521"/>
                    </a:cubicBezTo>
                    <a:cubicBezTo>
                      <a:pt x="54580" y="7677"/>
                      <a:pt x="55083" y="7744"/>
                      <a:pt x="55597" y="7744"/>
                    </a:cubicBezTo>
                    <a:cubicBezTo>
                      <a:pt x="58922" y="7744"/>
                      <a:pt x="62680" y="4913"/>
                      <a:pt x="62861" y="4775"/>
                    </a:cubicBezTo>
                    <a:cubicBezTo>
                      <a:pt x="62910" y="4742"/>
                      <a:pt x="62921" y="4676"/>
                      <a:pt x="62882" y="4628"/>
                    </a:cubicBezTo>
                    <a:cubicBezTo>
                      <a:pt x="62863" y="4600"/>
                      <a:pt x="62829" y="4586"/>
                      <a:pt x="62796" y="4586"/>
                    </a:cubicBezTo>
                    <a:cubicBezTo>
                      <a:pt x="62774" y="4586"/>
                      <a:pt x="62752" y="4592"/>
                      <a:pt x="62735" y="4605"/>
                    </a:cubicBezTo>
                    <a:cubicBezTo>
                      <a:pt x="62692" y="4638"/>
                      <a:pt x="58853" y="7532"/>
                      <a:pt x="55571" y="7532"/>
                    </a:cubicBezTo>
                    <a:cubicBezTo>
                      <a:pt x="55086" y="7532"/>
                      <a:pt x="54614" y="7469"/>
                      <a:pt x="54168" y="7324"/>
                    </a:cubicBezTo>
                    <a:cubicBezTo>
                      <a:pt x="53148" y="6990"/>
                      <a:pt x="52359" y="6260"/>
                      <a:pt x="51812" y="5154"/>
                    </a:cubicBezTo>
                    <a:cubicBezTo>
                      <a:pt x="51850" y="5050"/>
                      <a:pt x="51888" y="4939"/>
                      <a:pt x="51921" y="4835"/>
                    </a:cubicBezTo>
                    <a:cubicBezTo>
                      <a:pt x="52485" y="3163"/>
                      <a:pt x="52266" y="1820"/>
                      <a:pt x="51871" y="1125"/>
                    </a:cubicBezTo>
                    <a:cubicBezTo>
                      <a:pt x="51683" y="789"/>
                      <a:pt x="51451" y="603"/>
                      <a:pt x="51235" y="603"/>
                    </a:cubicBezTo>
                    <a:cubicBezTo>
                      <a:pt x="51187" y="603"/>
                      <a:pt x="51140" y="612"/>
                      <a:pt x="51094" y="631"/>
                    </a:cubicBezTo>
                    <a:cubicBezTo>
                      <a:pt x="50682" y="808"/>
                      <a:pt x="50485" y="1805"/>
                      <a:pt x="51165" y="4074"/>
                    </a:cubicBezTo>
                    <a:cubicBezTo>
                      <a:pt x="51286" y="4468"/>
                      <a:pt x="51423" y="4830"/>
                      <a:pt x="51582" y="5159"/>
                    </a:cubicBezTo>
                    <a:cubicBezTo>
                      <a:pt x="51044" y="6497"/>
                      <a:pt x="49839" y="8354"/>
                      <a:pt x="47163" y="10279"/>
                    </a:cubicBezTo>
                    <a:cubicBezTo>
                      <a:pt x="43708" y="12763"/>
                      <a:pt x="38967" y="14069"/>
                      <a:pt x="33566" y="14069"/>
                    </a:cubicBezTo>
                    <a:cubicBezTo>
                      <a:pt x="32379" y="14069"/>
                      <a:pt x="31160" y="14006"/>
                      <a:pt x="29916" y="13879"/>
                    </a:cubicBezTo>
                    <a:cubicBezTo>
                      <a:pt x="23941" y="13271"/>
                      <a:pt x="17847" y="11232"/>
                      <a:pt x="13615" y="8420"/>
                    </a:cubicBezTo>
                    <a:cubicBezTo>
                      <a:pt x="11303" y="6885"/>
                      <a:pt x="9768" y="5280"/>
                      <a:pt x="9105" y="3723"/>
                    </a:cubicBezTo>
                    <a:cubicBezTo>
                      <a:pt x="9302" y="3553"/>
                      <a:pt x="9477" y="3361"/>
                      <a:pt x="9631" y="3148"/>
                    </a:cubicBezTo>
                    <a:cubicBezTo>
                      <a:pt x="10337" y="2166"/>
                      <a:pt x="10311" y="977"/>
                      <a:pt x="9922" y="358"/>
                    </a:cubicBezTo>
                    <a:cubicBezTo>
                      <a:pt x="9781" y="129"/>
                      <a:pt x="9596" y="0"/>
                      <a:pt x="9408" y="0"/>
                    </a:cubicBezTo>
                    <a:close/>
                  </a:path>
                </a:pathLst>
              </a:custGeom>
              <a:solidFill>
                <a:schemeClr val="dk1"/>
              </a:solidFill>
              <a:ln>
                <a:noFill/>
              </a:ln>
            </p:spPr>
            <p:txBody>
              <a:bodyPr spcFirstLastPara="1" wrap="square" lIns="121599" tIns="121599" rIns="121599" bIns="121599" anchor="ctr" anchorCtr="0">
                <a:noAutofit/>
              </a:bodyPr>
              <a:lstStyle/>
              <a:p>
                <a:endParaRPr sz="2359"/>
              </a:p>
            </p:txBody>
          </p:sp>
          <p:sp>
            <p:nvSpPr>
              <p:cNvPr id="2671" name="Google Shape;2671;p43"/>
              <p:cNvSpPr/>
              <p:nvPr/>
            </p:nvSpPr>
            <p:spPr>
              <a:xfrm>
                <a:off x="546533" y="914628"/>
                <a:ext cx="539137" cy="671967"/>
              </a:xfrm>
              <a:custGeom>
                <a:avLst/>
                <a:gdLst/>
                <a:ahLst/>
                <a:cxnLst/>
                <a:rect l="l" t="t" r="r" b="b"/>
                <a:pathLst>
                  <a:path w="8694" h="10836" extrusionOk="0">
                    <a:moveTo>
                      <a:pt x="1612" y="1"/>
                    </a:moveTo>
                    <a:lnTo>
                      <a:pt x="1" y="10836"/>
                    </a:lnTo>
                    <a:lnTo>
                      <a:pt x="1" y="10836"/>
                    </a:lnTo>
                    <a:lnTo>
                      <a:pt x="8693" y="3995"/>
                    </a:lnTo>
                    <a:lnTo>
                      <a:pt x="1612" y="1"/>
                    </a:lnTo>
                    <a:close/>
                  </a:path>
                </a:pathLst>
              </a:custGeom>
              <a:solidFill>
                <a:schemeClr val="accent1"/>
              </a:solidFill>
              <a:ln>
                <a:noFill/>
              </a:ln>
            </p:spPr>
            <p:txBody>
              <a:bodyPr spcFirstLastPara="1" wrap="square" lIns="121599" tIns="121599" rIns="121599" bIns="121599" anchor="ctr" anchorCtr="0">
                <a:noAutofit/>
              </a:bodyPr>
              <a:lstStyle/>
              <a:p>
                <a:endParaRPr sz="2359"/>
              </a:p>
            </p:txBody>
          </p:sp>
          <p:sp>
            <p:nvSpPr>
              <p:cNvPr id="2672" name="Google Shape;2672;p43"/>
              <p:cNvSpPr/>
              <p:nvPr/>
            </p:nvSpPr>
            <p:spPr>
              <a:xfrm>
                <a:off x="1145159" y="1160019"/>
                <a:ext cx="471109" cy="679471"/>
              </a:xfrm>
              <a:custGeom>
                <a:avLst/>
                <a:gdLst/>
                <a:ahLst/>
                <a:cxnLst/>
                <a:rect l="l" t="t" r="r" b="b"/>
                <a:pathLst>
                  <a:path w="7597" h="10957" extrusionOk="0">
                    <a:moveTo>
                      <a:pt x="0" y="0"/>
                    </a:moveTo>
                    <a:lnTo>
                      <a:pt x="16" y="10956"/>
                    </a:lnTo>
                    <a:lnTo>
                      <a:pt x="7597" y="2899"/>
                    </a:lnTo>
                    <a:lnTo>
                      <a:pt x="0" y="0"/>
                    </a:lnTo>
                    <a:close/>
                  </a:path>
                </a:pathLst>
              </a:custGeom>
              <a:solidFill>
                <a:schemeClr val="accent3"/>
              </a:solidFill>
              <a:ln>
                <a:noFill/>
              </a:ln>
            </p:spPr>
            <p:txBody>
              <a:bodyPr spcFirstLastPara="1" wrap="square" lIns="121599" tIns="121599" rIns="121599" bIns="121599" anchor="ctr" anchorCtr="0">
                <a:noAutofit/>
              </a:bodyPr>
              <a:lstStyle/>
              <a:p>
                <a:endParaRPr sz="2359"/>
              </a:p>
            </p:txBody>
          </p:sp>
          <p:sp>
            <p:nvSpPr>
              <p:cNvPr id="2673" name="Google Shape;2673;p43"/>
              <p:cNvSpPr/>
              <p:nvPr/>
            </p:nvSpPr>
            <p:spPr>
              <a:xfrm>
                <a:off x="1655662" y="1364604"/>
                <a:ext cx="503728" cy="643132"/>
              </a:xfrm>
              <a:custGeom>
                <a:avLst/>
                <a:gdLst/>
                <a:ahLst/>
                <a:cxnLst/>
                <a:rect l="l" t="t" r="r" b="b"/>
                <a:pathLst>
                  <a:path w="8123" h="10371" extrusionOk="0">
                    <a:moveTo>
                      <a:pt x="0" y="0"/>
                    </a:moveTo>
                    <a:lnTo>
                      <a:pt x="3519" y="10371"/>
                    </a:lnTo>
                    <a:lnTo>
                      <a:pt x="8123" y="313"/>
                    </a:lnTo>
                    <a:lnTo>
                      <a:pt x="0" y="0"/>
                    </a:lnTo>
                    <a:close/>
                  </a:path>
                </a:pathLst>
              </a:custGeom>
              <a:solidFill>
                <a:schemeClr val="lt2"/>
              </a:solidFill>
              <a:ln>
                <a:noFill/>
              </a:ln>
            </p:spPr>
            <p:txBody>
              <a:bodyPr spcFirstLastPara="1" wrap="square" lIns="121599" tIns="121599" rIns="121599" bIns="121599" anchor="ctr" anchorCtr="0">
                <a:noAutofit/>
              </a:bodyPr>
              <a:lstStyle/>
              <a:p>
                <a:endParaRPr sz="2359"/>
              </a:p>
            </p:txBody>
          </p:sp>
          <p:sp>
            <p:nvSpPr>
              <p:cNvPr id="2674" name="Google Shape;2674;p43"/>
              <p:cNvSpPr/>
              <p:nvPr/>
            </p:nvSpPr>
            <p:spPr>
              <a:xfrm>
                <a:off x="2197793" y="1205227"/>
                <a:ext cx="484008" cy="685548"/>
              </a:xfrm>
              <a:custGeom>
                <a:avLst/>
                <a:gdLst/>
                <a:ahLst/>
                <a:cxnLst/>
                <a:rect l="l" t="t" r="r" b="b"/>
                <a:pathLst>
                  <a:path w="7805" h="11055" extrusionOk="0">
                    <a:moveTo>
                      <a:pt x="7394" y="0"/>
                    </a:moveTo>
                    <a:lnTo>
                      <a:pt x="0" y="3377"/>
                    </a:lnTo>
                    <a:lnTo>
                      <a:pt x="7805" y="11055"/>
                    </a:lnTo>
                    <a:lnTo>
                      <a:pt x="7394" y="0"/>
                    </a:ln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75" name="Google Shape;2675;p43"/>
              <p:cNvSpPr/>
              <p:nvPr/>
            </p:nvSpPr>
            <p:spPr>
              <a:xfrm>
                <a:off x="2679397" y="990409"/>
                <a:ext cx="537028" cy="677735"/>
              </a:xfrm>
              <a:custGeom>
                <a:avLst/>
                <a:gdLst/>
                <a:ahLst/>
                <a:cxnLst/>
                <a:rect l="l" t="t" r="r" b="b"/>
                <a:pathLst>
                  <a:path w="8660" h="10929" extrusionOk="0">
                    <a:moveTo>
                      <a:pt x="6945" y="1"/>
                    </a:moveTo>
                    <a:lnTo>
                      <a:pt x="1" y="4220"/>
                    </a:lnTo>
                    <a:lnTo>
                      <a:pt x="8660" y="10929"/>
                    </a:lnTo>
                    <a:lnTo>
                      <a:pt x="6945" y="1"/>
                    </a:lnTo>
                    <a:close/>
                  </a:path>
                </a:pathLst>
              </a:custGeom>
              <a:solidFill>
                <a:schemeClr val="accent6"/>
              </a:solidFill>
              <a:ln>
                <a:noFill/>
              </a:ln>
            </p:spPr>
            <p:txBody>
              <a:bodyPr spcFirstLastPara="1" wrap="square" lIns="121599" tIns="121599" rIns="121599" bIns="121599" anchor="ctr" anchorCtr="0">
                <a:noAutofit/>
              </a:bodyPr>
              <a:lstStyle/>
              <a:p>
                <a:endParaRPr sz="2359"/>
              </a:p>
            </p:txBody>
          </p:sp>
        </p:grpSp>
      </p:grpSp>
      <p:grpSp>
        <p:nvGrpSpPr>
          <p:cNvPr id="2676" name="Google Shape;2676;p43"/>
          <p:cNvGrpSpPr/>
          <p:nvPr/>
        </p:nvGrpSpPr>
        <p:grpSpPr>
          <a:xfrm>
            <a:off x="1880337" y="2798129"/>
            <a:ext cx="8187884" cy="3799213"/>
            <a:chOff x="1413750" y="2097423"/>
            <a:chExt cx="6156143" cy="2856476"/>
          </a:xfrm>
        </p:grpSpPr>
        <p:sp>
          <p:nvSpPr>
            <p:cNvPr id="2677" name="Google Shape;2677;p43"/>
            <p:cNvSpPr/>
            <p:nvPr/>
          </p:nvSpPr>
          <p:spPr>
            <a:xfrm>
              <a:off x="6640650" y="2097431"/>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121599" tIns="121599" rIns="121599" bIns="121599" anchor="ctr" anchorCtr="0">
              <a:noAutofit/>
            </a:bodyPr>
            <a:lstStyle/>
            <a:p>
              <a:endParaRPr sz="2359"/>
            </a:p>
          </p:txBody>
        </p:sp>
        <p:sp>
          <p:nvSpPr>
            <p:cNvPr id="2678" name="Google Shape;2678;p43"/>
            <p:cNvSpPr/>
            <p:nvPr/>
          </p:nvSpPr>
          <p:spPr>
            <a:xfrm>
              <a:off x="6291299" y="4641648"/>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121599" tIns="121599" rIns="121599" bIns="121599" anchor="ctr" anchorCtr="0">
              <a:noAutofit/>
            </a:bodyPr>
            <a:lstStyle/>
            <a:p>
              <a:endParaRPr sz="2359"/>
            </a:p>
          </p:txBody>
        </p:sp>
        <p:sp>
          <p:nvSpPr>
            <p:cNvPr id="2679" name="Google Shape;2679;p43"/>
            <p:cNvSpPr/>
            <p:nvPr/>
          </p:nvSpPr>
          <p:spPr>
            <a:xfrm>
              <a:off x="1766950"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121599" tIns="121599" rIns="121599" bIns="121599" anchor="ctr" anchorCtr="0">
              <a:noAutofit/>
            </a:bodyPr>
            <a:lstStyle/>
            <a:p>
              <a:endParaRPr sz="2359"/>
            </a:p>
          </p:txBody>
        </p:sp>
        <p:sp>
          <p:nvSpPr>
            <p:cNvPr id="2680" name="Google Shape;2680;p43"/>
            <p:cNvSpPr/>
            <p:nvPr/>
          </p:nvSpPr>
          <p:spPr>
            <a:xfrm>
              <a:off x="1413750" y="2097423"/>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121599" tIns="121599" rIns="121599" bIns="121599" anchor="ctr" anchorCtr="0">
              <a:noAutofit/>
            </a:bodyPr>
            <a:lstStyle/>
            <a:p>
              <a:endParaRPr sz="2359"/>
            </a:p>
          </p:txBody>
        </p:sp>
      </p:grpSp>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426002" y="1206713"/>
            <a:ext cx="8507318" cy="2853606"/>
          </a:xfrm>
          <a:prstGeom prst="rect">
            <a:avLst/>
          </a:prstGeom>
          <a:noFill/>
          <a:ln>
            <a:noFill/>
          </a:ln>
        </p:spPr>
        <p:txBody>
          <a:bodyPr spcFirstLastPara="1" wrap="square" lIns="131484" tIns="131484" rIns="131484" bIns="131484"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4758" b="1">
                <a:latin typeface="+mj-lt"/>
              </a:rPr>
              <a:t>1. </a:t>
            </a:r>
          </a:p>
          <a:p>
            <a:pPr algn="ctr"/>
            <a:r>
              <a:rPr lang="en-US" sz="4758" b="1">
                <a:latin typeface="+mj-lt"/>
              </a:rPr>
              <a:t>Nghe – viết:</a:t>
            </a:r>
            <a:endParaRPr lang="en-US" sz="6488" b="1">
              <a:solidFill>
                <a:srgbClr val="0070C0"/>
              </a:solidFill>
              <a:latin typeface="+mj-lt"/>
            </a:endParaRPr>
          </a:p>
        </p:txBody>
      </p:sp>
      <p:pic>
        <p:nvPicPr>
          <p:cNvPr id="3" name="Picture 2">
            <a:extLst>
              <a:ext uri="{FF2B5EF4-FFF2-40B4-BE49-F238E27FC236}">
                <a16:creationId xmlns:a16="http://schemas.microsoft.com/office/drawing/2014/main" id="{F63C123B-2D52-CA21-8A11-BD4EBA52E4A9}"/>
              </a:ext>
            </a:extLst>
          </p:cNvPr>
          <p:cNvPicPr>
            <a:picLocks noChangeAspect="1"/>
          </p:cNvPicPr>
          <p:nvPr/>
        </p:nvPicPr>
        <p:blipFill>
          <a:blip r:embed="rId4"/>
          <a:stretch>
            <a:fillRect/>
          </a:stretch>
        </p:blipFill>
        <p:spPr>
          <a:xfrm>
            <a:off x="6820425" y="1206713"/>
            <a:ext cx="2733675" cy="4876800"/>
          </a:xfrm>
          <a:prstGeom prst="rect">
            <a:avLst/>
          </a:prstGeom>
        </p:spPr>
      </p:pic>
    </p:spTree>
    <p:custDataLst>
      <p:tags r:id="rId1"/>
    </p:custDataLst>
    <p:extLst>
      <p:ext uri="{BB962C8B-B14F-4D97-AF65-F5344CB8AC3E}">
        <p14:creationId xmlns:p14="http://schemas.microsoft.com/office/powerpoint/2010/main" val="134215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CD955DD8-00AF-1128-0080-210F3CF67A84}"/>
              </a:ext>
            </a:extLst>
          </p:cNvPr>
          <p:cNvGrpSpPr/>
          <p:nvPr/>
        </p:nvGrpSpPr>
        <p:grpSpPr>
          <a:xfrm>
            <a:off x="2525281" y="107929"/>
            <a:ext cx="6420704" cy="6642141"/>
            <a:chOff x="2531472" y="-190008"/>
            <a:chExt cx="6420704" cy="6642141"/>
          </a:xfrm>
        </p:grpSpPr>
        <p:sp>
          <p:nvSpPr>
            <p:cNvPr id="6" name="TextBox 5">
              <a:extLst>
                <a:ext uri="{FF2B5EF4-FFF2-40B4-BE49-F238E27FC236}">
                  <a16:creationId xmlns:a16="http://schemas.microsoft.com/office/drawing/2014/main" id="{8089B1B0-3AA6-3722-D3E1-58C41B3C0679}"/>
                </a:ext>
              </a:extLst>
            </p:cNvPr>
            <p:cNvSpPr txBox="1"/>
            <p:nvPr/>
          </p:nvSpPr>
          <p:spPr>
            <a:xfrm>
              <a:off x="2531472" y="-190008"/>
              <a:ext cx="5021087" cy="584775"/>
            </a:xfrm>
            <a:prstGeom prst="rect">
              <a:avLst/>
            </a:prstGeom>
            <a:noFill/>
          </p:spPr>
          <p:txBody>
            <a:bodyPr wrap="square" rtlCol="0">
              <a:spAutoFit/>
            </a:bodyPr>
            <a:lstStyle/>
            <a:p>
              <a:pPr algn="ctr"/>
              <a:r>
                <a:rPr lang="en-US" sz="3200" b="1">
                  <a:solidFill>
                    <a:srgbClr val="0070C0"/>
                  </a:solidFill>
                  <a:latin typeface="+mn-lt"/>
                </a:rPr>
                <a:t>KHI CẢ NHÀ BÉ TÍ</a:t>
              </a:r>
            </a:p>
          </p:txBody>
        </p:sp>
        <p:sp>
          <p:nvSpPr>
            <p:cNvPr id="7" name="TextBox 6">
              <a:extLst>
                <a:ext uri="{FF2B5EF4-FFF2-40B4-BE49-F238E27FC236}">
                  <a16:creationId xmlns:a16="http://schemas.microsoft.com/office/drawing/2014/main" id="{057FA20E-0BC4-BC09-6670-6F8A87F8D329}"/>
                </a:ext>
              </a:extLst>
            </p:cNvPr>
            <p:cNvSpPr txBox="1"/>
            <p:nvPr/>
          </p:nvSpPr>
          <p:spPr>
            <a:xfrm>
              <a:off x="3361540" y="430534"/>
              <a:ext cx="5590636" cy="1815882"/>
            </a:xfrm>
            <a:prstGeom prst="rect">
              <a:avLst/>
            </a:prstGeom>
            <a:noFill/>
          </p:spPr>
          <p:txBody>
            <a:bodyPr wrap="square" rtlCol="0">
              <a:spAutoFit/>
            </a:bodyPr>
            <a:lstStyle/>
            <a:p>
              <a:pPr algn="l"/>
              <a:r>
                <a:rPr lang="en-US" sz="2800"/>
                <a:t>Khi bố còn bé tí</a:t>
              </a:r>
            </a:p>
            <a:p>
              <a:pPr algn="l"/>
              <a:r>
                <a:rPr lang="en-US" sz="2800"/>
                <a:t>Có thích lái ô tô</a:t>
              </a:r>
            </a:p>
            <a:p>
              <a:pPr algn="l"/>
              <a:r>
                <a:rPr lang="en-US" sz="2800"/>
                <a:t>Có say mê sửa đồ</a:t>
              </a:r>
            </a:p>
            <a:p>
              <a:pPr algn="l"/>
              <a:r>
                <a:rPr lang="en-US" sz="2800"/>
                <a:t>Có hay xem bóng đá?</a:t>
              </a:r>
            </a:p>
          </p:txBody>
        </p:sp>
        <p:sp>
          <p:nvSpPr>
            <p:cNvPr id="9" name="TextBox 8">
              <a:extLst>
                <a:ext uri="{FF2B5EF4-FFF2-40B4-BE49-F238E27FC236}">
                  <a16:creationId xmlns:a16="http://schemas.microsoft.com/office/drawing/2014/main" id="{D2B6C1A9-3876-4AAA-4581-ECEA8D4E0355}"/>
                </a:ext>
              </a:extLst>
            </p:cNvPr>
            <p:cNvSpPr txBox="1"/>
            <p:nvPr/>
          </p:nvSpPr>
          <p:spPr>
            <a:xfrm>
              <a:off x="3361540" y="2317949"/>
              <a:ext cx="5138012" cy="1815882"/>
            </a:xfrm>
            <a:prstGeom prst="rect">
              <a:avLst/>
            </a:prstGeom>
            <a:noFill/>
          </p:spPr>
          <p:txBody>
            <a:bodyPr wrap="square" rtlCol="0">
              <a:spAutoFit/>
            </a:bodyPr>
            <a:lstStyle/>
            <a:p>
              <a:pPr algn="l"/>
              <a:r>
                <a:rPr lang="en-US" sz="2800"/>
                <a:t>Khi mẹ còn bé tí</a:t>
              </a:r>
            </a:p>
            <a:p>
              <a:pPr algn="l"/>
              <a:r>
                <a:rPr lang="en-US" sz="2800"/>
                <a:t>Có mải ngồi cắm hoa</a:t>
              </a:r>
            </a:p>
            <a:p>
              <a:pPr algn="l"/>
              <a:r>
                <a:rPr lang="en-US" sz="2800"/>
                <a:t>Thích ra chợ gần nhà</a:t>
              </a:r>
            </a:p>
            <a:p>
              <a:pPr algn="l"/>
              <a:r>
                <a:rPr lang="en-US" sz="2800"/>
                <a:t>Tối khuya ôm cuốn sách?</a:t>
              </a:r>
            </a:p>
          </p:txBody>
        </p:sp>
        <p:sp>
          <p:nvSpPr>
            <p:cNvPr id="10" name="TextBox 9">
              <a:extLst>
                <a:ext uri="{FF2B5EF4-FFF2-40B4-BE49-F238E27FC236}">
                  <a16:creationId xmlns:a16="http://schemas.microsoft.com/office/drawing/2014/main" id="{66C23962-7AEB-589F-0C28-451BEA29B747}"/>
                </a:ext>
              </a:extLst>
            </p:cNvPr>
            <p:cNvSpPr txBox="1"/>
            <p:nvPr/>
          </p:nvSpPr>
          <p:spPr>
            <a:xfrm>
              <a:off x="3361540" y="4205364"/>
              <a:ext cx="4482086" cy="2246769"/>
            </a:xfrm>
            <a:prstGeom prst="rect">
              <a:avLst/>
            </a:prstGeom>
            <a:noFill/>
          </p:spPr>
          <p:txBody>
            <a:bodyPr wrap="square" rtlCol="0">
              <a:spAutoFit/>
            </a:bodyPr>
            <a:lstStyle/>
            <a:p>
              <a:pPr algn="l"/>
              <a:r>
                <a:rPr lang="vi-VN" sz="2800"/>
                <a:t>Khi c</a:t>
              </a:r>
              <a:r>
                <a:rPr lang="en-US" sz="2800"/>
                <a:t>o</a:t>
              </a:r>
              <a:r>
                <a:rPr lang="vi-VN" sz="2800"/>
                <a:t>n còn bé tí</a:t>
              </a:r>
            </a:p>
            <a:p>
              <a:pPr algn="l"/>
              <a:r>
                <a:rPr lang="vi-VN" sz="2800"/>
                <a:t>Chẳng đọc sách, chơi cờ</a:t>
              </a:r>
            </a:p>
            <a:p>
              <a:pPr algn="l"/>
              <a:r>
                <a:rPr lang="vi-VN" sz="2800"/>
                <a:t>Chẳng dọn dẹp, chữa đồ</a:t>
              </a:r>
            </a:p>
            <a:p>
              <a:pPr algn="l"/>
              <a:r>
                <a:rPr lang="vi-VN" sz="2800"/>
                <a:t>Cả ngày con đùa nghịch.</a:t>
              </a:r>
            </a:p>
            <a:p>
              <a:pPr algn="r"/>
              <a:r>
                <a:rPr lang="en-US" sz="2800"/>
                <a:t>(Huỳnh Mai Liên)</a:t>
              </a:r>
            </a:p>
          </p:txBody>
        </p:sp>
      </p:grpSp>
    </p:spTree>
    <p:custDataLst>
      <p:tags r:id="rId1"/>
    </p:custDataLst>
    <p:extLst>
      <p:ext uri="{BB962C8B-B14F-4D97-AF65-F5344CB8AC3E}">
        <p14:creationId xmlns:p14="http://schemas.microsoft.com/office/powerpoint/2010/main" val="275707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B699EE-B664-0805-5D97-C6AC2AA9C92E}"/>
              </a:ext>
            </a:extLst>
          </p:cNvPr>
          <p:cNvSpPr txBox="1"/>
          <p:nvPr/>
        </p:nvSpPr>
        <p:spPr>
          <a:xfrm>
            <a:off x="1541519" y="816322"/>
            <a:ext cx="7541521" cy="5509200"/>
          </a:xfrm>
          <a:prstGeom prst="rect">
            <a:avLst/>
          </a:prstGeom>
          <a:noFill/>
        </p:spPr>
        <p:txBody>
          <a:bodyPr wrap="square" rtlCol="0">
            <a:spAutoFit/>
          </a:bodyPr>
          <a:lstStyle/>
          <a:p>
            <a:pPr algn="just">
              <a:spcBef>
                <a:spcPts val="600"/>
              </a:spcBef>
              <a:spcAft>
                <a:spcPts val="600"/>
              </a:spcAft>
            </a:pPr>
            <a:r>
              <a:rPr lang="en-US" sz="4400"/>
              <a:t>	Bài thơ là những tình cảm, suy nghĩ ngộ nghĩnh của bạn nhỏ về ông bà, bố mẹ khi còn bé. Qua cách quan sát, miêu tả cử chỉ, hành động của mọi người trong nhà, ta thấy được bạn nhỏ rất yêu quý mọi người.</a:t>
            </a:r>
          </a:p>
        </p:txBody>
      </p:sp>
    </p:spTree>
    <p:custDataLst>
      <p:tags r:id="rId1"/>
    </p:custDataLst>
    <p:extLst>
      <p:ext uri="{BB962C8B-B14F-4D97-AF65-F5344CB8AC3E}">
        <p14:creationId xmlns:p14="http://schemas.microsoft.com/office/powerpoint/2010/main" val="5184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B699EE-B664-0805-5D97-C6AC2AA9C92E}"/>
              </a:ext>
            </a:extLst>
          </p:cNvPr>
          <p:cNvSpPr txBox="1"/>
          <p:nvPr/>
        </p:nvSpPr>
        <p:spPr>
          <a:xfrm>
            <a:off x="1401945" y="1712017"/>
            <a:ext cx="5607775" cy="990912"/>
          </a:xfrm>
          <a:prstGeom prst="rect">
            <a:avLst/>
          </a:prstGeom>
          <a:noFill/>
        </p:spPr>
        <p:txBody>
          <a:bodyPr wrap="square" rtlCol="0">
            <a:spAutoFit/>
          </a:bodyPr>
          <a:lstStyle/>
          <a:p>
            <a:pPr algn="just"/>
            <a:r>
              <a:rPr lang="en-US" sz="5839">
                <a:solidFill>
                  <a:srgbClr val="0070C0"/>
                </a:solidFill>
              </a:rPr>
              <a:t>Lắng nghe</a:t>
            </a:r>
          </a:p>
        </p:txBody>
      </p:sp>
      <p:pic>
        <p:nvPicPr>
          <p:cNvPr id="4098" name="Picture 2">
            <a:extLst>
              <a:ext uri="{FF2B5EF4-FFF2-40B4-BE49-F238E27FC236}">
                <a16:creationId xmlns:a16="http://schemas.microsoft.com/office/drawing/2014/main" id="{20A0D75F-BA6C-5291-1955-231C77E92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562" y="2710413"/>
            <a:ext cx="6448276" cy="430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25BA5F-0E96-E770-21F8-6C119864E32D}"/>
              </a:ext>
            </a:extLst>
          </p:cNvPr>
          <p:cNvSpPr txBox="1"/>
          <p:nvPr/>
        </p:nvSpPr>
        <p:spPr>
          <a:xfrm>
            <a:off x="1506154" y="6238217"/>
            <a:ext cx="5607775" cy="891013"/>
          </a:xfrm>
          <a:prstGeom prst="rect">
            <a:avLst/>
          </a:prstGeom>
          <a:noFill/>
        </p:spPr>
        <p:txBody>
          <a:bodyPr wrap="square" rtlCol="0">
            <a:spAutoFit/>
          </a:bodyPr>
          <a:lstStyle/>
          <a:p>
            <a:pPr algn="just"/>
            <a:r>
              <a:rPr lang="en-US" sz="1730">
                <a:solidFill>
                  <a:srgbClr val="002060"/>
                </a:solidFill>
              </a:rPr>
              <a:t>GV đọc mẫu</a:t>
            </a:r>
          </a:p>
          <a:p>
            <a:pPr algn="just"/>
            <a:r>
              <a:rPr lang="en-US" sz="1730">
                <a:solidFill>
                  <a:srgbClr val="002060"/>
                </a:solidFill>
              </a:rPr>
              <a:t>1 hs đọc toàn bài</a:t>
            </a:r>
          </a:p>
          <a:p>
            <a:pPr algn="just"/>
            <a:r>
              <a:rPr lang="en-US" sz="1730">
                <a:solidFill>
                  <a:srgbClr val="002060"/>
                </a:solidFill>
              </a:rPr>
              <a:t>HS dưới lớp theo dõi vào sách.</a:t>
            </a:r>
          </a:p>
        </p:txBody>
      </p:sp>
    </p:spTree>
    <p:custDataLst>
      <p:tags r:id="rId1"/>
    </p:custDataLst>
    <p:extLst>
      <p:ext uri="{BB962C8B-B14F-4D97-AF65-F5344CB8AC3E}">
        <p14:creationId xmlns:p14="http://schemas.microsoft.com/office/powerpoint/2010/main" val="22866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7656F078-0514-7BF0-5C17-6FC67F9AE28B}"/>
              </a:ext>
            </a:extLst>
          </p:cNvPr>
          <p:cNvGrpSpPr/>
          <p:nvPr/>
        </p:nvGrpSpPr>
        <p:grpSpPr>
          <a:xfrm>
            <a:off x="2525281" y="107929"/>
            <a:ext cx="6420704" cy="6642141"/>
            <a:chOff x="2531472" y="-190008"/>
            <a:chExt cx="6420704" cy="6642141"/>
          </a:xfrm>
        </p:grpSpPr>
        <p:sp>
          <p:nvSpPr>
            <p:cNvPr id="6" name="TextBox 5">
              <a:extLst>
                <a:ext uri="{FF2B5EF4-FFF2-40B4-BE49-F238E27FC236}">
                  <a16:creationId xmlns:a16="http://schemas.microsoft.com/office/drawing/2014/main" id="{01314FB3-129B-3AD6-B6BF-6B5F028714D4}"/>
                </a:ext>
              </a:extLst>
            </p:cNvPr>
            <p:cNvSpPr txBox="1"/>
            <p:nvPr/>
          </p:nvSpPr>
          <p:spPr>
            <a:xfrm>
              <a:off x="2531472" y="-190008"/>
              <a:ext cx="5021087" cy="584775"/>
            </a:xfrm>
            <a:prstGeom prst="rect">
              <a:avLst/>
            </a:prstGeom>
            <a:noFill/>
          </p:spPr>
          <p:txBody>
            <a:bodyPr wrap="square" rtlCol="0">
              <a:spAutoFit/>
            </a:bodyPr>
            <a:lstStyle/>
            <a:p>
              <a:pPr algn="ctr"/>
              <a:r>
                <a:rPr lang="en-US" sz="3200" b="1">
                  <a:solidFill>
                    <a:srgbClr val="0070C0"/>
                  </a:solidFill>
                  <a:latin typeface="+mn-lt"/>
                </a:rPr>
                <a:t>KHI CẢ NHÀ BÉ TÍ</a:t>
              </a:r>
            </a:p>
          </p:txBody>
        </p:sp>
        <p:sp>
          <p:nvSpPr>
            <p:cNvPr id="7" name="TextBox 6">
              <a:extLst>
                <a:ext uri="{FF2B5EF4-FFF2-40B4-BE49-F238E27FC236}">
                  <a16:creationId xmlns:a16="http://schemas.microsoft.com/office/drawing/2014/main" id="{A2ACBCA3-22ED-1020-A2E4-11A46D76F4BB}"/>
                </a:ext>
              </a:extLst>
            </p:cNvPr>
            <p:cNvSpPr txBox="1"/>
            <p:nvPr/>
          </p:nvSpPr>
          <p:spPr>
            <a:xfrm>
              <a:off x="3361540" y="430534"/>
              <a:ext cx="5590636" cy="1815882"/>
            </a:xfrm>
            <a:prstGeom prst="rect">
              <a:avLst/>
            </a:prstGeom>
            <a:noFill/>
          </p:spPr>
          <p:txBody>
            <a:bodyPr wrap="square" rtlCol="0">
              <a:spAutoFit/>
            </a:bodyPr>
            <a:lstStyle/>
            <a:p>
              <a:pPr algn="l"/>
              <a:r>
                <a:rPr lang="en-US" sz="2800"/>
                <a:t>Khi bố còn bé tí</a:t>
              </a:r>
            </a:p>
            <a:p>
              <a:pPr algn="l"/>
              <a:r>
                <a:rPr lang="en-US" sz="2800"/>
                <a:t>Có thích lái ô tô</a:t>
              </a:r>
            </a:p>
            <a:p>
              <a:pPr algn="l"/>
              <a:r>
                <a:rPr lang="en-US" sz="2800"/>
                <a:t>Có say mê sửa đồ</a:t>
              </a:r>
            </a:p>
            <a:p>
              <a:pPr algn="l"/>
              <a:r>
                <a:rPr lang="en-US" sz="2800"/>
                <a:t>Có hay xem bóng đá?</a:t>
              </a:r>
            </a:p>
          </p:txBody>
        </p:sp>
        <p:sp>
          <p:nvSpPr>
            <p:cNvPr id="9" name="TextBox 8">
              <a:extLst>
                <a:ext uri="{FF2B5EF4-FFF2-40B4-BE49-F238E27FC236}">
                  <a16:creationId xmlns:a16="http://schemas.microsoft.com/office/drawing/2014/main" id="{F6816996-AB12-4CF7-26D8-2881A42A9165}"/>
                </a:ext>
              </a:extLst>
            </p:cNvPr>
            <p:cNvSpPr txBox="1"/>
            <p:nvPr/>
          </p:nvSpPr>
          <p:spPr>
            <a:xfrm>
              <a:off x="3361540" y="2317949"/>
              <a:ext cx="5138012" cy="1815882"/>
            </a:xfrm>
            <a:prstGeom prst="rect">
              <a:avLst/>
            </a:prstGeom>
            <a:noFill/>
          </p:spPr>
          <p:txBody>
            <a:bodyPr wrap="square" rtlCol="0">
              <a:spAutoFit/>
            </a:bodyPr>
            <a:lstStyle/>
            <a:p>
              <a:pPr algn="l"/>
              <a:r>
                <a:rPr lang="en-US" sz="2800"/>
                <a:t>Khi mẹ còn bé tí</a:t>
              </a:r>
            </a:p>
            <a:p>
              <a:pPr algn="l"/>
              <a:r>
                <a:rPr lang="en-US" sz="2800"/>
                <a:t>Có mải ngồi cắm hoa</a:t>
              </a:r>
            </a:p>
            <a:p>
              <a:pPr algn="l"/>
              <a:r>
                <a:rPr lang="en-US" sz="2800"/>
                <a:t>Thích ra chợ gần nhà</a:t>
              </a:r>
            </a:p>
            <a:p>
              <a:pPr algn="l"/>
              <a:r>
                <a:rPr lang="en-US" sz="2800"/>
                <a:t>Tối khuya ôm cuốn sách?</a:t>
              </a:r>
            </a:p>
          </p:txBody>
        </p:sp>
        <p:sp>
          <p:nvSpPr>
            <p:cNvPr id="10" name="TextBox 9">
              <a:extLst>
                <a:ext uri="{FF2B5EF4-FFF2-40B4-BE49-F238E27FC236}">
                  <a16:creationId xmlns:a16="http://schemas.microsoft.com/office/drawing/2014/main" id="{2507B30A-AEFB-2B12-7414-24D8D64BECF7}"/>
                </a:ext>
              </a:extLst>
            </p:cNvPr>
            <p:cNvSpPr txBox="1"/>
            <p:nvPr/>
          </p:nvSpPr>
          <p:spPr>
            <a:xfrm>
              <a:off x="3361540" y="4205364"/>
              <a:ext cx="4482086" cy="2246769"/>
            </a:xfrm>
            <a:prstGeom prst="rect">
              <a:avLst/>
            </a:prstGeom>
            <a:noFill/>
          </p:spPr>
          <p:txBody>
            <a:bodyPr wrap="square" rtlCol="0">
              <a:spAutoFit/>
            </a:bodyPr>
            <a:lstStyle/>
            <a:p>
              <a:pPr algn="l"/>
              <a:r>
                <a:rPr lang="vi-VN" sz="2800"/>
                <a:t>Khi c</a:t>
              </a:r>
              <a:r>
                <a:rPr lang="en-US" sz="2800"/>
                <a:t>o</a:t>
              </a:r>
              <a:r>
                <a:rPr lang="vi-VN" sz="2800"/>
                <a:t>n còn bé tí</a:t>
              </a:r>
            </a:p>
            <a:p>
              <a:pPr algn="l"/>
              <a:r>
                <a:rPr lang="vi-VN" sz="2800"/>
                <a:t>Chẳng đọc sách, chơi cờ</a:t>
              </a:r>
            </a:p>
            <a:p>
              <a:pPr algn="l"/>
              <a:r>
                <a:rPr lang="vi-VN" sz="2800"/>
                <a:t>Chẳng dọn dẹp, chữa đồ</a:t>
              </a:r>
            </a:p>
            <a:p>
              <a:pPr algn="l"/>
              <a:r>
                <a:rPr lang="vi-VN" sz="2800"/>
                <a:t>Cả ngày con đùa nghịch.</a:t>
              </a:r>
            </a:p>
            <a:p>
              <a:pPr algn="r"/>
              <a:r>
                <a:rPr lang="en-US" sz="2800"/>
                <a:t>(Huỳnh Mai Liên)</a:t>
              </a:r>
            </a:p>
          </p:txBody>
        </p:sp>
      </p:grpSp>
    </p:spTree>
    <p:custDataLst>
      <p:tags r:id="rId1"/>
    </p:custDataLst>
    <p:extLst>
      <p:ext uri="{BB962C8B-B14F-4D97-AF65-F5344CB8AC3E}">
        <p14:creationId xmlns:p14="http://schemas.microsoft.com/office/powerpoint/2010/main" val="251748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140ED3C8-22D3-EE4D-8B9E-55A8EAF96ABF}"/>
              </a:ext>
            </a:extLst>
          </p:cNvPr>
          <p:cNvGrpSpPr/>
          <p:nvPr/>
        </p:nvGrpSpPr>
        <p:grpSpPr>
          <a:xfrm>
            <a:off x="2525281" y="107929"/>
            <a:ext cx="6420704" cy="6642141"/>
            <a:chOff x="2531472" y="-190008"/>
            <a:chExt cx="6420704" cy="6642141"/>
          </a:xfrm>
        </p:grpSpPr>
        <p:sp>
          <p:nvSpPr>
            <p:cNvPr id="4" name="TextBox 3">
              <a:extLst>
                <a:ext uri="{FF2B5EF4-FFF2-40B4-BE49-F238E27FC236}">
                  <a16:creationId xmlns:a16="http://schemas.microsoft.com/office/drawing/2014/main" id="{636FD2CB-8E47-08C2-652A-EC521CEA200A}"/>
                </a:ext>
              </a:extLst>
            </p:cNvPr>
            <p:cNvSpPr txBox="1"/>
            <p:nvPr/>
          </p:nvSpPr>
          <p:spPr>
            <a:xfrm>
              <a:off x="2531472" y="-190008"/>
              <a:ext cx="5021087" cy="584775"/>
            </a:xfrm>
            <a:prstGeom prst="rect">
              <a:avLst/>
            </a:prstGeom>
            <a:noFill/>
          </p:spPr>
          <p:txBody>
            <a:bodyPr wrap="square" rtlCol="0">
              <a:spAutoFit/>
            </a:bodyPr>
            <a:lstStyle/>
            <a:p>
              <a:pPr algn="ctr"/>
              <a:r>
                <a:rPr lang="en-US" sz="3200" b="1">
                  <a:solidFill>
                    <a:srgbClr val="0070C0"/>
                  </a:solidFill>
                  <a:latin typeface="+mn-lt"/>
                </a:rPr>
                <a:t>KHI CẢ NHÀ BÉ TÍ</a:t>
              </a:r>
            </a:p>
          </p:txBody>
        </p:sp>
        <p:sp>
          <p:nvSpPr>
            <p:cNvPr id="6" name="TextBox 5">
              <a:extLst>
                <a:ext uri="{FF2B5EF4-FFF2-40B4-BE49-F238E27FC236}">
                  <a16:creationId xmlns:a16="http://schemas.microsoft.com/office/drawing/2014/main" id="{85B79740-A6D2-12B1-0FF5-33063DBC9544}"/>
                </a:ext>
              </a:extLst>
            </p:cNvPr>
            <p:cNvSpPr txBox="1"/>
            <p:nvPr/>
          </p:nvSpPr>
          <p:spPr>
            <a:xfrm>
              <a:off x="3361540" y="430534"/>
              <a:ext cx="5590636" cy="1815882"/>
            </a:xfrm>
            <a:prstGeom prst="rect">
              <a:avLst/>
            </a:prstGeom>
            <a:noFill/>
          </p:spPr>
          <p:txBody>
            <a:bodyPr wrap="square" rtlCol="0">
              <a:spAutoFit/>
            </a:bodyPr>
            <a:lstStyle/>
            <a:p>
              <a:pPr algn="l"/>
              <a:r>
                <a:rPr lang="en-US" sz="2800"/>
                <a:t>Khi bố còn bé tí</a:t>
              </a:r>
            </a:p>
            <a:p>
              <a:pPr algn="l"/>
              <a:r>
                <a:rPr lang="en-US" sz="2800"/>
                <a:t>Có thích lái ô tô</a:t>
              </a:r>
            </a:p>
            <a:p>
              <a:pPr algn="l"/>
              <a:r>
                <a:rPr lang="en-US" sz="2800"/>
                <a:t>Có say mê sửa đồ</a:t>
              </a:r>
            </a:p>
            <a:p>
              <a:pPr algn="l"/>
              <a:r>
                <a:rPr lang="en-US" sz="2800"/>
                <a:t>Có hay xem bóng đá?</a:t>
              </a:r>
            </a:p>
          </p:txBody>
        </p:sp>
        <p:sp>
          <p:nvSpPr>
            <p:cNvPr id="7" name="TextBox 6">
              <a:extLst>
                <a:ext uri="{FF2B5EF4-FFF2-40B4-BE49-F238E27FC236}">
                  <a16:creationId xmlns:a16="http://schemas.microsoft.com/office/drawing/2014/main" id="{1FC2F937-B423-0F5D-2814-641BEC888A86}"/>
                </a:ext>
              </a:extLst>
            </p:cNvPr>
            <p:cNvSpPr txBox="1"/>
            <p:nvPr/>
          </p:nvSpPr>
          <p:spPr>
            <a:xfrm>
              <a:off x="3361540" y="2317949"/>
              <a:ext cx="5138012" cy="1815882"/>
            </a:xfrm>
            <a:prstGeom prst="rect">
              <a:avLst/>
            </a:prstGeom>
            <a:noFill/>
          </p:spPr>
          <p:txBody>
            <a:bodyPr wrap="square" rtlCol="0">
              <a:spAutoFit/>
            </a:bodyPr>
            <a:lstStyle/>
            <a:p>
              <a:pPr algn="l"/>
              <a:r>
                <a:rPr lang="en-US" sz="2800"/>
                <a:t>Khi mẹ còn bé tí</a:t>
              </a:r>
            </a:p>
            <a:p>
              <a:pPr algn="l"/>
              <a:r>
                <a:rPr lang="en-US" sz="2800"/>
                <a:t>Có mải ngồi cắm hoa</a:t>
              </a:r>
            </a:p>
            <a:p>
              <a:pPr algn="l"/>
              <a:r>
                <a:rPr lang="en-US" sz="2800"/>
                <a:t>Thích ra chợ gần nhà</a:t>
              </a:r>
            </a:p>
            <a:p>
              <a:pPr algn="l"/>
              <a:r>
                <a:rPr lang="en-US" sz="2800"/>
                <a:t>Tối khuya ôm cuốn sách?</a:t>
              </a:r>
            </a:p>
          </p:txBody>
        </p:sp>
        <p:sp>
          <p:nvSpPr>
            <p:cNvPr id="8" name="TextBox 7">
              <a:extLst>
                <a:ext uri="{FF2B5EF4-FFF2-40B4-BE49-F238E27FC236}">
                  <a16:creationId xmlns:a16="http://schemas.microsoft.com/office/drawing/2014/main" id="{4F624B32-4B1F-8A0A-BE8C-19D0B664513E}"/>
                </a:ext>
              </a:extLst>
            </p:cNvPr>
            <p:cNvSpPr txBox="1"/>
            <p:nvPr/>
          </p:nvSpPr>
          <p:spPr>
            <a:xfrm>
              <a:off x="3361540" y="4205364"/>
              <a:ext cx="4482086" cy="2246769"/>
            </a:xfrm>
            <a:prstGeom prst="rect">
              <a:avLst/>
            </a:prstGeom>
            <a:noFill/>
          </p:spPr>
          <p:txBody>
            <a:bodyPr wrap="square" rtlCol="0">
              <a:spAutoFit/>
            </a:bodyPr>
            <a:lstStyle/>
            <a:p>
              <a:pPr algn="l"/>
              <a:r>
                <a:rPr lang="vi-VN" sz="2800"/>
                <a:t>Khi c</a:t>
              </a:r>
              <a:r>
                <a:rPr lang="en-US" sz="2800"/>
                <a:t>o</a:t>
              </a:r>
              <a:r>
                <a:rPr lang="vi-VN" sz="2800"/>
                <a:t>n còn bé tí</a:t>
              </a:r>
            </a:p>
            <a:p>
              <a:pPr algn="l"/>
              <a:r>
                <a:rPr lang="vi-VN" sz="2800"/>
                <a:t>Chẳng đọc sách, chơi cờ</a:t>
              </a:r>
            </a:p>
            <a:p>
              <a:pPr algn="l"/>
              <a:r>
                <a:rPr lang="vi-VN" sz="2800"/>
                <a:t>Chẳng dọn dẹp, chữa đồ</a:t>
              </a:r>
            </a:p>
            <a:p>
              <a:pPr algn="l"/>
              <a:r>
                <a:rPr lang="vi-VN" sz="2800"/>
                <a:t>Cả ngày con đùa nghịch.</a:t>
              </a:r>
            </a:p>
            <a:p>
              <a:pPr algn="r"/>
              <a:r>
                <a:rPr lang="en-US" sz="2800"/>
                <a:t>(Huỳnh Mai Liên)</a:t>
              </a:r>
            </a:p>
          </p:txBody>
        </p:sp>
      </p:grpSp>
      <p:cxnSp>
        <p:nvCxnSpPr>
          <p:cNvPr id="5" name="Straight Connector 4">
            <a:extLst>
              <a:ext uri="{FF2B5EF4-FFF2-40B4-BE49-F238E27FC236}">
                <a16:creationId xmlns:a16="http://schemas.microsoft.com/office/drawing/2014/main" id="{3A267E66-6D56-83D8-5180-DCDFA1781E0C}"/>
              </a:ext>
            </a:extLst>
          </p:cNvPr>
          <p:cNvCxnSpPr>
            <a:cxnSpLocks/>
          </p:cNvCxnSpPr>
          <p:nvPr/>
        </p:nvCxnSpPr>
        <p:spPr>
          <a:xfrm>
            <a:off x="4000142" y="2039840"/>
            <a:ext cx="11582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AF0C3F-3A1A-10AA-0EB4-AD3975BC96C8}"/>
              </a:ext>
            </a:extLst>
          </p:cNvPr>
          <p:cNvCxnSpPr>
            <a:cxnSpLocks/>
          </p:cNvCxnSpPr>
          <p:nvPr/>
        </p:nvCxnSpPr>
        <p:spPr>
          <a:xfrm>
            <a:off x="5249981" y="2039840"/>
            <a:ext cx="6936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01F479-173C-D937-7204-E6D63D18CFBD}"/>
              </a:ext>
            </a:extLst>
          </p:cNvPr>
          <p:cNvCxnSpPr>
            <a:cxnSpLocks/>
          </p:cNvCxnSpPr>
          <p:nvPr/>
        </p:nvCxnSpPr>
        <p:spPr>
          <a:xfrm>
            <a:off x="6499820" y="2039840"/>
            <a:ext cx="6936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C0DEB9-B6F7-34A4-0B8A-1C1965A116CC}"/>
              </a:ext>
            </a:extLst>
          </p:cNvPr>
          <p:cNvCxnSpPr>
            <a:cxnSpLocks/>
          </p:cNvCxnSpPr>
          <p:nvPr/>
        </p:nvCxnSpPr>
        <p:spPr>
          <a:xfrm>
            <a:off x="4007069" y="4368488"/>
            <a:ext cx="10529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B3B2E4-9755-FF0D-F5B5-5B16D95F65C4}"/>
              </a:ext>
            </a:extLst>
          </p:cNvPr>
          <p:cNvCxnSpPr>
            <a:cxnSpLocks/>
          </p:cNvCxnSpPr>
          <p:nvPr/>
        </p:nvCxnSpPr>
        <p:spPr>
          <a:xfrm>
            <a:off x="6554399" y="4368488"/>
            <a:ext cx="7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8C979A-FFAC-5223-47FE-3F8B67B3110D}"/>
              </a:ext>
            </a:extLst>
          </p:cNvPr>
          <p:cNvCxnSpPr>
            <a:cxnSpLocks/>
          </p:cNvCxnSpPr>
          <p:nvPr/>
        </p:nvCxnSpPr>
        <p:spPr>
          <a:xfrm>
            <a:off x="3465364" y="5389568"/>
            <a:ext cx="10529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745DAAA-7C9D-05FE-1D3B-57DB79AA8D1F}"/>
              </a:ext>
            </a:extLst>
          </p:cNvPr>
          <p:cNvCxnSpPr>
            <a:cxnSpLocks/>
          </p:cNvCxnSpPr>
          <p:nvPr/>
        </p:nvCxnSpPr>
        <p:spPr>
          <a:xfrm>
            <a:off x="6231950" y="5384176"/>
            <a:ext cx="10529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3C7E826-695A-DDBF-5B45-32BFB2B118C1}"/>
              </a:ext>
            </a:extLst>
          </p:cNvPr>
          <p:cNvCxnSpPr>
            <a:cxnSpLocks/>
          </p:cNvCxnSpPr>
          <p:nvPr/>
        </p:nvCxnSpPr>
        <p:spPr>
          <a:xfrm>
            <a:off x="3971000" y="3505200"/>
            <a:ext cx="6363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236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B699EE-B664-0805-5D97-C6AC2AA9C92E}"/>
              </a:ext>
            </a:extLst>
          </p:cNvPr>
          <p:cNvSpPr txBox="1"/>
          <p:nvPr/>
        </p:nvSpPr>
        <p:spPr>
          <a:xfrm>
            <a:off x="1349907" y="1712017"/>
            <a:ext cx="5607775" cy="990912"/>
          </a:xfrm>
          <a:prstGeom prst="rect">
            <a:avLst/>
          </a:prstGeom>
          <a:noFill/>
        </p:spPr>
        <p:txBody>
          <a:bodyPr wrap="square" rtlCol="0">
            <a:spAutoFit/>
          </a:bodyPr>
          <a:lstStyle/>
          <a:p>
            <a:pPr algn="just"/>
            <a:r>
              <a:rPr lang="en-US" sz="5839">
                <a:solidFill>
                  <a:srgbClr val="0070C0"/>
                </a:solidFill>
              </a:rPr>
              <a:t>Nghe – viết</a:t>
            </a:r>
          </a:p>
        </p:txBody>
      </p:sp>
      <p:pic>
        <p:nvPicPr>
          <p:cNvPr id="5124" name="Picture 4" descr="Oxford Discover 1 - Final test | English - Quizizz">
            <a:extLst>
              <a:ext uri="{FF2B5EF4-FFF2-40B4-BE49-F238E27FC236}">
                <a16:creationId xmlns:a16="http://schemas.microsoft.com/office/drawing/2014/main" id="{76B93051-752E-E121-550A-B937B32D7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590" y="1805185"/>
            <a:ext cx="5485859" cy="53315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2342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A10D0AF-746A-4EBF-B78A-E9DEBB6CF05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uFFFD\b{A1DD8FB7-28ED-4860-8787-F1AF6C0C7041}&quot;,&quot;C:\\Users\\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11.2_Nghe viết_Khi cả nhà bé tí"/>
</p:tagLst>
</file>

<file path=ppt/tags/tag10.xml><?xml version="1.0" encoding="utf-8"?>
<p:tagLst xmlns:a="http://schemas.openxmlformats.org/drawingml/2006/main" xmlns:r="http://schemas.openxmlformats.org/officeDocument/2006/relationships" xmlns:p="http://schemas.openxmlformats.org/presentationml/2006/main">
  <p:tag name="GENSWF_SLIDE_UID" val="{F79E8F24-8CC1-4F1A-A64D-F41211B8B1E7}:350"/>
</p:tagLst>
</file>

<file path=ppt/tags/tag11.xml><?xml version="1.0" encoding="utf-8"?>
<p:tagLst xmlns:a="http://schemas.openxmlformats.org/drawingml/2006/main" xmlns:r="http://schemas.openxmlformats.org/officeDocument/2006/relationships" xmlns:p="http://schemas.openxmlformats.org/presentationml/2006/main">
  <p:tag name="GENSWF_SLIDE_UID" val="{EAFA496F-6D37-43F0-8DE5-8AC799513616}:353"/>
</p:tagLst>
</file>

<file path=ppt/tags/tag12.xml><?xml version="1.0" encoding="utf-8"?>
<p:tagLst xmlns:a="http://schemas.openxmlformats.org/drawingml/2006/main" xmlns:r="http://schemas.openxmlformats.org/officeDocument/2006/relationships" xmlns:p="http://schemas.openxmlformats.org/presentationml/2006/main">
  <p:tag name="GENSWF_SLIDE_UID" val="{8CE6D819-2A61-4940-BED9-47B3E2E65FEF}:562"/>
</p:tagLst>
</file>

<file path=ppt/tags/tag13.xml><?xml version="1.0" encoding="utf-8"?>
<p:tagLst xmlns:a="http://schemas.openxmlformats.org/drawingml/2006/main" xmlns:r="http://schemas.openxmlformats.org/officeDocument/2006/relationships" xmlns:p="http://schemas.openxmlformats.org/presentationml/2006/main">
  <p:tag name="GENSWF_SLIDE_UID" val="{E7377105-A6C3-4D5C-9249-AA0DC61EB94A}:569"/>
</p:tagLst>
</file>

<file path=ppt/tags/tag14.xml><?xml version="1.0" encoding="utf-8"?>
<p:tagLst xmlns:a="http://schemas.openxmlformats.org/drawingml/2006/main" xmlns:r="http://schemas.openxmlformats.org/officeDocument/2006/relationships" xmlns:p="http://schemas.openxmlformats.org/presentationml/2006/main">
  <p:tag name="GENSWF_SLIDE_UID" val="{1962A80A-D3AC-4F2C-ACB2-F35465C329DC}:570"/>
</p:tagLst>
</file>

<file path=ppt/tags/tag15.xml><?xml version="1.0" encoding="utf-8"?>
<p:tagLst xmlns:a="http://schemas.openxmlformats.org/drawingml/2006/main" xmlns:r="http://schemas.openxmlformats.org/officeDocument/2006/relationships" xmlns:p="http://schemas.openxmlformats.org/presentationml/2006/main">
  <p:tag name="GENSWF_SLIDE_UID" val="{AA1B351A-26F8-4DC1-A5CA-1D337937BED7}:359"/>
</p:tagLst>
</file>

<file path=ppt/tags/tag16.xml><?xml version="1.0" encoding="utf-8"?>
<p:tagLst xmlns:a="http://schemas.openxmlformats.org/drawingml/2006/main" xmlns:r="http://schemas.openxmlformats.org/officeDocument/2006/relationships" xmlns:p="http://schemas.openxmlformats.org/presentationml/2006/main">
  <p:tag name="GENSWF_SLIDE_UID" val="{F7FBE069-B923-484D-B90A-4BC3CA67C518}:360"/>
</p:tagLst>
</file>

<file path=ppt/tags/tag17.xml><?xml version="1.0" encoding="utf-8"?>
<p:tagLst xmlns:a="http://schemas.openxmlformats.org/drawingml/2006/main" xmlns:r="http://schemas.openxmlformats.org/officeDocument/2006/relationships" xmlns:p="http://schemas.openxmlformats.org/presentationml/2006/main">
  <p:tag name="GENSWF_SLIDE_UID" val="{798BCEDA-5C77-49EC-B6EB-B9C44597DA44}:561"/>
</p:tagLst>
</file>

<file path=ppt/tags/tag18.xml><?xml version="1.0" encoding="utf-8"?>
<p:tagLst xmlns:a="http://schemas.openxmlformats.org/drawingml/2006/main" xmlns:r="http://schemas.openxmlformats.org/officeDocument/2006/relationships" xmlns:p="http://schemas.openxmlformats.org/presentationml/2006/main">
  <p:tag name="GENSWF_SLIDE_UID" val="{CECAAB90-3BA2-4B11-8590-B99D6464369E}:563"/>
</p:tagLst>
</file>

<file path=ppt/tags/tag19.xml><?xml version="1.0" encoding="utf-8"?>
<p:tagLst xmlns:a="http://schemas.openxmlformats.org/drawingml/2006/main" xmlns:r="http://schemas.openxmlformats.org/officeDocument/2006/relationships" xmlns:p="http://schemas.openxmlformats.org/presentationml/2006/main">
  <p:tag name="GENSWF_SLIDE_UID" val="{C3992F7F-E605-4FCC-9BAD-7D62118151A5}:564"/>
</p:tagLst>
</file>

<file path=ppt/tags/tag2.xml><?xml version="1.0" encoding="utf-8"?>
<p:tagLst xmlns:a="http://schemas.openxmlformats.org/drawingml/2006/main" xmlns:r="http://schemas.openxmlformats.org/officeDocument/2006/relationships" xmlns:p="http://schemas.openxmlformats.org/presentationml/2006/main">
  <p:tag name="GENSWF_SLIDE_UID" val="{4620A1D8-6B9E-4021-8D6E-D4C4D0E55B3E}: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18526404-70C3-469F-B674-392F5475E5B1}:566"/>
</p:tagLst>
</file>

<file path=ppt/tags/tag21.xml><?xml version="1.0" encoding="utf-8"?>
<p:tagLst xmlns:a="http://schemas.openxmlformats.org/drawingml/2006/main" xmlns:r="http://schemas.openxmlformats.org/officeDocument/2006/relationships" xmlns:p="http://schemas.openxmlformats.org/presentationml/2006/main">
  <p:tag name="GENSWF_SLIDE_UID" val="{7FC0EA7C-2700-44CF-8D98-E39397482FFC}:571"/>
</p:tagLst>
</file>

<file path=ppt/tags/tag3.xml><?xml version="1.0" encoding="utf-8"?>
<p:tagLst xmlns:a="http://schemas.openxmlformats.org/drawingml/2006/main" xmlns:r="http://schemas.openxmlformats.org/officeDocument/2006/relationships" xmlns:p="http://schemas.openxmlformats.org/presentationml/2006/main">
  <p:tag name="GENSWF_SLIDE_UID" val="{AFE3DE71-A04F-4389-8BF5-C6B29EF26807}:392"/>
</p:tagLst>
</file>

<file path=ppt/tags/tag4.xml><?xml version="1.0" encoding="utf-8"?>
<p:tagLst xmlns:a="http://schemas.openxmlformats.org/drawingml/2006/main" xmlns:r="http://schemas.openxmlformats.org/officeDocument/2006/relationships" xmlns:p="http://schemas.openxmlformats.org/presentationml/2006/main">
  <p:tag name="GENSWF_SLIDE_UID" val="{A85BA2C4-F1E9-4D17-A424-E63D474260C0}:352"/>
</p:tagLst>
</file>

<file path=ppt/tags/tag5.xml><?xml version="1.0" encoding="utf-8"?>
<p:tagLst xmlns:a="http://schemas.openxmlformats.org/drawingml/2006/main" xmlns:r="http://schemas.openxmlformats.org/officeDocument/2006/relationships" xmlns:p="http://schemas.openxmlformats.org/presentationml/2006/main">
  <p:tag name="GENSWF_SLIDE_UID" val="{70C4930A-17D9-48F5-BADB-5992D7782F5F}:393"/>
</p:tagLst>
</file>

<file path=ppt/tags/tag6.xml><?xml version="1.0" encoding="utf-8"?>
<p:tagLst xmlns:a="http://schemas.openxmlformats.org/drawingml/2006/main" xmlns:r="http://schemas.openxmlformats.org/officeDocument/2006/relationships" xmlns:p="http://schemas.openxmlformats.org/presentationml/2006/main">
  <p:tag name="GENSWF_SLIDE_UID" val="{468BB237-F40B-40F0-AD40-2EBBA4D0D9BE}:346"/>
</p:tagLst>
</file>

<file path=ppt/tags/tag7.xml><?xml version="1.0" encoding="utf-8"?>
<p:tagLst xmlns:a="http://schemas.openxmlformats.org/drawingml/2006/main" xmlns:r="http://schemas.openxmlformats.org/officeDocument/2006/relationships" xmlns:p="http://schemas.openxmlformats.org/presentationml/2006/main">
  <p:tag name="GENSWF_SLIDE_UID" val="{63DC2A2A-5ED0-4BB5-A8A6-0D42580ADFC9}:347"/>
</p:tagLst>
</file>

<file path=ppt/tags/tag8.xml><?xml version="1.0" encoding="utf-8"?>
<p:tagLst xmlns:a="http://schemas.openxmlformats.org/drawingml/2006/main" xmlns:r="http://schemas.openxmlformats.org/officeDocument/2006/relationships" xmlns:p="http://schemas.openxmlformats.org/presentationml/2006/main">
  <p:tag name="GENSWF_SLIDE_UID" val="{6E2A8402-2DBA-4578-843A-2EA215A8AB02}:394"/>
</p:tagLst>
</file>

<file path=ppt/tags/tag9.xml><?xml version="1.0" encoding="utf-8"?>
<p:tagLst xmlns:a="http://schemas.openxmlformats.org/drawingml/2006/main" xmlns:r="http://schemas.openxmlformats.org/officeDocument/2006/relationships" xmlns:p="http://schemas.openxmlformats.org/presentationml/2006/main">
  <p:tag name="GENSWF_SLIDE_UID" val="{4B258648-2C5A-4325-B66B-8B64E00B2778}:395"/>
</p:tagLst>
</file>

<file path=ppt/theme/theme1.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1441</Words>
  <Application>Microsoft Office PowerPoint</Application>
  <PresentationFormat>Custom</PresentationFormat>
  <Paragraphs>158</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Chewy</vt:lpstr>
      <vt:lpstr>Amatic SC</vt:lpstr>
      <vt:lpstr>Bebas Neue</vt:lpstr>
      <vt:lpstr>Nunito</vt:lpstr>
      <vt:lpstr>Arial</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11.2_Nghe viết_Khi cả nhà bé tí</dc:title>
  <dc:creator>PC</dc:creator>
  <cp:lastModifiedBy>Administrator</cp:lastModifiedBy>
  <cp:revision>126</cp:revision>
  <dcterms:modified xsi:type="dcterms:W3CDTF">2024-11-21T00:50:14Z</dcterms:modified>
</cp:coreProperties>
</file>