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2" r:id="rId2"/>
    <p:sldId id="260" r:id="rId3"/>
    <p:sldId id="257" r:id="rId4"/>
    <p:sldId id="261" r:id="rId5"/>
    <p:sldId id="262" r:id="rId6"/>
    <p:sldId id="263" r:id="rId7"/>
    <p:sldId id="256" r:id="rId8"/>
    <p:sldId id="259" r:id="rId9"/>
    <p:sldId id="264" r:id="rId10"/>
    <p:sldId id="267" r:id="rId11"/>
    <p:sldId id="271" r:id="rId12"/>
    <p:sldId id="269" r:id="rId13"/>
    <p:sldId id="270" r:id="rId14"/>
  </p:sldIdLst>
  <p:sldSz cx="12192000" cy="6858000"/>
  <p:notesSz cx="6858000" cy="9144000"/>
  <p:embeddedFontLst>
    <p:embeddedFont>
      <p:font typeface="MS Mincho" panose="02020609040205080304" pitchFamily="49" charset="-128"/>
      <p:regular r:id="rId15"/>
    </p:embeddedFont>
    <p:embeddedFont>
      <p:font typeface="#9Slide03 BoosterNextFYBlack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8331-7749-F589-82B7-C403245F7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6CC2D-430E-E2F3-8D56-7EB0E31BB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89402-6E09-A7CA-41EA-CD74125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13B22-26B0-0F37-5A55-D25AF6B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522B-810B-B5BE-3549-AD7D877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931C-9C89-3B17-AD4A-57B3A774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5CB95-CC7A-8895-B4BE-A65262A1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172E-7999-E39A-EAEF-7D98D21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A64A-CD3B-8EA0-F891-D33107A3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5FC22-C5CC-156E-616F-38169172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1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3337A-5E4B-F225-9807-4C2DE067F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6F43C-A104-F3B5-725E-18EEAC3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0601-209D-3F23-16CB-A69ABB5B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9D63D-B245-D924-C38A-05CCB89F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5E7B9-7D0F-FD2E-8379-34A98540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0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D14-9297-DB8E-271B-833FE992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1639-4280-4D57-6A48-8CE06D0A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08136-0E6C-29C1-7654-8E3E610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D7B74-20D0-579B-15A6-CDA35F9B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40ED-F666-0D44-9B6D-2D16A67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512864DA-B786-172C-B903-5657CBF52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3F1AD9E-3BAB-B7DB-7131-A89F437C7257}"/>
              </a:ext>
            </a:extLst>
          </p:cNvPr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5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DF48-1A74-09D0-A916-4D5F04F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808A1-CBB4-09BB-C67F-597324DA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44287-2742-3871-C795-76550AD2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682E-46D7-F6A9-7541-176CB8B2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F8A7-F95A-B857-02D5-A2555872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9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B42C-AC43-30C7-338B-A8FC5E2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19ED-444E-876C-E8E2-53D168D5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0DE02-30D3-2137-0939-10D1A727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12087-A6F6-FD35-3AF5-F36938FB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BACC5-0158-1252-CA14-5221F21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18381-75A8-7F44-00BA-ACBE826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8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FB93-4323-1518-02E5-BF0F0342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D28E3-DA74-07D7-D3D8-6AA71B889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307C-E009-58D7-3ACF-369C52DA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2829D-E112-AD8A-0755-50F1E376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6BCCA-1677-E8AB-C820-8CBB3FD2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55D17-503B-58DF-6581-F2C797BB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880C9-AAA0-91CB-57E4-DC6CE0E6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9EB99-224C-9532-E0EA-967ED84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07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B61D-5B9A-4CE1-DFFA-74F66AC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73AF2-13E6-D186-7D63-A76F8F9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D865E-1215-C119-DFD8-450F14A9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1127E-33D4-8B62-5B1B-D70803E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3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160E7-F84C-5CE1-A243-335A5B3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05584-9CA4-2359-BDC5-73518D3E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AB771-50AD-35C5-0481-E49955A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7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561B-A00A-90AA-0DCC-F0FB2BB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A318-8702-113E-1378-8E45020B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9D702-EF93-E089-4C90-D55B7721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DA47-853F-8E02-F9DE-EBE68AF4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2BB19-62C2-CB45-77A8-98BD04D2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2A245-F9F5-F905-46EE-72A72E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3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C6C-8131-A6C5-CFB2-4F8FC8C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B93B2-EA4A-7317-8048-98C3917DD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71BE5-E4DD-FD1D-CBC3-0172D8C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46FED-A1EE-C10A-7B23-73B48D82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6B6D2-7FCB-9A3F-DDAC-9E8991ED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1C2C-8F14-1F70-B08D-22E4685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45F67-3AC3-4CEE-F160-642B2FC5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0E879-250E-E5EC-9530-AAD7477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8C658-B15C-4E04-9C08-85348644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7CA9-4D99-7DCB-D464-D40C4093E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3ADF1-32E8-D8FF-4FC1-63C9CD892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06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1578A-F604-4F57-A7CF-239C67D14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06AA7-9FD6-40D3-83D6-39EBBE8BF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D665E3-5B89-45AB-9DCC-71EF8D1B7602}"/>
              </a:ext>
            </a:extLst>
          </p:cNvPr>
          <p:cNvCxnSpPr/>
          <p:nvPr/>
        </p:nvCxnSpPr>
        <p:spPr>
          <a:xfrm>
            <a:off x="4399280" y="1300480"/>
            <a:ext cx="33832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4DCEF3B-C925-44A7-B140-6501F0BFE5E3}"/>
              </a:ext>
            </a:extLst>
          </p:cNvPr>
          <p:cNvSpPr/>
          <p:nvPr/>
        </p:nvSpPr>
        <p:spPr>
          <a:xfrm>
            <a:off x="4406274" y="1758295"/>
            <a:ext cx="3379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VIỆT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9FE0D-DDB5-427A-A4F0-4329389FFD45}"/>
              </a:ext>
            </a:extLst>
          </p:cNvPr>
          <p:cNvSpPr/>
          <p:nvPr/>
        </p:nvSpPr>
        <p:spPr>
          <a:xfrm>
            <a:off x="938025" y="2967335"/>
            <a:ext cx="103159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NGHE: </a:t>
            </a:r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2B4FC4-74A2-4C99-A14A-EEB49849AC86}"/>
              </a:ext>
            </a:extLst>
          </p:cNvPr>
          <p:cNvSpPr/>
          <p:nvPr/>
        </p:nvSpPr>
        <p:spPr>
          <a:xfrm>
            <a:off x="3596504" y="4166215"/>
            <a:ext cx="49989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pPr algn="ctr"/>
            <a:r>
              <a:rPr lang="en-US" sz="4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5D</a:t>
            </a:r>
            <a:endParaRPr lang="en-US" sz="4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5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>
            <a:off x="673081" y="836071"/>
            <a:ext cx="3269000" cy="1449929"/>
            <a:chOff x="252456" y="356846"/>
            <a:chExt cx="4338923" cy="2634744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104546" y="-495244"/>
              <a:ext cx="2634744" cy="433892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855918" y="725003"/>
              <a:ext cx="2787945" cy="901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GB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GB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11644219-B45C-712C-D278-537AC1AB0C95}"/>
              </a:ext>
            </a:extLst>
          </p:cNvPr>
          <p:cNvSpPr/>
          <p:nvPr/>
        </p:nvSpPr>
        <p:spPr>
          <a:xfrm>
            <a:off x="4653280" y="772160"/>
            <a:ext cx="6675120" cy="1503680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  <a:r>
              <a:rPr lang="vi-VN" sz="4800" dirty="0">
                <a:solidFill>
                  <a:schemeClr val="accent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ánh giá và bình chọn 2 nội dung: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B6900-6BA8-CFBD-F9E0-EDD089552A49}"/>
              </a:ext>
            </a:extLst>
          </p:cNvPr>
          <p:cNvSpPr txBox="1"/>
          <p:nvPr/>
        </p:nvSpPr>
        <p:spPr>
          <a:xfrm>
            <a:off x="2326640" y="3088640"/>
            <a:ext cx="7487920" cy="1578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98000"/>
              </a:lnSpc>
              <a:spcBef>
                <a:spcPts val="0"/>
              </a:spcBef>
              <a:spcAft>
                <a:spcPts val="285"/>
              </a:spcAft>
            </a:pPr>
            <a:r>
              <a:rPr lang="nl-NL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Cuốn sách hay nhất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98000"/>
              </a:lnSpc>
              <a:spcBef>
                <a:spcPts val="0"/>
              </a:spcBef>
              <a:spcAft>
                <a:spcPts val="285"/>
              </a:spcAft>
            </a:pPr>
            <a:r>
              <a:rPr lang="nl-NL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Nhóm giới thiệu hay nhất.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13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57FA1-ED27-87EC-48D9-1311F5B3E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80" y="192151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313688" y="1493520"/>
            <a:ext cx="9564624" cy="1661160"/>
            <a:chOff x="1490472" y="749808"/>
            <a:chExt cx="9564624" cy="12070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107899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10789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spc="-20" dirty="0">
                  <a:solidFill>
                    <a:srgbClr val="FF0000"/>
                  </a:solidFill>
                  <a:effectLst/>
                  <a:latin typeface="#9Slide03 BoosterNextFYBlack" panose="02000A03000000020004" pitchFamily="2" charset="-93"/>
                  <a:ea typeface="MS Mincho" panose="02020609040205080304" pitchFamily="49" charset="-128"/>
                </a:rPr>
                <a:t>Chia sẻ với người thân về cuốn sách mà em đã thảo luận cùng bạn bè ở lớp.</a:t>
              </a:r>
              <a:endParaRPr lang="vi-VN" sz="6600" b="1" dirty="0">
                <a:solidFill>
                  <a:srgbClr val="FF0000"/>
                </a:solidFill>
                <a:effectLst/>
                <a:latin typeface="#9Slide03 BoosterNextFYBlack" panose="02000A03000000020004" pitchFamily="2" charset="-93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Freeform 10">
            <a:extLst>
              <a:ext uri="{FF2B5EF4-FFF2-40B4-BE49-F238E27FC236}">
                <a16:creationId xmlns:a16="http://schemas.microsoft.com/office/drawing/2014/main" id="{12973D0B-D7A7-DC89-B71C-48340A632F09}"/>
              </a:ext>
            </a:extLst>
          </p:cNvPr>
          <p:cNvSpPr/>
          <p:nvPr/>
        </p:nvSpPr>
        <p:spPr>
          <a:xfrm>
            <a:off x="3352610" y="3794760"/>
            <a:ext cx="4940998" cy="2888532"/>
          </a:xfrm>
          <a:custGeom>
            <a:avLst/>
            <a:gdLst/>
            <a:ahLst/>
            <a:cxnLst/>
            <a:rect l="l" t="t" r="r" b="b"/>
            <a:pathLst>
              <a:path w="3066173" h="1950852">
                <a:moveTo>
                  <a:pt x="0" y="0"/>
                </a:moveTo>
                <a:lnTo>
                  <a:pt x="3066172" y="0"/>
                </a:lnTo>
                <a:lnTo>
                  <a:pt x="3066172" y="1950852"/>
                </a:lnTo>
                <a:lnTo>
                  <a:pt x="0" y="19508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17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CE8B-EB99-F355-73E1-4F15879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6575-C788-2690-6F4A-DE978322C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A0CBB6-3EF4-5295-599E-37D21FEB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187A2-72CF-4DC3-B0C5-FE86EE51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92" y="1857959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67B9E3-F7E8-920F-C5BE-144BD6AF7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227" y="2374770"/>
            <a:ext cx="7453530" cy="21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D07AA9-1AE0-8099-7FDA-CE2A94486E95}"/>
              </a:ext>
            </a:extLst>
          </p:cNvPr>
          <p:cNvGrpSpPr/>
          <p:nvPr/>
        </p:nvGrpSpPr>
        <p:grpSpPr>
          <a:xfrm>
            <a:off x="981091" y="1984248"/>
            <a:ext cx="6720840" cy="4096512"/>
            <a:chOff x="981091" y="1984248"/>
            <a:chExt cx="6720840" cy="40965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4F1677-0375-019A-AE3A-913040718EC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E1C32DDE-8205-F588-9699-FC9AAED0E121}"/>
                  </a:ext>
                </a:extLst>
              </p:cNvPr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193434C0-C729-A256-00EA-019E968C3138}"/>
                  </a:ext>
                </a:extLst>
              </p:cNvPr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FD70D8-06BF-33D7-2467-0B7930755B04}"/>
                </a:ext>
              </a:extLst>
            </p:cNvPr>
            <p:cNvSpPr txBox="1"/>
            <p:nvPr/>
          </p:nvSpPr>
          <p:spPr>
            <a:xfrm rot="153831">
              <a:off x="1399842" y="3255926"/>
              <a:ext cx="568255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5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xem</a:t>
              </a:r>
              <a:r>
                <a:rPr lang="en-US" sz="5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5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5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5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5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5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vi-VN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5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F2EABB2-F7F2-1453-3D0E-02BA4DF1D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" y="783737"/>
            <a:ext cx="3443627" cy="5181633"/>
          </a:xfrm>
          <a:prstGeom prst="rect">
            <a:avLst/>
          </a:prstGeom>
        </p:spPr>
      </p:pic>
      <p:sp>
        <p:nvSpPr>
          <p:cNvPr id="15" name="AutoShape 6" descr="Tham Khảo Top 20 Cuốn Sách Thiếu Nhi Nên Đọc">
            <a:extLst>
              <a:ext uri="{FF2B5EF4-FFF2-40B4-BE49-F238E27FC236}">
                <a16:creationId xmlns:a16="http://schemas.microsoft.com/office/drawing/2014/main" id="{0FD64D7A-B76B-75FE-368C-0332FB7FF4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 descr="A book cover with a little prince sitting on a large round object&#10;&#10;Description automatically generated">
            <a:extLst>
              <a:ext uri="{FF2B5EF4-FFF2-40B4-BE49-F238E27FC236}">
                <a16:creationId xmlns:a16="http://schemas.microsoft.com/office/drawing/2014/main" id="{9A8907B7-9218-EB68-3523-3CA3BAD82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165" y="805542"/>
            <a:ext cx="3625456" cy="5225143"/>
          </a:xfrm>
          <a:prstGeom prst="rect">
            <a:avLst/>
          </a:prstGeom>
        </p:spPr>
      </p:pic>
      <p:pic>
        <p:nvPicPr>
          <p:cNvPr id="20" name="Picture 19" descr="A cover of a book&#10;&#10;Description automatically generated">
            <a:extLst>
              <a:ext uri="{FF2B5EF4-FFF2-40B4-BE49-F238E27FC236}">
                <a16:creationId xmlns:a16="http://schemas.microsoft.com/office/drawing/2014/main" id="{DAD90BA6-05B0-D07D-99D1-29D1707D1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28" y="813379"/>
            <a:ext cx="3550522" cy="520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713B13-E551-9261-3A0A-F07F538A992A}"/>
              </a:ext>
            </a:extLst>
          </p:cNvPr>
          <p:cNvGrpSpPr/>
          <p:nvPr/>
        </p:nvGrpSpPr>
        <p:grpSpPr>
          <a:xfrm>
            <a:off x="1144377" y="634419"/>
            <a:ext cx="6720840" cy="2054352"/>
            <a:chOff x="981091" y="1984248"/>
            <a:chExt cx="6720840" cy="40965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D07AA9-1AE0-8099-7FDA-CE2A94486E9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14F1677-0375-019A-AE3A-913040718EC5}"/>
                  </a:ext>
                </a:extLst>
              </p:cNvPr>
              <p:cNvGrpSpPr/>
              <p:nvPr/>
            </p:nvGrpSpPr>
            <p:grpSpPr>
              <a:xfrm>
                <a:off x="981091" y="1984248"/>
                <a:ext cx="6720840" cy="4096512"/>
                <a:chOff x="981091" y="1984248"/>
                <a:chExt cx="6720840" cy="4096512"/>
              </a:xfrm>
            </p:grpSpPr>
            <p:sp>
              <p:nvSpPr>
                <p:cNvPr id="9" name="Rectangle: Diagonal Corners Rounded 8">
                  <a:extLst>
                    <a:ext uri="{FF2B5EF4-FFF2-40B4-BE49-F238E27FC236}">
                      <a16:creationId xmlns:a16="http://schemas.microsoft.com/office/drawing/2014/main" id="{E1C32DDE-8205-F588-9699-FC9AAED0E121}"/>
                    </a:ext>
                  </a:extLst>
                </p:cNvPr>
                <p:cNvSpPr/>
                <p:nvPr/>
              </p:nvSpPr>
              <p:spPr>
                <a:xfrm>
                  <a:off x="981091" y="1984248"/>
                  <a:ext cx="6720840" cy="3895344"/>
                </a:xfrm>
                <a:prstGeom prst="round2Diag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" name="Rectangle: Diagonal Corners Rounded 9">
                  <a:extLst>
                    <a:ext uri="{FF2B5EF4-FFF2-40B4-BE49-F238E27FC236}">
                      <a16:creationId xmlns:a16="http://schemas.microsoft.com/office/drawing/2014/main" id="{193434C0-C729-A256-00EA-019E968C3138}"/>
                    </a:ext>
                  </a:extLst>
                </p:cNvPr>
                <p:cNvSpPr/>
                <p:nvPr/>
              </p:nvSpPr>
              <p:spPr>
                <a:xfrm rot="563031">
                  <a:off x="981091" y="2185416"/>
                  <a:ext cx="6720840" cy="3895344"/>
                </a:xfrm>
                <a:prstGeom prst="round2DiagRect">
                  <a:avLst/>
                </a:prstGeom>
                <a:solidFill>
                  <a:schemeClr val="bg1"/>
                </a:solidFill>
                <a:ln w="762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D70D8-06BF-33D7-2467-0B7930755B04}"/>
                  </a:ext>
                </a:extLst>
              </p:cNvPr>
              <p:cNvSpPr txBox="1"/>
              <p:nvPr/>
            </p:nvSpPr>
            <p:spPr>
              <a:xfrm rot="153831">
                <a:off x="1399842" y="3779145"/>
                <a:ext cx="56825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FB5457-0C94-15A7-A41C-C006C2D84E51}"/>
                </a:ext>
              </a:extLst>
            </p:cNvPr>
            <p:cNvSpPr txBox="1"/>
            <p:nvPr/>
          </p:nvSpPr>
          <p:spPr>
            <a:xfrm rot="371771">
              <a:off x="1156539" y="2555509"/>
              <a:ext cx="631134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dirty="0"/>
                <a:t>Em thích nhất cuốn sách nào?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3C9FD3A-8193-71B3-BA21-ED93DF7460F8}"/>
              </a:ext>
            </a:extLst>
          </p:cNvPr>
          <p:cNvGrpSpPr/>
          <p:nvPr/>
        </p:nvGrpSpPr>
        <p:grpSpPr>
          <a:xfrm>
            <a:off x="774263" y="3671533"/>
            <a:ext cx="6720840" cy="2102770"/>
            <a:chOff x="981091" y="1984248"/>
            <a:chExt cx="6720840" cy="419306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9A52B25-2A05-4963-39FA-3D6071589EF4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BDE50A4-C6B0-EBCB-0165-F1C7C6BD0E5C}"/>
                  </a:ext>
                </a:extLst>
              </p:cNvPr>
              <p:cNvGrpSpPr/>
              <p:nvPr/>
            </p:nvGrpSpPr>
            <p:grpSpPr>
              <a:xfrm>
                <a:off x="981091" y="1984248"/>
                <a:ext cx="6720840" cy="4096512"/>
                <a:chOff x="981091" y="1984248"/>
                <a:chExt cx="6720840" cy="4096512"/>
              </a:xfrm>
            </p:grpSpPr>
            <p:sp>
              <p:nvSpPr>
                <p:cNvPr id="16" name="Rectangle: Diagonal Corners Rounded 15">
                  <a:extLst>
                    <a:ext uri="{FF2B5EF4-FFF2-40B4-BE49-F238E27FC236}">
                      <a16:creationId xmlns:a16="http://schemas.microsoft.com/office/drawing/2014/main" id="{3685C69B-F803-6425-A066-AD22726A6499}"/>
                    </a:ext>
                  </a:extLst>
                </p:cNvPr>
                <p:cNvSpPr/>
                <p:nvPr/>
              </p:nvSpPr>
              <p:spPr>
                <a:xfrm>
                  <a:off x="981091" y="1984248"/>
                  <a:ext cx="6720840" cy="3895344"/>
                </a:xfrm>
                <a:prstGeom prst="round2Diag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7" name="Rectangle: Diagonal Corners Rounded 16">
                  <a:extLst>
                    <a:ext uri="{FF2B5EF4-FFF2-40B4-BE49-F238E27FC236}">
                      <a16:creationId xmlns:a16="http://schemas.microsoft.com/office/drawing/2014/main" id="{555B9C26-801F-8B6E-845B-9EF4A46AC6E8}"/>
                    </a:ext>
                  </a:extLst>
                </p:cNvPr>
                <p:cNvSpPr/>
                <p:nvPr/>
              </p:nvSpPr>
              <p:spPr>
                <a:xfrm rot="563031">
                  <a:off x="981091" y="2185416"/>
                  <a:ext cx="6720840" cy="3895344"/>
                </a:xfrm>
                <a:prstGeom prst="round2DiagRect">
                  <a:avLst/>
                </a:prstGeom>
                <a:solidFill>
                  <a:schemeClr val="bg1"/>
                </a:solidFill>
                <a:ln w="762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06AFC0-BE84-3941-F4E1-7925D82A9A73}"/>
                  </a:ext>
                </a:extLst>
              </p:cNvPr>
              <p:cNvSpPr txBox="1"/>
              <p:nvPr/>
            </p:nvSpPr>
            <p:spPr>
              <a:xfrm rot="153831">
                <a:off x="1399842" y="3779145"/>
                <a:ext cx="56825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571004-13B3-BB1A-961F-3E5A24354FB5}"/>
                </a:ext>
              </a:extLst>
            </p:cNvPr>
            <p:cNvSpPr txBox="1"/>
            <p:nvPr/>
          </p:nvSpPr>
          <p:spPr>
            <a:xfrm rot="371771">
              <a:off x="1301426" y="2310832"/>
              <a:ext cx="5974426" cy="3866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/>
                <a:t>Muốn bạn bè biết về cuốn sách em thích, em sẽ làm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464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1966504" y="612648"/>
            <a:ext cx="8258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2"/>
                </a:solidFill>
                <a:latin typeface="#9Slide03 BoosterNextFYBlack" panose="02000A03000000020004" pitchFamily="2" charset="-93"/>
              </a:rPr>
              <a:t>TRÒ CHƠI: “AI NHANH HƠN”</a:t>
            </a:r>
            <a:endParaRPr lang="vi-VN" sz="4800" dirty="0">
              <a:solidFill>
                <a:schemeClr val="accent2"/>
              </a:solidFill>
              <a:latin typeface="#9Slide03 BoosterNextFYBlack" panose="02000A03000000020004" pitchFamily="2" charset="-93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57D45E-3E71-3476-F9B8-B83C308728EF}"/>
              </a:ext>
            </a:extLst>
          </p:cNvPr>
          <p:cNvGrpSpPr/>
          <p:nvPr/>
        </p:nvGrpSpPr>
        <p:grpSpPr>
          <a:xfrm>
            <a:off x="981091" y="1984248"/>
            <a:ext cx="6720840" cy="4096512"/>
            <a:chOff x="981091" y="1984248"/>
            <a:chExt cx="6720840" cy="40965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D07AA9-1AE0-8099-7FDA-CE2A94486E9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14F1677-0375-019A-AE3A-913040718EC5}"/>
                  </a:ext>
                </a:extLst>
              </p:cNvPr>
              <p:cNvGrpSpPr/>
              <p:nvPr/>
            </p:nvGrpSpPr>
            <p:grpSpPr>
              <a:xfrm>
                <a:off x="981091" y="1984248"/>
                <a:ext cx="6720840" cy="4096512"/>
                <a:chOff x="981091" y="1984248"/>
                <a:chExt cx="6720840" cy="4096512"/>
              </a:xfrm>
            </p:grpSpPr>
            <p:sp>
              <p:nvSpPr>
                <p:cNvPr id="9" name="Rectangle: Diagonal Corners Rounded 8">
                  <a:extLst>
                    <a:ext uri="{FF2B5EF4-FFF2-40B4-BE49-F238E27FC236}">
                      <a16:creationId xmlns:a16="http://schemas.microsoft.com/office/drawing/2014/main" id="{E1C32DDE-8205-F588-9699-FC9AAED0E121}"/>
                    </a:ext>
                  </a:extLst>
                </p:cNvPr>
                <p:cNvSpPr/>
                <p:nvPr/>
              </p:nvSpPr>
              <p:spPr>
                <a:xfrm>
                  <a:off x="981091" y="1984248"/>
                  <a:ext cx="6720840" cy="3895344"/>
                </a:xfrm>
                <a:prstGeom prst="round2Diag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" name="Rectangle: Diagonal Corners Rounded 9">
                  <a:extLst>
                    <a:ext uri="{FF2B5EF4-FFF2-40B4-BE49-F238E27FC236}">
                      <a16:creationId xmlns:a16="http://schemas.microsoft.com/office/drawing/2014/main" id="{193434C0-C729-A256-00EA-019E968C3138}"/>
                    </a:ext>
                  </a:extLst>
                </p:cNvPr>
                <p:cNvSpPr/>
                <p:nvPr/>
              </p:nvSpPr>
              <p:spPr>
                <a:xfrm rot="563031">
                  <a:off x="981091" y="2185416"/>
                  <a:ext cx="6720840" cy="3895344"/>
                </a:xfrm>
                <a:prstGeom prst="round2DiagRect">
                  <a:avLst/>
                </a:prstGeom>
                <a:solidFill>
                  <a:schemeClr val="bg1"/>
                </a:solidFill>
                <a:ln w="762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D70D8-06BF-33D7-2467-0B7930755B04}"/>
                  </a:ext>
                </a:extLst>
              </p:cNvPr>
              <p:cNvSpPr txBox="1"/>
              <p:nvPr/>
            </p:nvSpPr>
            <p:spPr>
              <a:xfrm rot="153831">
                <a:off x="1399842" y="3779145"/>
                <a:ext cx="56825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38C56DB-FFCB-F83F-4497-688A18F34A36}"/>
                </a:ext>
              </a:extLst>
            </p:cNvPr>
            <p:cNvSpPr txBox="1"/>
            <p:nvPr/>
          </p:nvSpPr>
          <p:spPr>
            <a:xfrm rot="575123">
              <a:off x="1600691" y="2609593"/>
              <a:ext cx="5708529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dirty="0"/>
                <a:t>Bạn hãy nêu câu kết đoạn trong đoạn văn mà bạn định giới thiệu?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5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E462-7A9D-1A5E-1D65-D4B84711B6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5DB47-B811-3F41-2229-B4A081640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erson writing in a book&#10;&#10;Description automatically generated">
            <a:extLst>
              <a:ext uri="{FF2B5EF4-FFF2-40B4-BE49-F238E27FC236}">
                <a16:creationId xmlns:a16="http://schemas.microsoft.com/office/drawing/2014/main" id="{232B7026-C080-5F11-2E19-23F64CCF9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210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C61A06-46F8-0438-0273-87AD214F6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402" y="0"/>
            <a:ext cx="2316681" cy="93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D7873D-2EC3-ECD3-8497-626241C0B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9636" y="414465"/>
            <a:ext cx="3036071" cy="1457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2476D0-0B59-10F9-AC31-98CF6F5F5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904" y="1493423"/>
            <a:ext cx="8864352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889508" y="644144"/>
            <a:ext cx="107990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 bị.</a:t>
            </a:r>
          </a:p>
          <a:p>
            <a:pPr algn="just"/>
            <a:r>
              <a:rPr lang="vi-VN" sz="3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Chọn 1 cuốn sách em yêu thích.</a:t>
            </a:r>
          </a:p>
          <a:p>
            <a:pPr algn="just"/>
            <a:r>
              <a:rPr lang="vi-VN" sz="3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Dự kiến những thông tin sẽ giới thiệu về cuốn sách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35878-158B-94BA-953C-06A5AABDCD75}"/>
              </a:ext>
            </a:extLst>
          </p:cNvPr>
          <p:cNvSpPr txBox="1"/>
          <p:nvPr/>
        </p:nvSpPr>
        <p:spPr>
          <a:xfrm>
            <a:off x="3413760" y="2072640"/>
            <a:ext cx="5882640" cy="1048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36830" algn="ctr">
              <a:lnSpc>
                <a:spcPct val="107000"/>
              </a:lnSpc>
              <a:spcBef>
                <a:spcPts val="0"/>
              </a:spcBef>
              <a:spcAft>
                <a:spcPts val="235"/>
              </a:spcAft>
            </a:pPr>
            <a:r>
              <a:rPr lang="en-US" sz="2800" b="1" dirty="0" err="1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2800" b="1" dirty="0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2800" dirty="0">
              <a:solidFill>
                <a:srgbClr val="E82465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b="1" i="1" dirty="0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b="1" i="1" dirty="0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2800" b="1" i="1" dirty="0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i="1" dirty="0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i="1" dirty="0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i="1" dirty="0">
                <a:solidFill>
                  <a:srgbClr val="E824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2800" dirty="0">
              <a:solidFill>
                <a:srgbClr val="E82465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2CFA731-84C3-7311-F099-D64CA3182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638788"/>
              </p:ext>
            </p:extLst>
          </p:nvPr>
        </p:nvGraphicFramePr>
        <p:xfrm>
          <a:off x="3352800" y="3266662"/>
          <a:ext cx="5750560" cy="31459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50560">
                  <a:extLst>
                    <a:ext uri="{9D8B030D-6E8A-4147-A177-3AD203B41FA5}">
                      <a16:colId xmlns:a16="http://schemas.microsoft.com/office/drawing/2014/main" val="402337929"/>
                    </a:ext>
                  </a:extLst>
                </a:gridCol>
              </a:tblGrid>
              <a:tr h="259715">
                <a:tc>
                  <a:txBody>
                    <a:bodyPr/>
                    <a:lstStyle/>
                    <a:p>
                      <a:pPr marL="0" marR="3683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……………………………………………..</a:t>
                      </a:r>
                    </a:p>
                  </a:txBody>
                  <a:tcPr marL="50800" marR="14605" marT="30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853825"/>
                  </a:ext>
                </a:extLst>
              </a:tr>
              <a:tr h="13557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35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giả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............................................................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35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............................................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35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................................................</a:t>
                      </a:r>
                    </a:p>
                    <a:p>
                      <a:pPr marL="0" marR="0" algn="l">
                        <a:lnSpc>
                          <a:spcPct val="98000"/>
                        </a:lnSpc>
                        <a:spcBef>
                          <a:spcPts val="0"/>
                        </a:spcBef>
                        <a:spcAft>
                          <a:spcPts val="285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gây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cuốn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.............................................................................</a:t>
                      </a:r>
                    </a:p>
                    <a:p>
                      <a:pPr marL="0" marR="0" algn="just">
                        <a:lnSpc>
                          <a:spcPct val="98000"/>
                        </a:lnSpc>
                        <a:spcBef>
                          <a:spcPts val="0"/>
                        </a:spcBef>
                        <a:spcAft>
                          <a:spcPts val="285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  <a:p>
                      <a:pPr marL="0" marR="0" algn="just">
                        <a:lnSpc>
                          <a:spcPct val="98000"/>
                        </a:lnSpc>
                        <a:spcBef>
                          <a:spcPts val="0"/>
                        </a:spcBef>
                        <a:spcAft>
                          <a:spcPts val="285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……………………………………………………………..</a:t>
                      </a:r>
                    </a:p>
                  </a:txBody>
                  <a:tcPr marL="50800" marR="14605" marT="30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990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5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>
            <a:off x="706829" y="1348797"/>
            <a:ext cx="3336852" cy="1750004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305250" y="1298521"/>
              <a:ext cx="2711000" cy="820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GB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GB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: Top Corners One Rounded and One Snipped 6">
            <a:extLst>
              <a:ext uri="{FF2B5EF4-FFF2-40B4-BE49-F238E27FC236}">
                <a16:creationId xmlns:a16="http://schemas.microsoft.com/office/drawing/2014/main" id="{5F423AD0-0904-CB00-4D59-9D8898FAEF9B}"/>
              </a:ext>
            </a:extLst>
          </p:cNvPr>
          <p:cNvSpPr/>
          <p:nvPr/>
        </p:nvSpPr>
        <p:spPr>
          <a:xfrm>
            <a:off x="4826000" y="880788"/>
            <a:ext cx="6675120" cy="3213692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accent2"/>
                </a:solidFill>
              </a:rPr>
              <a:t>– Giới thiệu về cuốn sách em yêu thích theo nội dung đã chuẩn bị.</a:t>
            </a:r>
          </a:p>
          <a:p>
            <a:pPr algn="just"/>
            <a:r>
              <a:rPr lang="vi-VN" sz="3600" dirty="0">
                <a:solidFill>
                  <a:schemeClr val="accent2"/>
                </a:solidFill>
              </a:rPr>
              <a:t>– Trả lời câu hỏi của bạn về cuốn sách em giới thiệu.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EB60C-ADCD-A7D5-34E3-6F16F490EF11}"/>
              </a:ext>
            </a:extLst>
          </p:cNvPr>
          <p:cNvSpPr txBox="1"/>
          <p:nvPr/>
        </p:nvSpPr>
        <p:spPr>
          <a:xfrm>
            <a:off x="4947920" y="4511040"/>
            <a:ext cx="6319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Khi nghe bạn trình bày, ghi chép những thông tin quan trọng và chuẩn bị câu hỏi để hiểu rõ hơn cuốn sách bạn giới thiệu.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263</Words>
  <Application>Microsoft Office PowerPoint</Application>
  <PresentationFormat>Widescreen</PresentationFormat>
  <Paragraphs>31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#9Slide03 BoosterNextFYBlack</vt:lpstr>
      <vt:lpstr>Times New Roman</vt:lpstr>
      <vt:lpstr>Calibri</vt:lpstr>
      <vt:lpstr>Arial</vt:lpstr>
      <vt:lpstr>Aptos</vt:lpstr>
      <vt:lpstr>Cambria</vt:lpstr>
      <vt:lpstr>MS Mincho</vt:lpstr>
      <vt:lpstr>Aptos Display</vt:lpstr>
      <vt:lpstr>Office Theme</vt:lpstr>
      <vt:lpstr>Trường Tiểu học Quang Trung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Administrator</cp:lastModifiedBy>
  <cp:revision>9</cp:revision>
  <dcterms:created xsi:type="dcterms:W3CDTF">2024-08-14T06:45:03Z</dcterms:created>
  <dcterms:modified xsi:type="dcterms:W3CDTF">2024-11-22T13:59:54Z</dcterms:modified>
</cp:coreProperties>
</file>