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5"/>
  </p:notesMasterIdLst>
  <p:sldIdLst>
    <p:sldId id="548" r:id="rId4"/>
    <p:sldId id="395" r:id="rId5"/>
    <p:sldId id="439" r:id="rId6"/>
    <p:sldId id="545" r:id="rId7"/>
    <p:sldId id="543" r:id="rId8"/>
    <p:sldId id="538" r:id="rId9"/>
    <p:sldId id="547" r:id="rId10"/>
    <p:sldId id="546" r:id="rId11"/>
    <p:sldId id="446" r:id="rId12"/>
    <p:sldId id="362" r:id="rId13"/>
    <p:sldId id="4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857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BF3F-016B-4B23-B388-FFB7700AFDE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A4EFC-697E-4FED-A6F9-06B2AF7E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8D46-DE6E-4E95-BE45-D4B0F5A0384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4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A4EFC-697E-4FED-A6F9-06B2AF7EE4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0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45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60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33186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513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354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091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1410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1762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704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609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80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3609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351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8135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3D51461-BA73-3BAA-9157-93FED1EF32DD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845D3E0-305A-8644-AE22-B8F0D710580C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2244E65E-F98A-F0AB-B726-57B52AB6B150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D40D095-818F-F220-EFC9-2A2A0FD5963F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642E3C3-9D04-B338-11D4-EA34C7B12BAD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40021B4-02E1-1782-852D-E1026886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33041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43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94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66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80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2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35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08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2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33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07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04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70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746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67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2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FD9345F-5B61-FAC3-5FE6-F1209411A6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7BD138-B9E5-05EB-ECA9-A0BB61BB8E23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A8C459E-F6A2-D8E4-4149-798755408410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54282145-50AA-4FF4-A715-8DBA6479DD90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AB403F3-F76E-594E-81E1-97B8A603491F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12C6AA8-F958-DE5B-70BC-B14A7B88AF2A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699912B-D31C-061E-784D-735457BBE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20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92D0904-4446-C0AF-F8DB-3D1D9F8B6F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042E54-3B81-2928-2E82-A623512E6129}"/>
              </a:ext>
            </a:extLst>
          </p:cNvPr>
          <p:cNvGrpSpPr/>
          <p:nvPr userDrawn="1"/>
        </p:nvGrpSpPr>
        <p:grpSpPr>
          <a:xfrm>
            <a:off x="-3210814" y="0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D0BE2D5-B2B3-2D34-DCFE-27A71EB10A3F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7A6B6913-6118-D947-BA9D-04B017C03A18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E437969A-A5A8-5AC4-DD6D-13DB6537ECA9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1ECDE4E-95FC-04DF-53D0-3087DD9E2746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0A02E70-0B0E-8651-2C33-D120C811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94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529"/>
            <a:ext cx="12206272" cy="6726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634" y="6041340"/>
            <a:ext cx="2341379" cy="68313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0E5D346-6970-42C6-9B49-C3A7A192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225" y="431777"/>
            <a:ext cx="6040706" cy="193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  <a:endParaRPr lang="en-US" altLang="en-US" sz="2397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QUANG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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77D4E9-F47D-467F-820E-751603A59FAB}"/>
              </a:ext>
            </a:extLst>
          </p:cNvPr>
          <p:cNvSpPr txBox="1"/>
          <p:nvPr/>
        </p:nvSpPr>
        <p:spPr>
          <a:xfrm>
            <a:off x="101601" y="2998588"/>
            <a:ext cx="119162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vi-VN" sz="44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Gieo hạt hoa, cây cảnh trong chậu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97A74A22-E3A2-4978-9062-39F68EDF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756" y="5844312"/>
            <a:ext cx="5479444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96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6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196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Phạm Thị Thúy</a:t>
            </a:r>
            <a:endParaRPr lang="en-US" altLang="en-US" sz="3196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868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id-ID" sz="5867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5867" b="1" i="0" u="none" strike="noStrike" kern="0" cap="none" spc="0" normalizeH="0" baseline="0" noProof="0">
                <a:ln>
                  <a:noFill/>
                </a:ln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1600438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chăm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sóc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vừa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1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80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3200710"/>
            <a:ext cx="3986647" cy="3986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490138-1B2D-AE95-6150-F4ECFA0D1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276" y="1264905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282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29" y="2990534"/>
            <a:ext cx="4162424" cy="41624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8B72980-4883-4A11-97EB-015D606F1575}"/>
              </a:ext>
            </a:extLst>
          </p:cNvPr>
          <p:cNvGrpSpPr/>
          <p:nvPr/>
        </p:nvGrpSpPr>
        <p:grpSpPr>
          <a:xfrm>
            <a:off x="2005973" y="1504507"/>
            <a:ext cx="7664523" cy="1577122"/>
            <a:chOff x="1186949" y="1868514"/>
            <a:chExt cx="6528373" cy="1577122"/>
          </a:xfrm>
        </p:grpSpPr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xmlns="" id="{B5331C81-9A84-4E0D-9630-FFB44AD36B48}"/>
                </a:ext>
              </a:extLst>
            </p:cNvPr>
            <p:cNvSpPr txBox="1"/>
            <p:nvPr/>
          </p:nvSpPr>
          <p:spPr>
            <a:xfrm>
              <a:off x="1186949" y="1875976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203200">
                    <a:solidFill>
                      <a:srgbClr val="FE912C"/>
                    </a:solidFill>
                  </a:ln>
                  <a:solidFill>
                    <a:srgbClr val="FE912C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  <p:sp>
          <p:nvSpPr>
            <p:cNvPr id="13" name="文本框 25">
              <a:extLst>
                <a:ext uri="{FF2B5EF4-FFF2-40B4-BE49-F238E27FC236}">
                  <a16:creationId xmlns:a16="http://schemas.microsoft.com/office/drawing/2014/main" xmlns="" id="{C70E5DC5-2320-488B-A640-80DE28D6610A}"/>
                </a:ext>
              </a:extLst>
            </p:cNvPr>
            <p:cNvSpPr txBox="1"/>
            <p:nvPr/>
          </p:nvSpPr>
          <p:spPr>
            <a:xfrm>
              <a:off x="1204517" y="1868514"/>
              <a:ext cx="6510805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 w="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08336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xmlns="" id="{B5D81561-A54B-473A-9D4C-22308E8EB925}"/>
              </a:ext>
            </a:extLst>
          </p:cNvPr>
          <p:cNvSpPr/>
          <p:nvPr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91FEAD-1FDE-C03E-5E7E-CDBFC9EC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39B07A-143A-66C5-12FB-7947E9B20B5F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</a:t>
            </a: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dụng cụ cần thiết khi gieo hạt hoa, cây cảnh trong chậu.</a:t>
            </a:r>
            <a:endParaRPr lang="nl-NL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59"/>
            <a:ext cx="12192000" cy="156754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ACC0AA54-93C4-6F5F-DEFA-910D7971A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90" y="3524691"/>
            <a:ext cx="3333309" cy="333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BAAB47-57C0-FCAC-08F6-18E5E8BAF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8" y="2204689"/>
            <a:ext cx="768162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9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98C366-A167-4FE7-B254-837BAC0B8AC6}"/>
              </a:ext>
            </a:extLst>
          </p:cNvPr>
          <p:cNvSpPr txBox="1"/>
          <p:nvPr/>
        </p:nvSpPr>
        <p:spPr>
          <a:xfrm>
            <a:off x="1841964" y="585013"/>
            <a:ext cx="867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Thực hành gieo hạt hoa, cây cảnh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OẠT ĐỘNG TRẢI NGHIỆM &quot; BÉ GIEO HẠT NẢY MẦM&quot; CỦA CÁC BÉ 4,5 TUỔI | Trường  Mầm non Đồng Bài">
            <a:extLst>
              <a:ext uri="{FF2B5EF4-FFF2-40B4-BE49-F238E27FC236}">
                <a16:creationId xmlns:a16="http://schemas.microsoft.com/office/drawing/2014/main" xmlns="" id="{843E376B-661E-1C19-D594-288FF86A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1631"/>
            <a:ext cx="6143624" cy="46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18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cách trồng cây sứ bằng hạt và cách chăm sóc hạt sau khi ươm">
            <a:hlinkClick r:id="" action="ppaction://media"/>
            <a:extLst>
              <a:ext uri="{FF2B5EF4-FFF2-40B4-BE49-F238E27FC236}">
                <a16:creationId xmlns:a16="http://schemas.microsoft.com/office/drawing/2014/main" xmlns="" id="{C4CE83E1-E52E-3608-B0A0-3A4B13EA1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52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98C366-A167-4FE7-B254-837BAC0B8AC6}"/>
              </a:ext>
            </a:extLst>
          </p:cNvPr>
          <p:cNvSpPr txBox="1"/>
          <p:nvPr/>
        </p:nvSpPr>
        <p:spPr>
          <a:xfrm>
            <a:off x="1689564" y="918388"/>
            <a:ext cx="86791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ự đánh giá và đánh giá chéo kết quả thực 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834731D-2922-1EEA-C911-8B4C786B0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4" y="1962590"/>
            <a:ext cx="4181035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36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4EB197-EAB9-3ED4-6C33-A3E719A275C9}"/>
              </a:ext>
            </a:extLst>
          </p:cNvPr>
          <p:cNvGrpSpPr/>
          <p:nvPr/>
        </p:nvGrpSpPr>
        <p:grpSpPr>
          <a:xfrm>
            <a:off x="3394408" y="722101"/>
            <a:ext cx="6175742" cy="1446550"/>
            <a:chOff x="2118152" y="802713"/>
            <a:chExt cx="5342998" cy="1446550"/>
          </a:xfrm>
        </p:grpSpPr>
        <p:sp>
          <p:nvSpPr>
            <p:cNvPr id="4" name="文本框 25">
              <a:extLst>
                <a:ext uri="{FF2B5EF4-FFF2-40B4-BE49-F238E27FC236}">
                  <a16:creationId xmlns:a16="http://schemas.microsoft.com/office/drawing/2014/main" xmlns="" id="{A57C1212-7943-1382-7CF0-6D7FA7D0EC0D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</a:p>
          </p:txBody>
        </p:sp>
        <p:sp>
          <p:nvSpPr>
            <p:cNvPr id="5" name="文本框 20">
              <a:extLst>
                <a:ext uri="{FF2B5EF4-FFF2-40B4-BE49-F238E27FC236}">
                  <a16:creationId xmlns:a16="http://schemas.microsoft.com/office/drawing/2014/main" xmlns="" id="{3D5E7168-AB45-EF7F-7C51-880E554F2CFE}"/>
                </a:ext>
              </a:extLst>
            </p:cNvPr>
            <p:cNvSpPr txBox="1"/>
            <p:nvPr/>
          </p:nvSpPr>
          <p:spPr>
            <a:xfrm>
              <a:off x="2118152" y="802713"/>
              <a:ext cx="5211149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>
                    <a:noFill/>
                  </a:ln>
                  <a:solidFill>
                    <a:srgbClr val="40A686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VẬN DỤNG</a:t>
              </a:r>
              <a:endPara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40A686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F4A41E-FABB-2400-949F-A56A47D1A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09" y="2650602"/>
            <a:ext cx="9377265" cy="42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4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4F77F-EA2D-4400-B4EF-AB927C65EBAC}:456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159</Words>
  <Application>Microsoft Office PowerPoint</Application>
  <PresentationFormat>Widescreen</PresentationFormat>
  <Paragraphs>20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UTM Showcard</vt:lpstr>
      <vt:lpstr>Wingdings</vt:lpstr>
      <vt:lpstr>字体视界-蓝瘦想哭体</vt:lpstr>
      <vt:lpstr>字魂156号-萌趣苏打饼</vt:lpstr>
      <vt:lpstr>思源黑体 CN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</cp:lastModifiedBy>
  <cp:revision>14</cp:revision>
  <dcterms:created xsi:type="dcterms:W3CDTF">2023-09-13T13:33:47Z</dcterms:created>
  <dcterms:modified xsi:type="dcterms:W3CDTF">2024-11-21T07:51:29Z</dcterms:modified>
  <cp:category>9Slide.vn</cp:category>
</cp:coreProperties>
</file>