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91" r:id="rId3"/>
    <p:sldMasterId id="2147483720" r:id="rId4"/>
  </p:sldMasterIdLst>
  <p:notesMasterIdLst>
    <p:notesMasterId r:id="rId24"/>
  </p:notesMasterIdLst>
  <p:sldIdLst>
    <p:sldId id="310"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84" autoAdjust="0"/>
  </p:normalViewPr>
  <p:slideViewPr>
    <p:cSldViewPr snapToGrid="0">
      <p:cViewPr varScale="1">
        <p:scale>
          <a:sx n="72" d="100"/>
          <a:sy n="72" d="100"/>
        </p:scale>
        <p:origin x="1027"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21-Nov-24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72C4-072E-450B-5403-0FB005E1A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4E58-4301-7854-035D-F8BD5F8B6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9CB33-8860-B703-D604-C38DAB34FC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B14576-4DA4-1BBE-5446-587528E2DE90}"/>
              </a:ext>
            </a:extLst>
          </p:cNvPr>
          <p:cNvSpPr>
            <a:spLocks noGrp="1"/>
          </p:cNvSpPr>
          <p:nvPr>
            <p:ph type="sldNum" sz="quarter" idx="5"/>
          </p:nvPr>
        </p:nvSpPr>
        <p:spPr/>
        <p:txBody>
          <a:bodyPr/>
          <a:lstStyle/>
          <a:p>
            <a:fld id="{F8C59C78-9B51-4E0C-9D0E-AF58CDBBDBB7}" type="slidenum">
              <a:rPr lang="en-US" smtClean="0"/>
              <a:t>1</a:t>
            </a:fld>
            <a:endParaRPr lang="en-US"/>
          </a:p>
        </p:txBody>
      </p:sp>
    </p:spTree>
    <p:extLst>
      <p:ext uri="{BB962C8B-B14F-4D97-AF65-F5344CB8AC3E}">
        <p14:creationId xmlns:p14="http://schemas.microsoft.com/office/powerpoint/2010/main" val="2358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20B8E91-E583-4A8F-BD5D-34B970A7B9CB}" type="datetimeFigureOut">
              <a:rPr lang="zh-CN" altLang="en-US" smtClean="0"/>
              <a:t>2024/11/21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C84C73-474E-4EB9-8EC3-5A74F237DB8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600" lvl="0" indent="-440055" algn="ctr">
              <a:spcBef>
                <a:spcPts val="0"/>
              </a:spcBef>
              <a:spcAft>
                <a:spcPts val="0"/>
              </a:spcAft>
              <a:buSzPts val="1600"/>
              <a:buChar char="●"/>
              <a:defRPr/>
            </a:lvl1pPr>
            <a:lvl2pPr marL="1219200" lvl="1" indent="-440055" algn="ctr">
              <a:spcBef>
                <a:spcPts val="0"/>
              </a:spcBef>
              <a:spcAft>
                <a:spcPts val="0"/>
              </a:spcAft>
              <a:buSzPts val="1600"/>
              <a:buChar char="○"/>
              <a:defRPr/>
            </a:lvl2pPr>
            <a:lvl3pPr marL="1828800" lvl="2" indent="-440055" algn="ctr">
              <a:spcBef>
                <a:spcPts val="0"/>
              </a:spcBef>
              <a:spcAft>
                <a:spcPts val="0"/>
              </a:spcAft>
              <a:buSzPts val="1600"/>
              <a:buChar char="■"/>
              <a:defRPr/>
            </a:lvl3pPr>
            <a:lvl4pPr marL="2438400" lvl="3" indent="-440055" algn="ctr">
              <a:spcBef>
                <a:spcPts val="0"/>
              </a:spcBef>
              <a:spcAft>
                <a:spcPts val="0"/>
              </a:spcAft>
              <a:buSzPts val="1600"/>
              <a:buChar char="●"/>
              <a:defRPr/>
            </a:lvl4pPr>
            <a:lvl5pPr marL="3048000" lvl="4" indent="-440055" algn="ctr">
              <a:spcBef>
                <a:spcPts val="0"/>
              </a:spcBef>
              <a:spcAft>
                <a:spcPts val="0"/>
              </a:spcAft>
              <a:buSzPts val="1600"/>
              <a:buChar char="○"/>
              <a:defRPr/>
            </a:lvl5pPr>
            <a:lvl6pPr marL="3657600" lvl="5" indent="-440055" algn="ctr">
              <a:spcBef>
                <a:spcPts val="0"/>
              </a:spcBef>
              <a:spcAft>
                <a:spcPts val="0"/>
              </a:spcAft>
              <a:buSzPts val="1600"/>
              <a:buChar char="■"/>
              <a:defRPr/>
            </a:lvl6pPr>
            <a:lvl7pPr marL="4267200" lvl="6" indent="-440055" algn="ctr">
              <a:spcBef>
                <a:spcPts val="0"/>
              </a:spcBef>
              <a:spcAft>
                <a:spcPts val="0"/>
              </a:spcAft>
              <a:buSzPts val="1600"/>
              <a:buChar char="●"/>
              <a:defRPr/>
            </a:lvl7pPr>
            <a:lvl8pPr marL="4876800" lvl="7" indent="-440055" algn="ctr">
              <a:spcBef>
                <a:spcPts val="0"/>
              </a:spcBef>
              <a:spcAft>
                <a:spcPts val="0"/>
              </a:spcAft>
              <a:buSzPts val="1600"/>
              <a:buChar char="○"/>
              <a:defRPr/>
            </a:lvl8pPr>
            <a:lvl9pPr marL="5486400" lvl="8" indent="-440055"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panose="020B0604020202020204"/>
              <a:buNone/>
            </a:pPr>
            <a:r>
              <a:rPr lang="en-GB" sz="1600" b="1" kern="0">
                <a:solidFill>
                  <a:srgbClr val="76512D"/>
                </a:solidFill>
                <a:latin typeface="Antic"/>
                <a:ea typeface="Antic"/>
                <a:cs typeface="Antic"/>
                <a:sym typeface="Antic"/>
              </a:rPr>
              <a:t>CREDITS</a:t>
            </a:r>
            <a:r>
              <a:rPr lang="en-GB" sz="1600" kern="0">
                <a:solidFill>
                  <a:srgbClr val="76512D"/>
                </a:solidFill>
                <a:latin typeface="Antic"/>
                <a:ea typeface="Antic"/>
                <a:cs typeface="Antic"/>
                <a:sym typeface="Antic"/>
              </a:rPr>
              <a:t>: This presentation template was created by </a:t>
            </a:r>
            <a:r>
              <a:rPr lang="en-GB" sz="1600" b="1" kern="0">
                <a:solidFill>
                  <a:srgbClr val="76512D"/>
                </a:solidFill>
                <a:uFill>
                  <a:noFill/>
                </a:uFill>
                <a:latin typeface="Antic"/>
                <a:ea typeface="Antic"/>
                <a:cs typeface="Antic"/>
                <a:sym typeface="Antic"/>
                <a:hlinkClick r:id="rId2"/>
              </a:rPr>
              <a:t>Slidesgo</a:t>
            </a:r>
            <a:r>
              <a:rPr lang="en-GB" sz="1600" b="1" kern="0">
                <a:solidFill>
                  <a:srgbClr val="76512D"/>
                </a:solidFill>
                <a:latin typeface="Antic"/>
                <a:ea typeface="Antic"/>
                <a:cs typeface="Antic"/>
                <a:sym typeface="Antic"/>
              </a:rPr>
              <a:t>,</a:t>
            </a:r>
            <a:r>
              <a:rPr lang="en-GB" sz="1600" kern="0">
                <a:solidFill>
                  <a:srgbClr val="76512D"/>
                </a:solidFill>
                <a:latin typeface="Antic"/>
                <a:ea typeface="Antic"/>
                <a:cs typeface="Antic"/>
                <a:sym typeface="Antic"/>
              </a:rPr>
              <a:t> including icons by </a:t>
            </a:r>
            <a:r>
              <a:rPr lang="en-GB" sz="1600" b="1" kern="0">
                <a:solidFill>
                  <a:srgbClr val="76512D"/>
                </a:solidFill>
                <a:uFill>
                  <a:noFill/>
                </a:uFill>
                <a:latin typeface="Antic"/>
                <a:ea typeface="Antic"/>
                <a:cs typeface="Antic"/>
                <a:sym typeface="Antic"/>
                <a:hlinkClick r:id="rId3"/>
              </a:rPr>
              <a:t>Flaticon</a:t>
            </a:r>
            <a:r>
              <a:rPr lang="en-GB" sz="1600" kern="0">
                <a:solidFill>
                  <a:srgbClr val="76512D"/>
                </a:solidFill>
                <a:latin typeface="Antic"/>
                <a:ea typeface="Antic"/>
                <a:cs typeface="Antic"/>
                <a:sym typeface="Antic"/>
              </a:rPr>
              <a:t> and infographics &amp; images by </a:t>
            </a:r>
            <a:r>
              <a:rPr lang="en-GB" sz="1600" b="1" kern="0">
                <a:solidFill>
                  <a:srgbClr val="76512D"/>
                </a:solidFill>
                <a:uFill>
                  <a:noFill/>
                </a:uFill>
                <a:latin typeface="Antic"/>
                <a:ea typeface="Antic"/>
                <a:cs typeface="Antic"/>
                <a:sym typeface="Antic"/>
                <a:hlinkClick r:id="rId4"/>
              </a:rPr>
              <a:t>Freepik</a:t>
            </a:r>
            <a:endParaRPr sz="1600" kern="0">
              <a:solidFill>
                <a:srgbClr val="76512D"/>
              </a:solidFill>
              <a:latin typeface="Antic"/>
              <a:ea typeface="Antic"/>
              <a:cs typeface="Antic"/>
              <a:sym typeface="Ant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600" lvl="0" indent="-440055" algn="ctr">
              <a:spcBef>
                <a:spcPts val="0"/>
              </a:spcBef>
              <a:spcAft>
                <a:spcPts val="0"/>
              </a:spcAft>
              <a:buSzPts val="1600"/>
              <a:buChar char="●"/>
              <a:defRPr/>
            </a:lvl1pPr>
            <a:lvl2pPr marL="1219200" lvl="1" indent="-440055" algn="ctr">
              <a:spcBef>
                <a:spcPts val="0"/>
              </a:spcBef>
              <a:spcAft>
                <a:spcPts val="0"/>
              </a:spcAft>
              <a:buSzPts val="1600"/>
              <a:buChar char="○"/>
              <a:defRPr/>
            </a:lvl2pPr>
            <a:lvl3pPr marL="1828800" lvl="2" indent="-440055" algn="ctr">
              <a:spcBef>
                <a:spcPts val="0"/>
              </a:spcBef>
              <a:spcAft>
                <a:spcPts val="0"/>
              </a:spcAft>
              <a:buSzPts val="1600"/>
              <a:buChar char="■"/>
              <a:defRPr/>
            </a:lvl3pPr>
            <a:lvl4pPr marL="2438400" lvl="3" indent="-440055" algn="ctr">
              <a:spcBef>
                <a:spcPts val="0"/>
              </a:spcBef>
              <a:spcAft>
                <a:spcPts val="0"/>
              </a:spcAft>
              <a:buSzPts val="1600"/>
              <a:buChar char="●"/>
              <a:defRPr/>
            </a:lvl4pPr>
            <a:lvl5pPr marL="3048000" lvl="4" indent="-440055" algn="ctr">
              <a:spcBef>
                <a:spcPts val="0"/>
              </a:spcBef>
              <a:spcAft>
                <a:spcPts val="0"/>
              </a:spcAft>
              <a:buSzPts val="1600"/>
              <a:buChar char="○"/>
              <a:defRPr/>
            </a:lvl5pPr>
            <a:lvl6pPr marL="3657600" lvl="5" indent="-440055" algn="ctr">
              <a:spcBef>
                <a:spcPts val="0"/>
              </a:spcBef>
              <a:spcAft>
                <a:spcPts val="0"/>
              </a:spcAft>
              <a:buSzPts val="1600"/>
              <a:buChar char="■"/>
              <a:defRPr/>
            </a:lvl6pPr>
            <a:lvl7pPr marL="4267200" lvl="6" indent="-440055" algn="ctr">
              <a:spcBef>
                <a:spcPts val="0"/>
              </a:spcBef>
              <a:spcAft>
                <a:spcPts val="0"/>
              </a:spcAft>
              <a:buSzPts val="1600"/>
              <a:buChar char="●"/>
              <a:defRPr/>
            </a:lvl7pPr>
            <a:lvl8pPr marL="4876800" lvl="7" indent="-440055" algn="ctr">
              <a:spcBef>
                <a:spcPts val="0"/>
              </a:spcBef>
              <a:spcAft>
                <a:spcPts val="0"/>
              </a:spcAft>
              <a:buSzPts val="1600"/>
              <a:buChar char="○"/>
              <a:defRPr/>
            </a:lvl8pPr>
            <a:lvl9pPr marL="5486400" lvl="8" indent="-440055"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panose="020B0604020202020204"/>
              <a:buNone/>
            </a:pPr>
            <a:r>
              <a:rPr lang="en-GB" sz="1600" b="1" kern="0">
                <a:solidFill>
                  <a:srgbClr val="76512D"/>
                </a:solidFill>
                <a:latin typeface="Antic"/>
                <a:ea typeface="Antic"/>
                <a:cs typeface="Antic"/>
                <a:sym typeface="Antic"/>
              </a:rPr>
              <a:t>CREDITS</a:t>
            </a:r>
            <a:r>
              <a:rPr lang="en-GB" sz="1600" kern="0">
                <a:solidFill>
                  <a:srgbClr val="76512D"/>
                </a:solidFill>
                <a:latin typeface="Antic"/>
                <a:ea typeface="Antic"/>
                <a:cs typeface="Antic"/>
                <a:sym typeface="Antic"/>
              </a:rPr>
              <a:t>: This presentation template was created by </a:t>
            </a:r>
            <a:r>
              <a:rPr lang="en-GB" sz="1600" b="1" kern="0">
                <a:solidFill>
                  <a:srgbClr val="76512D"/>
                </a:solidFill>
                <a:uFill>
                  <a:noFill/>
                </a:uFill>
                <a:latin typeface="Antic"/>
                <a:ea typeface="Antic"/>
                <a:cs typeface="Antic"/>
                <a:sym typeface="Antic"/>
                <a:hlinkClick r:id="rId2"/>
              </a:rPr>
              <a:t>Slidesgo</a:t>
            </a:r>
            <a:r>
              <a:rPr lang="en-GB" sz="1600" b="1" kern="0">
                <a:solidFill>
                  <a:srgbClr val="76512D"/>
                </a:solidFill>
                <a:latin typeface="Antic"/>
                <a:ea typeface="Antic"/>
                <a:cs typeface="Antic"/>
                <a:sym typeface="Antic"/>
              </a:rPr>
              <a:t>,</a:t>
            </a:r>
            <a:r>
              <a:rPr lang="en-GB" sz="1600" kern="0">
                <a:solidFill>
                  <a:srgbClr val="76512D"/>
                </a:solidFill>
                <a:latin typeface="Antic"/>
                <a:ea typeface="Antic"/>
                <a:cs typeface="Antic"/>
                <a:sym typeface="Antic"/>
              </a:rPr>
              <a:t> including icons by </a:t>
            </a:r>
            <a:r>
              <a:rPr lang="en-GB" sz="1600" b="1" kern="0">
                <a:solidFill>
                  <a:srgbClr val="76512D"/>
                </a:solidFill>
                <a:uFill>
                  <a:noFill/>
                </a:uFill>
                <a:latin typeface="Antic"/>
                <a:ea typeface="Antic"/>
                <a:cs typeface="Antic"/>
                <a:sym typeface="Antic"/>
                <a:hlinkClick r:id="rId3"/>
              </a:rPr>
              <a:t>Flaticon</a:t>
            </a:r>
            <a:r>
              <a:rPr lang="en-GB" sz="1600" kern="0">
                <a:solidFill>
                  <a:srgbClr val="76512D"/>
                </a:solidFill>
                <a:latin typeface="Antic"/>
                <a:ea typeface="Antic"/>
                <a:cs typeface="Antic"/>
                <a:sym typeface="Antic"/>
              </a:rPr>
              <a:t> and infographics &amp; images by </a:t>
            </a:r>
            <a:r>
              <a:rPr lang="en-GB" sz="1600" b="1" kern="0">
                <a:solidFill>
                  <a:srgbClr val="76512D"/>
                </a:solidFill>
                <a:uFill>
                  <a:noFill/>
                </a:uFill>
                <a:latin typeface="Antic"/>
                <a:ea typeface="Antic"/>
                <a:cs typeface="Antic"/>
                <a:sym typeface="Antic"/>
                <a:hlinkClick r:id="rId4"/>
              </a:rPr>
              <a:t>Freepik</a:t>
            </a:r>
            <a:endParaRPr sz="1600" kern="0">
              <a:solidFill>
                <a:srgbClr val="76512D"/>
              </a:solidFill>
              <a:latin typeface="Antic"/>
              <a:ea typeface="Antic"/>
              <a:cs typeface="Antic"/>
              <a:sym typeface="Antic"/>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21-Nov-24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1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9.png"/><Relationship Id="rId5" Type="http://schemas.openxmlformats.org/officeDocument/2006/relationships/image" Target="../media/image6.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6.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9.png"/><Relationship Id="rId5" Type="http://schemas.openxmlformats.org/officeDocument/2006/relationships/slideLayout" Target="../slideLayouts/slideLayout76.xml"/><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3"/><Relationship Id="rId7" Type="http://schemas.openxmlformats.org/officeDocument/2006/relationships/image" Target="../media/image2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9.png"/><Relationship Id="rId5" Type="http://schemas.openxmlformats.org/officeDocument/2006/relationships/slideLayout" Target="../slideLayouts/slideLayout76.xml"/><Relationship Id="rId10" Type="http://schemas.openxmlformats.org/officeDocument/2006/relationships/image" Target="../media/image28.png"/><Relationship Id="rId4" Type="http://schemas.openxmlformats.org/officeDocument/2006/relationships/audio" Target="../media/media1.mp3"/><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0.png"/><Relationship Id="rId5" Type="http://schemas.openxmlformats.org/officeDocument/2006/relationships/slideLayout" Target="../slideLayouts/slideLayout76.xml"/><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5.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4ECB-4192-B6BE-8F2A-53E9B939F90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98B0901-5035-D6B7-EF2A-152AEF6EE18E}"/>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4DF43377-B311-1E8A-9E58-15BC1C290881}"/>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5DA75A8-7B76-4DEE-3AF3-24C3B54F7D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63E6FB58-C191-C92C-2C3F-EC0FA3990392}"/>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493885C-010E-D9CE-CFEC-86F463B5516F}"/>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7E8946B8-5180-2D3C-AED8-FD096E4EA30E}"/>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7" name="Picture 6">
            <a:extLst>
              <a:ext uri="{FF2B5EF4-FFF2-40B4-BE49-F238E27FC236}">
                <a16:creationId xmlns:a16="http://schemas.microsoft.com/office/drawing/2014/main" id="{541A77A2-331C-BD90-7788-D0D6F6E8A5EF}"/>
              </a:ext>
            </a:extLst>
          </p:cNvPr>
          <p:cNvPicPr>
            <a:picLocks noChangeAspect="1"/>
          </p:cNvPicPr>
          <p:nvPr/>
        </p:nvPicPr>
        <p:blipFill>
          <a:blip r:embed="rId7"/>
          <a:stretch>
            <a:fillRect/>
          </a:stretch>
        </p:blipFill>
        <p:spPr>
          <a:xfrm>
            <a:off x="2177017" y="136409"/>
            <a:ext cx="8169348" cy="1066892"/>
          </a:xfrm>
          <a:prstGeom prst="rect">
            <a:avLst/>
          </a:prstGeom>
        </p:spPr>
      </p:pic>
      <p:sp>
        <p:nvSpPr>
          <p:cNvPr id="8" name="TextBox 7">
            <a:extLst>
              <a:ext uri="{FF2B5EF4-FFF2-40B4-BE49-F238E27FC236}">
                <a16:creationId xmlns:a16="http://schemas.microsoft.com/office/drawing/2014/main" id="{B813DFDF-DDCF-9414-1B2C-03BE846FE3F4}"/>
              </a:ext>
            </a:extLst>
          </p:cNvPr>
          <p:cNvSpPr txBox="1"/>
          <p:nvPr/>
        </p:nvSpPr>
        <p:spPr>
          <a:xfrm>
            <a:off x="2842216" y="760778"/>
            <a:ext cx="683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Sách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nối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tri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thức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cuộc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sống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Năm</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2024-2025</a:t>
            </a:r>
          </a:p>
        </p:txBody>
      </p:sp>
      <p:sp>
        <p:nvSpPr>
          <p:cNvPr id="11" name="TextBox 10">
            <a:extLst>
              <a:ext uri="{FF2B5EF4-FFF2-40B4-BE49-F238E27FC236}">
                <a16:creationId xmlns:a16="http://schemas.microsoft.com/office/drawing/2014/main" id="{F306540A-1F72-8516-677A-2201CCD77C9B}"/>
              </a:ext>
            </a:extLst>
          </p:cNvPr>
          <p:cNvSpPr txBox="1"/>
          <p:nvPr/>
        </p:nvSpPr>
        <p:spPr>
          <a:xfrm>
            <a:off x="1258022" y="1921070"/>
            <a:ext cx="9824483"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3</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Y</a:t>
            </a:r>
            <a:r>
              <a:rPr lang="en-US" sz="4000" b="1" dirty="0" err="1">
                <a:solidFill>
                  <a:srgbClr val="002060"/>
                </a:solidFill>
                <a:latin typeface="Times New Roman" panose="02020603050405020304" pitchFamily="18" charset="0"/>
                <a:cs typeface="Times New Roman" panose="02020603050405020304" pitchFamily="18" charset="0"/>
              </a:rPr>
              <a:t>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3</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402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76973" y="315406"/>
            <a:ext cx="4999153" cy="1426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278306" y="361950"/>
            <a:ext cx="6046294" cy="6246445"/>
            <a:chOff x="729861" y="1028931"/>
            <a:chExt cx="4495800" cy="5372481"/>
          </a:xfrm>
        </p:grpSpPr>
        <p:pic>
          <p:nvPicPr>
            <p:cNvPr id="7" name="Picture 6"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278306" y="361950"/>
            <a:ext cx="6046294" cy="6246445"/>
            <a:chOff x="729861" y="1028931"/>
            <a:chExt cx="4495800" cy="5372481"/>
          </a:xfrm>
        </p:grpSpPr>
        <p:pic>
          <p:nvPicPr>
            <p:cNvPr id="7" name="Picture 6"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0" y="400050"/>
            <a:ext cx="6627319" cy="6804815"/>
            <a:chOff x="729861" y="1028931"/>
            <a:chExt cx="4495800" cy="5852727"/>
          </a:xfrm>
        </p:grpSpPr>
        <p:pic>
          <p:nvPicPr>
            <p:cNvPr id="9" name="Picture 8"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19175" y="361950"/>
            <a:ext cx="5886449" cy="6246445"/>
            <a:chOff x="729861" y="1028931"/>
            <a:chExt cx="4495800" cy="5372481"/>
          </a:xfrm>
        </p:grpSpPr>
        <p:pic>
          <p:nvPicPr>
            <p:cNvPr id="9" name="Picture 8"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panose="020B0604020202020204"/>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panose="020B0604020202020204"/>
              <a:sym typeface="Arial" panose="020B0604020202020204"/>
            </a:endParaRPr>
          </a:p>
        </p:txBody>
      </p:sp>
      <p:graphicFrame>
        <p:nvGraphicFramePr>
          <p:cNvPr id="2" name="Table 2"/>
          <p:cNvGraphicFramePr>
            <a:graphicFrameLocks noGrp="1"/>
          </p:cNvGraphicFramePr>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20000"/>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000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0001"/>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1000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0003"/>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0004"/>
                  </a:ext>
                </a:extLst>
              </a:tr>
            </a:tbl>
          </a:graphicData>
        </a:graphic>
      </p:graphicFrame>
      <p:sp>
        <p:nvSpPr>
          <p:cNvPr id="3" name="Rectangle: Rounded Corners 2"/>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p:cNvCxnSpPr>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Arial" panose="020B0604020202020204"/>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p:cNvPicPr>
            <a:picLocks noChangeAspect="1"/>
          </p:cNvPicPr>
          <p:nvPr/>
        </p:nvPicPr>
        <p:blipFill>
          <a:blip r:embed="rId17"/>
          <a:stretch>
            <a:fillRect/>
          </a:stretch>
        </p:blipFill>
        <p:spPr>
          <a:xfrm>
            <a:off x="3733936" y="2253157"/>
            <a:ext cx="5657578" cy="17801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panose="020B0604020202020204"/>
              </a:rPr>
              <a:t>Em</a:t>
            </a:r>
            <a:r>
              <a:rPr lang="en-US" sz="3600" b="1" dirty="0">
                <a:solidFill>
                  <a:srgbClr val="E6F7FF">
                    <a:lumMod val="25000"/>
                  </a:srgbClr>
                </a:solidFill>
                <a:latin typeface="Calibri" panose="020F0502020204030204" pitchFamily="34" charset="0"/>
                <a:cs typeface="Calibri" panose="020F0502020204030204" pitchFamily="34" charset="0"/>
                <a:sym typeface="Arial" panose="020B0604020202020204"/>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panose="020B0604020202020204"/>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panose="020B0604020202020204"/>
              </a:rPr>
              <a:t> </a:t>
            </a:r>
            <a:r>
              <a:rPr lang="vi-VN" sz="3600" b="1" dirty="0">
                <a:solidFill>
                  <a:srgbClr val="E6F7FF">
                    <a:lumMod val="25000"/>
                  </a:srgbClr>
                </a:solidFill>
                <a:latin typeface="Calibri" panose="020F0502020204030204" pitchFamily="34" charset="0"/>
                <a:cs typeface="Calibri" panose="020F0502020204030204" pitchFamily="34" charset="0"/>
                <a:sym typeface="Arial" panose="020B0604020202020204"/>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panose="020B0604020202020204"/>
            </a:endParaRPr>
          </a:p>
        </p:txBody>
      </p:sp>
      <p:pic>
        <p:nvPicPr>
          <p:cNvPr id="3" name="Picture 2"/>
          <p:cNvPicPr>
            <a:picLocks noChangeAspect="1"/>
          </p:cNvPicPr>
          <p:nvPr/>
        </p:nvPicPr>
        <p:blipFill>
          <a:blip r:embed="rId2"/>
          <a:stretch>
            <a:fillRect/>
          </a:stretch>
        </p:blipFill>
        <p:spPr>
          <a:xfrm>
            <a:off x="976312" y="2625909"/>
            <a:ext cx="10752571" cy="29194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panose="020B0604020202020204"/>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Arial" panose="020B0604020202020204"/>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p:cNvPicPr>
            <a:picLocks noChangeAspect="1"/>
          </p:cNvPicPr>
          <p:nvPr/>
        </p:nvPicPr>
        <p:blipFill>
          <a:blip r:embed="rId4"/>
          <a:stretch>
            <a:fillRect/>
          </a:stretch>
        </p:blipFill>
        <p:spPr>
          <a:xfrm>
            <a:off x="3370032" y="2688278"/>
            <a:ext cx="6785436" cy="13290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p:cNvGrpSpPr/>
          <p:nvPr/>
        </p:nvGrpSpPr>
        <p:grpSpPr>
          <a:xfrm>
            <a:off x="5127663" y="2913789"/>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209575" y="3803838"/>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p:cNvGrpSpPr/>
          <p:nvPr/>
        </p:nvGrpSpPr>
        <p:grpSpPr>
          <a:xfrm>
            <a:off x="5026063" y="2913789"/>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209575" y="3803838"/>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p:cNvGrpSpPr/>
          <p:nvPr/>
        </p:nvGrpSpPr>
        <p:grpSpPr>
          <a:xfrm>
            <a:off x="4910637" y="2946281"/>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510770" y="4404669"/>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p:cNvGrpSpPr/>
          <p:nvPr/>
        </p:nvGrpSpPr>
        <p:grpSpPr>
          <a:xfrm>
            <a:off x="271959" y="2376793"/>
            <a:ext cx="4589890" cy="2806709"/>
            <a:chOff x="519694" y="2430110"/>
            <a:chExt cx="4128600" cy="2690530"/>
          </a:xfrm>
        </p:grpSpPr>
        <p:sp>
          <p:nvSpPr>
            <p:cNvPr id="3" name="Flowchart: Terminator 2"/>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rcRect t="15923" b="15923"/>
            <a:stretch>
              <a:fillRect/>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p:cNvGrpSpPr/>
          <p:nvPr/>
        </p:nvGrpSpPr>
        <p:grpSpPr>
          <a:xfrm>
            <a:off x="7091531" y="2430110"/>
            <a:ext cx="4770000" cy="2785879"/>
            <a:chOff x="7091531" y="2430110"/>
            <a:chExt cx="4770000" cy="2785879"/>
          </a:xfrm>
        </p:grpSpPr>
        <p:sp>
          <p:nvSpPr>
            <p:cNvPr id="6" name="Flowchart: Terminator 5"/>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rcRect t="6719" b="6719"/>
            <a:stretch>
              <a:fillRect/>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Arial" panose="020B0604020202020204"/>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panose="020B0604020202020204"/>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p:cNvPicPr>
            <a:picLocks noChangeAspect="1"/>
          </p:cNvPicPr>
          <p:nvPr/>
        </p:nvPicPr>
        <p:blipFill>
          <a:blip r:embed="rId17"/>
          <a:stretch>
            <a:fillRect/>
          </a:stretch>
        </p:blipFill>
        <p:spPr>
          <a:xfrm>
            <a:off x="3020681" y="2513380"/>
            <a:ext cx="6169687"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a:t>
            </a:r>
            <a:endParaRPr kumimoji="0" lang="en-US" sz="4400" b="1" i="0" u="none" strike="noStrike" kern="1200" cap="none" spc="0" normalizeH="0" baseline="0" noProof="0" dirty="0">
              <a:ln>
                <a:noFill/>
              </a:ln>
              <a:solidFill>
                <a:srgbClr val="E6F7FF">
                  <a:lumMod val="25000"/>
                </a:srgbClr>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TotalTime>
  <Words>623</Words>
  <Application>Microsoft Office PowerPoint</Application>
  <PresentationFormat>Widescreen</PresentationFormat>
  <Paragraphs>59</Paragraphs>
  <Slides>19</Slides>
  <Notes>8</Notes>
  <HiddenSlides>0</HiddenSlides>
  <MMClips>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等线</vt:lpstr>
      <vt:lpstr>#9Slide05 SVNClementine</vt:lpstr>
      <vt:lpstr>Antic</vt:lpstr>
      <vt:lpstr>Arial</vt:lpstr>
      <vt:lpstr>Calibri</vt:lpstr>
      <vt:lpstr>Roboto Condensed Light</vt:lpstr>
      <vt:lpstr>Times New Roman</vt:lpstr>
      <vt:lpstr>Wingdings</vt:lpstr>
      <vt:lpstr>Wingdings 2</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ASUS</cp:lastModifiedBy>
  <cp:revision>26</cp:revision>
  <dcterms:created xsi:type="dcterms:W3CDTF">2023-09-06T04:35:00Z</dcterms:created>
  <dcterms:modified xsi:type="dcterms:W3CDTF">2024-11-21T09:22:22Z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F4A3AEF71A3041CDB51D9C84B5F7BC54_12</vt:lpwstr>
  </property>
  <property fmtid="{D5CDD505-2E9C-101B-9397-08002B2CF9AE}" pid="3" name="KSOProductBuildVer">
    <vt:lpwstr>1033-12.2.0.13431</vt:lpwstr>
  </property>
</Properties>
</file>