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764" r:id="rId2"/>
    <p:sldId id="2752" r:id="rId3"/>
    <p:sldId id="2753" r:id="rId4"/>
    <p:sldId id="2754" r:id="rId5"/>
    <p:sldId id="2755" r:id="rId6"/>
    <p:sldId id="2756" r:id="rId7"/>
    <p:sldId id="2757" r:id="rId8"/>
    <p:sldId id="2758" r:id="rId9"/>
    <p:sldId id="277" r:id="rId10"/>
    <p:sldId id="2759" r:id="rId11"/>
    <p:sldId id="2760" r:id="rId12"/>
    <p:sldId id="2761" r:id="rId13"/>
    <p:sldId id="2762" r:id="rId14"/>
    <p:sldId id="2763" r:id="rId15"/>
    <p:sldId id="28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2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11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5</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11</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11/22/2024</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11/22/2024</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grpSp>
        <p:nvGrpSpPr>
          <p:cNvPr id="7" name="Group 6">
            <a:extLst>
              <a:ext uri="{FF2B5EF4-FFF2-40B4-BE49-F238E27FC236}">
                <a16:creationId xmlns:a16="http://schemas.microsoft.com/office/drawing/2014/main" id="{70B6E966-8EB9-AA39-D9BA-545D8E42D2DE}"/>
              </a:ext>
            </a:extLst>
          </p:cNvPr>
          <p:cNvGrpSpPr/>
          <p:nvPr userDrawn="1"/>
        </p:nvGrpSpPr>
        <p:grpSpPr>
          <a:xfrm>
            <a:off x="-3004765" y="-151006"/>
            <a:ext cx="3842965" cy="2357824"/>
            <a:chOff x="5586065" y="1777554"/>
            <a:chExt cx="2882224" cy="1768368"/>
          </a:xfrm>
        </p:grpSpPr>
        <p:grpSp>
          <p:nvGrpSpPr>
            <p:cNvPr id="9" name="Group 8">
              <a:extLst>
                <a:ext uri="{FF2B5EF4-FFF2-40B4-BE49-F238E27FC236}">
                  <a16:creationId xmlns:a16="http://schemas.microsoft.com/office/drawing/2014/main" id="{51FE1299-B87C-8CDC-EA2D-CE5435476245}"/>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EEC41AE5-4F5D-188E-8A58-C54E508EDA3F}"/>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17C4DAF0-3883-7277-42B1-4E29C6186D3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5982B7E1-3DE9-E0E9-DD79-CE3D38A938B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3AFAC70C-5069-2FDA-DF86-08D753908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8.xml"/><Relationship Id="rId7"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tags" Target="../tags/tag19.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6.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2"/>
          <p:cNvPicPr>
            <a:picLocks noChangeAspect="1"/>
          </p:cNvPicPr>
          <p:nvPr/>
        </p:nvPicPr>
        <p:blipFill>
          <a:blip r:embed="rId4"/>
          <a:srcRect t="58420" b="19318"/>
          <a:stretch>
            <a:fillRect/>
          </a:stretch>
        </p:blipFill>
        <p:spPr>
          <a:xfrm>
            <a:off x="0" y="5840730"/>
            <a:ext cx="12192000" cy="1082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10" y="-70084"/>
            <a:ext cx="2158872" cy="1919416"/>
          </a:xfrm>
          <a:prstGeom prst="rect">
            <a:avLst/>
          </a:prstGeom>
        </p:spPr>
      </p:pic>
      <p:sp>
        <p:nvSpPr>
          <p:cNvPr id="18" name="Rectangle 17"/>
          <p:cNvSpPr>
            <a:spLocks noChangeArrowheads="1"/>
          </p:cNvSpPr>
          <p:nvPr/>
        </p:nvSpPr>
        <p:spPr bwMode="auto">
          <a:xfrm>
            <a:off x="1653659" y="197126"/>
            <a:ext cx="98265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800" b="1" dirty="0" smtClean="0">
                <a:solidFill>
                  <a:prstClr val="black"/>
                </a:solidFill>
                <a:latin typeface="Times New Roman" pitchFamily="18" charset="0"/>
                <a:cs typeface="Times New Roman" pitchFamily="18" charset="0"/>
              </a:rPr>
              <a:t>UBND HUYỆN AN LÃO</a:t>
            </a:r>
          </a:p>
          <a:p>
            <a:pPr algn="ctr">
              <a:defRPr/>
            </a:pPr>
            <a:r>
              <a:rPr lang="en-US" sz="2800" b="1" dirty="0" smtClean="0">
                <a:solidFill>
                  <a:prstClr val="black"/>
                </a:solidFill>
                <a:latin typeface="Times New Roman" pitchFamily="18" charset="0"/>
                <a:cs typeface="Times New Roman" pitchFamily="18" charset="0"/>
              </a:rPr>
              <a:t>TRƯỜNG TIỂU HỌC QUANG TRUNG</a:t>
            </a:r>
          </a:p>
          <a:p>
            <a:pPr algn="ctr">
              <a:defRPr/>
            </a:pPr>
            <a:endParaRPr lang="en-US" sz="2800" b="1" dirty="0" smtClean="0">
              <a:solidFill>
                <a:prstClr val="black"/>
              </a:solidFill>
              <a:latin typeface="Times New Roman" pitchFamily="18" charset="0"/>
              <a:cs typeface="Times New Roman" pitchFamily="18" charset="0"/>
            </a:endParaRPr>
          </a:p>
        </p:txBody>
      </p:sp>
      <p:sp>
        <p:nvSpPr>
          <p:cNvPr id="19" name="Rectangle 6"/>
          <p:cNvSpPr>
            <a:spLocks noChangeArrowheads="1"/>
          </p:cNvSpPr>
          <p:nvPr/>
        </p:nvSpPr>
        <p:spPr bwMode="auto">
          <a:xfrm>
            <a:off x="1348965" y="2486640"/>
            <a:ext cx="982657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VIỆT</a:t>
            </a:r>
            <a:endParaRPr lang="en-US" sz="3200" b="1" dirty="0" smtClean="0">
              <a:solidFill>
                <a:srgbClr val="FF0000"/>
              </a:solidFill>
              <a:latin typeface="Times New Roman" pitchFamily="18" charset="0"/>
              <a:cs typeface="Times New Roman" pitchFamily="18" charset="0"/>
            </a:endParaRPr>
          </a:p>
          <a:p>
            <a:pPr algn="ctr">
              <a:defRPr/>
            </a:pP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nghe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chuyện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phát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ming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cụ</a:t>
            </a:r>
            <a:endParaRPr lang="en-US" sz="3200" b="1" dirty="0" smtClean="0">
              <a:solidFill>
                <a:srgbClr val="FF0000"/>
              </a:solidFill>
              <a:latin typeface="Times New Roman" pitchFamily="18" charset="0"/>
              <a:cs typeface="Times New Roman" pitchFamily="18" charset="0"/>
            </a:endParaRPr>
          </a:p>
          <a:p>
            <a:pPr algn="ctr">
              <a:defRPr/>
            </a:pPr>
            <a:endParaRPr lang="en-US" sz="2800" b="1" dirty="0" smtClean="0">
              <a:solidFill>
                <a:srgbClr val="FF0000"/>
              </a:solidFill>
              <a:latin typeface="Times New Roman" pitchFamily="18" charset="0"/>
              <a:cs typeface="Times New Roman" pitchFamily="18" charset="0"/>
            </a:endParaRPr>
          </a:p>
        </p:txBody>
      </p:sp>
      <p:sp>
        <p:nvSpPr>
          <p:cNvPr id="20" name="Rectangle 5"/>
          <p:cNvSpPr>
            <a:spLocks noChangeArrowheads="1"/>
          </p:cNvSpPr>
          <p:nvPr/>
        </p:nvSpPr>
        <p:spPr bwMode="auto">
          <a:xfrm>
            <a:off x="6096000" y="5281131"/>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 </a:t>
            </a:r>
            <a:r>
              <a:rPr lang="en-US" sz="3200" b="1" i="1" dirty="0" err="1" smtClean="0">
                <a:solidFill>
                  <a:srgbClr val="3333CC"/>
                </a:solidFill>
                <a:latin typeface="Times New Roman" pitchFamily="18" charset="0"/>
              </a:rPr>
              <a:t>Lê</a:t>
            </a:r>
            <a:r>
              <a:rPr lang="en-US" sz="3200" b="1" i="1" dirty="0" smtClean="0">
                <a:solidFill>
                  <a:srgbClr val="3333CC"/>
                </a:solidFill>
                <a:latin typeface="Times New Roman" pitchFamily="18" charset="0"/>
              </a:rPr>
              <a:t> </a:t>
            </a:r>
            <a:r>
              <a:rPr lang="en-US" sz="3200" b="1" i="1" dirty="0" err="1" smtClean="0">
                <a:solidFill>
                  <a:srgbClr val="3333CC"/>
                </a:solidFill>
                <a:latin typeface="Times New Roman" pitchFamily="18" charset="0"/>
              </a:rPr>
              <a:t>Thị</a:t>
            </a:r>
            <a:r>
              <a:rPr lang="en-US" sz="3200" b="1" i="1" dirty="0" smtClean="0">
                <a:solidFill>
                  <a:srgbClr val="3333CC"/>
                </a:solidFill>
                <a:latin typeface="Times New Roman" pitchFamily="18" charset="0"/>
              </a:rPr>
              <a:t> </a:t>
            </a:r>
            <a:r>
              <a:rPr lang="en-US" sz="3200" b="1" i="1" dirty="0" err="1" smtClean="0">
                <a:solidFill>
                  <a:srgbClr val="3333CC"/>
                </a:solidFill>
                <a:latin typeface="Times New Roman" pitchFamily="18" charset="0"/>
              </a:rPr>
              <a:t>Hường</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Tree>
    <p:custDataLst>
      <p:tags r:id="rId1"/>
    </p:custDataLst>
    <p:extLst>
      <p:ext uri="{BB962C8B-B14F-4D97-AF65-F5344CB8AC3E}">
        <p14:creationId xmlns:p14="http://schemas.microsoft.com/office/powerpoint/2010/main" val="66499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6"/>
          <a:stretch>
            <a:fillRect/>
          </a:stretch>
        </p:blipFill>
        <p:spPr>
          <a:xfrm>
            <a:off x="6067425" y="2997489"/>
            <a:ext cx="3676650" cy="3560473"/>
          </a:xfrm>
          <a:prstGeom prst="rect">
            <a:avLst/>
          </a:prstGeom>
        </p:spPr>
      </p:pic>
    </p:spTree>
    <p:custDataLst>
      <p:tags r:id="rId1"/>
    </p:custDataLst>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5"/>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6"/>
          <a:stretch>
            <a:fillRect/>
          </a:stretch>
        </p:blipFill>
        <p:spPr>
          <a:xfrm>
            <a:off x="5400674" y="1778289"/>
            <a:ext cx="4810125" cy="4658132"/>
          </a:xfrm>
          <a:prstGeom prst="rect">
            <a:avLst/>
          </a:prstGeom>
        </p:spPr>
      </p:pic>
    </p:spTree>
    <p:custDataLst>
      <p:tags r:id="rId1"/>
    </p:custDataLst>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custDataLst>
      <p:tags r:id="rId1"/>
    </p:custDataLst>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5"/>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5"/>
          <a:srcRect l="46422"/>
          <a:stretch/>
        </p:blipFill>
        <p:spPr>
          <a:xfrm>
            <a:off x="0" y="2718333"/>
            <a:ext cx="1860645" cy="1727702"/>
          </a:xfrm>
          <a:prstGeom prst="rect">
            <a:avLst/>
          </a:prstGeom>
        </p:spPr>
      </p:pic>
    </p:spTree>
    <p:custDataLst>
      <p:tags r:id="rId1"/>
    </p:custDataLst>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2"/>
            </p:custDataLst>
          </p:nvPr>
        </p:nvPicPr>
        <p:blipFill>
          <a:blip r:embed="rId7"/>
          <a:stretch>
            <a:fillRect/>
          </a:stretch>
        </p:blipFill>
        <p:spPr>
          <a:xfrm>
            <a:off x="1" y="1"/>
            <a:ext cx="12192000" cy="6858000"/>
          </a:xfrm>
          <a:prstGeom prst="rect">
            <a:avLst/>
          </a:prstGeom>
        </p:spPr>
      </p:pic>
      <p:pic>
        <p:nvPicPr>
          <p:cNvPr id="9" name="PA_库_图片 8"/>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10"/>
          <a:stretch>
            <a:fillRect/>
          </a:stretch>
        </p:blipFill>
        <p:spPr>
          <a:xfrm>
            <a:off x="3325227" y="1355018"/>
            <a:ext cx="9358171" cy="3432345"/>
          </a:xfrm>
          <a:prstGeom prst="rect">
            <a:avLst/>
          </a:prstGeom>
        </p:spPr>
      </p:pic>
    </p:spTree>
    <p:custDataLst>
      <p:tags r:id="rId1"/>
    </p:custDataLst>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1">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custDataLst>
      <p:tags r:id="rId1"/>
    </p:custDataLst>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01050" y="3596064"/>
            <a:ext cx="3414336" cy="2752808"/>
          </a:xfrm>
          <a:prstGeom prst="rect">
            <a:avLst/>
          </a:prstGeom>
        </p:spPr>
      </p:pic>
    </p:spTree>
    <p:custDataLst>
      <p:tags r:id="rId1"/>
    </p:custDataLst>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4"/>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3"/>
          <a:stretch>
            <a:fillRect/>
          </a:stretch>
        </p:blipFill>
        <p:spPr>
          <a:xfrm>
            <a:off x="681037" y="1390650"/>
            <a:ext cx="3965656" cy="3938587"/>
          </a:xfrm>
          <a:prstGeom prst="rect">
            <a:avLst/>
          </a:prstGeom>
        </p:spPr>
      </p:pic>
    </p:spTree>
    <p:custDataLst>
      <p:tags r:id="rId1"/>
    </p:custDataLst>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3"/>
          <a:stretch>
            <a:fillRect/>
          </a:stretch>
        </p:blipFill>
        <p:spPr>
          <a:xfrm>
            <a:off x="700087" y="1619250"/>
            <a:ext cx="4003921" cy="3752850"/>
          </a:xfrm>
          <a:prstGeom prst="rect">
            <a:avLst/>
          </a:prstGeom>
        </p:spPr>
      </p:pic>
    </p:spTree>
    <p:custDataLst>
      <p:tags r:id="rId1"/>
    </p:custDataLst>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3"/>
          <a:stretch>
            <a:fillRect/>
          </a:stretch>
        </p:blipFill>
        <p:spPr>
          <a:xfrm>
            <a:off x="723900" y="1685925"/>
            <a:ext cx="3845166" cy="3729037"/>
          </a:xfrm>
          <a:prstGeom prst="rect">
            <a:avLst/>
          </a:prstGeom>
        </p:spPr>
      </p:pic>
    </p:spTree>
    <p:custDataLst>
      <p:tags r:id="rId1"/>
    </p:custDataLst>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5"/>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5"/>
          <a:srcRect l="46422"/>
          <a:stretch/>
        </p:blipFill>
        <p:spPr>
          <a:xfrm>
            <a:off x="0" y="2718333"/>
            <a:ext cx="1860645" cy="1727702"/>
          </a:xfrm>
          <a:prstGeom prst="rect">
            <a:avLst/>
          </a:prstGeom>
        </p:spPr>
      </p:pic>
    </p:spTree>
    <p:custDataLst>
      <p:tags r:id="rId1"/>
    </p:custDataLst>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3ADE62-F507-4001-8AD7-87164B25478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8\uFFFD\uFFFD:{C8548715-2659-455E-8C87-C2C50816CB0A}&quot;,&quot;C:\\Users\\Admin\\AppData\\Roaming\\Microsoft\\Windows\\Network Shortcu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12 Noi va nghe Nha phat minh va ba cu"/>
</p:tagLst>
</file>

<file path=ppt/tags/tag10.xml><?xml version="1.0" encoding="utf-8"?>
<p:tagLst xmlns:a="http://schemas.openxmlformats.org/drawingml/2006/main" xmlns:r="http://schemas.openxmlformats.org/officeDocument/2006/relationships" xmlns:p="http://schemas.openxmlformats.org/presentationml/2006/main">
  <p:tag name="GENSWF_SLIDE_UID" val="{7D321FCE-1EE5-4CD0-8D85-1910CF1A334D}:277"/>
</p:tagLst>
</file>

<file path=ppt/tags/tag11.xml><?xml version="1.0" encoding="utf-8"?>
<p:tagLst xmlns:a="http://schemas.openxmlformats.org/drawingml/2006/main" xmlns:r="http://schemas.openxmlformats.org/officeDocument/2006/relationships" xmlns:p="http://schemas.openxmlformats.org/presentationml/2006/main">
  <p:tag name="GENSWF_SLIDE_UID" val="{FBE9AFDF-0BE6-44F9-837B-4A0448A44496}:2759"/>
</p:tagLst>
</file>

<file path=ppt/tags/tag12.xml><?xml version="1.0" encoding="utf-8"?>
<p:tagLst xmlns:a="http://schemas.openxmlformats.org/drawingml/2006/main" xmlns:r="http://schemas.openxmlformats.org/officeDocument/2006/relationships" xmlns:p="http://schemas.openxmlformats.org/presentationml/2006/main">
  <p:tag name="GENSWF_SLIDE_UID" val="{9CBC7588-5797-4877-A6CC-F4EB2DC29910}:2760"/>
</p:tagLst>
</file>

<file path=ppt/tags/tag13.xml><?xml version="1.0" encoding="utf-8"?>
<p:tagLst xmlns:a="http://schemas.openxmlformats.org/drawingml/2006/main" xmlns:r="http://schemas.openxmlformats.org/officeDocument/2006/relationships" xmlns:p="http://schemas.openxmlformats.org/presentationml/2006/main">
  <p:tag name="GENSWF_SLIDE_UID" val="{5B62FFF3-FAC2-44AB-8D78-B4B9EE3B6F40}:2761"/>
</p:tagLst>
</file>

<file path=ppt/tags/tag14.xml><?xml version="1.0" encoding="utf-8"?>
<p:tagLst xmlns:a="http://schemas.openxmlformats.org/drawingml/2006/main" xmlns:r="http://schemas.openxmlformats.org/officeDocument/2006/relationships" xmlns:p="http://schemas.openxmlformats.org/presentationml/2006/main">
  <p:tag name="GENSWF_SLIDE_UID" val="{3A8397D8-9DCC-4E8D-ACED-FF87D3265D36}:2762"/>
</p:tagLst>
</file>

<file path=ppt/tags/tag15.xml><?xml version="1.0" encoding="utf-8"?>
<p:tagLst xmlns:a="http://schemas.openxmlformats.org/drawingml/2006/main" xmlns:r="http://schemas.openxmlformats.org/officeDocument/2006/relationships" xmlns:p="http://schemas.openxmlformats.org/presentationml/2006/main">
  <p:tag name="GENSWF_SLIDE_UID" val="{2F606ADB-6623-4104-BF32-82DB0E58DFA7}:2763"/>
</p:tagLst>
</file>

<file path=ppt/tags/tag16.xml><?xml version="1.0" encoding="utf-8"?>
<p:tagLst xmlns:a="http://schemas.openxmlformats.org/drawingml/2006/main" xmlns:r="http://schemas.openxmlformats.org/officeDocument/2006/relationships" xmlns:p="http://schemas.openxmlformats.org/presentationml/2006/main">
  <p:tag name="GENSWF_SLIDE_UID" val="{A5D3CD22-6DD4-4DD4-8836-6D6A90528E37}:28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GENSWF_SLIDE_UID" val="{C78B4ABF-011F-4145-94F8-994122AED785}:2764"/>
</p:tagLst>
</file>

<file path=ppt/tags/tag3.xml><?xml version="1.0" encoding="utf-8"?>
<p:tagLst xmlns:a="http://schemas.openxmlformats.org/drawingml/2006/main" xmlns:r="http://schemas.openxmlformats.org/officeDocument/2006/relationships" xmlns:p="http://schemas.openxmlformats.org/presentationml/2006/main">
  <p:tag name="GENSWF_SLIDE_UID" val="{875E4045-E481-40E7-87F4-41B38B757B7C}:2752"/>
</p:tagLst>
</file>

<file path=ppt/tags/tag4.xml><?xml version="1.0" encoding="utf-8"?>
<p:tagLst xmlns:a="http://schemas.openxmlformats.org/drawingml/2006/main" xmlns:r="http://schemas.openxmlformats.org/officeDocument/2006/relationships" xmlns:p="http://schemas.openxmlformats.org/presentationml/2006/main">
  <p:tag name="GENSWF_SLIDE_UID" val="{9D642E46-A3B8-4975-BAE5-AD02A1B20E3F}:2753"/>
</p:tagLst>
</file>

<file path=ppt/tags/tag5.xml><?xml version="1.0" encoding="utf-8"?>
<p:tagLst xmlns:a="http://schemas.openxmlformats.org/drawingml/2006/main" xmlns:r="http://schemas.openxmlformats.org/officeDocument/2006/relationships" xmlns:p="http://schemas.openxmlformats.org/presentationml/2006/main">
  <p:tag name="GENSWF_SLIDE_UID" val="{5F03ED3C-1AC9-4436-A719-0691BD35EF11}:2754"/>
</p:tagLst>
</file>

<file path=ppt/tags/tag6.xml><?xml version="1.0" encoding="utf-8"?>
<p:tagLst xmlns:a="http://schemas.openxmlformats.org/drawingml/2006/main" xmlns:r="http://schemas.openxmlformats.org/officeDocument/2006/relationships" xmlns:p="http://schemas.openxmlformats.org/presentationml/2006/main">
  <p:tag name="GENSWF_SLIDE_UID" val="{7966B83C-6F0B-4037-9B39-AF73BE89BDEE}:2755"/>
</p:tagLst>
</file>

<file path=ppt/tags/tag7.xml><?xml version="1.0" encoding="utf-8"?>
<p:tagLst xmlns:a="http://schemas.openxmlformats.org/drawingml/2006/main" xmlns:r="http://schemas.openxmlformats.org/officeDocument/2006/relationships" xmlns:p="http://schemas.openxmlformats.org/presentationml/2006/main">
  <p:tag name="GENSWF_SLIDE_UID" val="{88B9B0AA-A61D-4E84-90B7-9893EDC30819}:2756"/>
</p:tagLst>
</file>

<file path=ppt/tags/tag8.xml><?xml version="1.0" encoding="utf-8"?>
<p:tagLst xmlns:a="http://schemas.openxmlformats.org/drawingml/2006/main" xmlns:r="http://schemas.openxmlformats.org/officeDocument/2006/relationships" xmlns:p="http://schemas.openxmlformats.org/presentationml/2006/main">
  <p:tag name="GENSWF_SLIDE_UID" val="{54006F3C-5692-4F94-87B9-E046021F4641}:2757"/>
</p:tagLst>
</file>

<file path=ppt/tags/tag9.xml><?xml version="1.0" encoding="utf-8"?>
<p:tagLst xmlns:a="http://schemas.openxmlformats.org/drawingml/2006/main" xmlns:r="http://schemas.openxmlformats.org/officeDocument/2006/relationships" xmlns:p="http://schemas.openxmlformats.org/presentationml/2006/main">
  <p:tag name="GENSWF_SLIDE_UID" val="{1F21D80C-A900-47E2-A20B-B87411FF4306}:275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274</Words>
  <Application>Microsoft Office PowerPoint</Application>
  <PresentationFormat>Widescreen</PresentationFormat>
  <Paragraphs>40</Paragraphs>
  <Slides>15</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宋体</vt:lpstr>
      <vt:lpstr>Arial</vt:lpstr>
      <vt:lpstr>Calibri</vt:lpstr>
      <vt:lpstr>Calibri Light</vt:lpstr>
      <vt:lpstr>Cambria</vt:lpstr>
      <vt:lpstr>等线</vt:lpstr>
      <vt:lpstr>LNTH-LuoLuoNotangYuanTi 1</vt:lpstr>
      <vt:lpstr>Tahoma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12 Noi va nghe Nha phat minh va ba cu</dc:title>
  <dc:subject>9Slide.vn</dc:subject>
  <dc:creator>huong</dc:creator>
  <dc:description>9Slide.vn</dc:description>
  <cp:lastModifiedBy>Admin</cp:lastModifiedBy>
  <cp:revision>27</cp:revision>
  <dcterms:created xsi:type="dcterms:W3CDTF">2023-09-18T05:43:10Z</dcterms:created>
  <dcterms:modified xsi:type="dcterms:W3CDTF">2024-11-22T13:40:53Z</dcterms:modified>
  <cp:category>9Slide.vn</cp:category>
</cp:coreProperties>
</file>