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4" r:id="rId4"/>
  </p:sldMasterIdLst>
  <p:notesMasterIdLst>
    <p:notesMasterId r:id="rId28"/>
  </p:notesMasterIdLst>
  <p:sldIdLst>
    <p:sldId id="334" r:id="rId5"/>
    <p:sldId id="258" r:id="rId6"/>
    <p:sldId id="303" r:id="rId7"/>
    <p:sldId id="304" r:id="rId8"/>
    <p:sldId id="305" r:id="rId9"/>
    <p:sldId id="257" r:id="rId10"/>
    <p:sldId id="302" r:id="rId11"/>
    <p:sldId id="259" r:id="rId12"/>
    <p:sldId id="288" r:id="rId13"/>
    <p:sldId id="306" r:id="rId14"/>
    <p:sldId id="307" r:id="rId15"/>
    <p:sldId id="308" r:id="rId16"/>
    <p:sldId id="299" r:id="rId17"/>
    <p:sldId id="309" r:id="rId18"/>
    <p:sldId id="310" r:id="rId19"/>
    <p:sldId id="311" r:id="rId20"/>
    <p:sldId id="272" r:id="rId21"/>
    <p:sldId id="312" r:id="rId22"/>
    <p:sldId id="325" r:id="rId23"/>
    <p:sldId id="256" r:id="rId24"/>
    <p:sldId id="326" r:id="rId25"/>
    <p:sldId id="327" r:id="rId26"/>
    <p:sldId id="27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96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7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39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8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76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92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7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35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00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91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88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6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9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5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7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4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1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4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4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CD71A-8AFA-457E-9CDB-42ECCDB38F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6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6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image" Target="../media/image37.gif"/><Relationship Id="rId12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0.gif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media2.wav"/><Relationship Id="rId7" Type="http://schemas.openxmlformats.org/officeDocument/2006/relationships/audio" Target="../media/media4.wma"/><Relationship Id="rId12" Type="http://schemas.microsoft.com/office/2007/relationships/hdphoto" Target="../media/hdphoto4.wdp"/><Relationship Id="rId17" Type="http://schemas.openxmlformats.org/officeDocument/2006/relationships/image" Target="../media/image45.png"/><Relationship Id="rId2" Type="http://schemas.microsoft.com/office/2007/relationships/media" Target="../media/media2.wav"/><Relationship Id="rId16" Type="http://schemas.openxmlformats.org/officeDocument/2006/relationships/image" Target="../media/image37.gif"/><Relationship Id="rId1" Type="http://schemas.openxmlformats.org/officeDocument/2006/relationships/tags" Target="../tags/tag20.xml"/><Relationship Id="rId6" Type="http://schemas.microsoft.com/office/2007/relationships/media" Target="../media/media4.wma"/><Relationship Id="rId11" Type="http://schemas.openxmlformats.org/officeDocument/2006/relationships/image" Target="../media/image42.png"/><Relationship Id="rId5" Type="http://schemas.microsoft.com/office/2007/relationships/media" Target="../media/media3.wav"/><Relationship Id="rId15" Type="http://schemas.openxmlformats.org/officeDocument/2006/relationships/image" Target="../media/image44.gif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19.xml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hdphoto" Target="../media/hdphoto4.wdp"/><Relationship Id="rId18" Type="http://schemas.openxmlformats.org/officeDocument/2006/relationships/image" Target="../media/image46.png"/><Relationship Id="rId3" Type="http://schemas.openxmlformats.org/officeDocument/2006/relationships/audio" Target="../media/media2.wav"/><Relationship Id="rId21" Type="http://schemas.openxmlformats.org/officeDocument/2006/relationships/image" Target="../media/image37.gif"/><Relationship Id="rId7" Type="http://schemas.microsoft.com/office/2007/relationships/media" Target="../media/media4.wma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microsoft.com/office/2007/relationships/media" Target="../media/media2.wav"/><Relationship Id="rId16" Type="http://schemas.openxmlformats.org/officeDocument/2006/relationships/image" Target="../media/image44.gif"/><Relationship Id="rId20" Type="http://schemas.openxmlformats.org/officeDocument/2006/relationships/image" Target="../media/image47.png"/><Relationship Id="rId1" Type="http://schemas.openxmlformats.org/officeDocument/2006/relationships/tags" Target="../tags/tag21.xml"/><Relationship Id="rId6" Type="http://schemas.microsoft.com/office/2007/relationships/media" Target="../media/media5.wma"/><Relationship Id="rId11" Type="http://schemas.openxmlformats.org/officeDocument/2006/relationships/image" Target="../media/image41.png"/><Relationship Id="rId5" Type="http://schemas.microsoft.com/office/2007/relationships/media" Target="../media/media3.wav"/><Relationship Id="rId15" Type="http://schemas.microsoft.com/office/2007/relationships/hdphoto" Target="../media/hdphoto5.wdp"/><Relationship Id="rId10" Type="http://schemas.openxmlformats.org/officeDocument/2006/relationships/notesSlide" Target="../notesSlides/notesSlide20.xml"/><Relationship Id="rId19" Type="http://schemas.openxmlformats.org/officeDocument/2006/relationships/image" Target="../media/image38.png"/><Relationship Id="rId4" Type="http://schemas.openxmlformats.org/officeDocument/2006/relationships/audio" Target="NULL" TargetMode="Externa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hdphoto" Target="../media/hdphoto4.wdp"/><Relationship Id="rId18" Type="http://schemas.openxmlformats.org/officeDocument/2006/relationships/image" Target="../media/image45.png"/><Relationship Id="rId3" Type="http://schemas.openxmlformats.org/officeDocument/2006/relationships/audio" Target="../media/media2.wav"/><Relationship Id="rId21" Type="http://schemas.openxmlformats.org/officeDocument/2006/relationships/image" Target="../media/image47.png"/><Relationship Id="rId7" Type="http://schemas.microsoft.com/office/2007/relationships/media" Target="../media/media4.wma"/><Relationship Id="rId12" Type="http://schemas.openxmlformats.org/officeDocument/2006/relationships/image" Target="../media/image42.png"/><Relationship Id="rId17" Type="http://schemas.openxmlformats.org/officeDocument/2006/relationships/image" Target="../media/image37.gif"/><Relationship Id="rId2" Type="http://schemas.microsoft.com/office/2007/relationships/media" Target="../media/media2.wav"/><Relationship Id="rId16" Type="http://schemas.openxmlformats.org/officeDocument/2006/relationships/image" Target="../media/image44.gif"/><Relationship Id="rId20" Type="http://schemas.openxmlformats.org/officeDocument/2006/relationships/image" Target="../media/image38.png"/><Relationship Id="rId1" Type="http://schemas.openxmlformats.org/officeDocument/2006/relationships/tags" Target="../tags/tag22.xml"/><Relationship Id="rId6" Type="http://schemas.microsoft.com/office/2007/relationships/media" Target="../media/media5.wma"/><Relationship Id="rId11" Type="http://schemas.openxmlformats.org/officeDocument/2006/relationships/image" Target="../media/image41.png"/><Relationship Id="rId5" Type="http://schemas.microsoft.com/office/2007/relationships/media" Target="../media/media3.wav"/><Relationship Id="rId15" Type="http://schemas.microsoft.com/office/2007/relationships/hdphoto" Target="../media/hdphoto5.wdp"/><Relationship Id="rId10" Type="http://schemas.openxmlformats.org/officeDocument/2006/relationships/notesSlide" Target="../notesSlides/notesSlide21.xml"/><Relationship Id="rId19" Type="http://schemas.openxmlformats.org/officeDocument/2006/relationships/image" Target="../media/image46.png"/><Relationship Id="rId4" Type="http://schemas.openxmlformats.org/officeDocument/2006/relationships/audio" Target="NULL" TargetMode="Externa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audio" Target="../media/media2.wav"/><Relationship Id="rId21" Type="http://schemas.openxmlformats.org/officeDocument/2006/relationships/image" Target="../media/image37.gif"/><Relationship Id="rId7" Type="http://schemas.microsoft.com/office/2007/relationships/media" Target="../media/media4.wma"/><Relationship Id="rId12" Type="http://schemas.openxmlformats.org/officeDocument/2006/relationships/image" Target="../media/image43.png"/><Relationship Id="rId17" Type="http://schemas.openxmlformats.org/officeDocument/2006/relationships/image" Target="../media/image38.png"/><Relationship Id="rId2" Type="http://schemas.microsoft.com/office/2007/relationships/media" Target="../media/media2.wav"/><Relationship Id="rId16" Type="http://schemas.openxmlformats.org/officeDocument/2006/relationships/image" Target="../media/image46.png"/><Relationship Id="rId20" Type="http://schemas.microsoft.com/office/2007/relationships/hdphoto" Target="../media/hdphoto4.wdp"/><Relationship Id="rId1" Type="http://schemas.openxmlformats.org/officeDocument/2006/relationships/tags" Target="../tags/tag23.xml"/><Relationship Id="rId6" Type="http://schemas.microsoft.com/office/2007/relationships/media" Target="../media/media5.wma"/><Relationship Id="rId11" Type="http://schemas.openxmlformats.org/officeDocument/2006/relationships/image" Target="../media/image41.png"/><Relationship Id="rId5" Type="http://schemas.microsoft.com/office/2007/relationships/media" Target="../media/media3.wav"/><Relationship Id="rId15" Type="http://schemas.openxmlformats.org/officeDocument/2006/relationships/image" Target="../media/image45.png"/><Relationship Id="rId10" Type="http://schemas.openxmlformats.org/officeDocument/2006/relationships/notesSlide" Target="../notesSlides/notesSlide22.xml"/><Relationship Id="rId19" Type="http://schemas.openxmlformats.org/officeDocument/2006/relationships/image" Target="../media/image42.png"/><Relationship Id="rId4" Type="http://schemas.openxmlformats.org/officeDocument/2006/relationships/audio" Target="NULL" TargetMode="Externa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" y="0"/>
            <a:ext cx="12192000" cy="6858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6739" y="3878583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Trịnh Thị Mơ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2948" y="2207417"/>
            <a:ext cx="107152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MÔN: TOÁN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 CHẤT GIAO HOÁN VÀ KẾT HỢP CỦA PHÉP CỘNG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(T1)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97729" y="39950"/>
            <a:ext cx="98265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 kết nối tri thức với cuộc sống – Lớp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Năm học 2024-2025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077" y="3231749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987" y="3309023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3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739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739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261.816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739.85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261.816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6E677F8-043C-49D3-976E-A62A1880636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~\uFFFD{2744B13C-01D7-4C86-8439-4FB1026B4CF5}&quot;,&quot;D:\\Năm học 24 -25\\GIÁO ÁN ĐIỆN TỬ NỘ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1. T1. Bài 24 .Tính chất giao hoán và kết hợp của phép cộ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301EE6-CD36-4909-99A6-D926C450060B}:2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0B72A4-0694-47ED-A687-6E889E734F28}:3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68BF5F-C505-41DC-8F7F-92F258B181B8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620A0-26F0-4F88-A019-E33A3B10FC24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01D32F-6A19-4BE0-A4B7-390FB24050CF}: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8F536-B34C-44A9-A8BF-6337CED33A38}: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14A088-1060-4BCE-B169-D5D854621454}:3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64E6C7-6CBD-4720-B5DC-2675E0528472}: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C40414-A9C0-410C-AFA3-0D3F109EEAC6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411D66-F24E-4C57-8757-B651769D25EF}:3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DA7A8A-EDCC-45BC-BD94-81B2A82A40A6}:33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6ECE4C-18CE-4F12-A78B-7830778BBA11}:3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DFFFDA-DFC6-4A39-AAC0-0DB7FE31468A}:2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2C66D2-A43C-4B0D-8FD4-8F31F97EC0C6}:3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5025F9-73F4-4C4C-BA41-36AD297BFE3B}:3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49589B-9896-4DE6-800D-25BE26150AE6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E474A-56EE-4996-B169-E451AFEA0C13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5795D-BA59-4884-A48B-D74E994FBDDD}:3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FED3E5-75EE-4FA0-951A-D6D9253950CF}:3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F1A447-68CB-4157-9513-968CFA59E304}:3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86A8B2-A51E-450B-8733-AE4ABA069023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6CE3F-6373-4701-891D-90A5AA959F6E}:3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1ECBE5-9742-4509-9CB2-368EAD148FE3}:25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793</Words>
  <Application>Microsoft Office PowerPoint</Application>
  <PresentationFormat>Widescreen</PresentationFormat>
  <Paragraphs>118</Paragraphs>
  <Slides>23</Slides>
  <Notes>23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Open Sans</vt:lpstr>
      <vt:lpstr>Times New Roman</vt:lpstr>
      <vt:lpstr>Wingdings</vt:lpstr>
      <vt:lpstr>华康少女文字W5(P)</vt:lpstr>
      <vt:lpstr>1_Office Theme</vt:lpstr>
      <vt:lpstr>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T1. Bài 24 .Tính chất giao hoán và kết hợp của phép cộng</dc:title>
  <dc:creator>Thao Tran</dc:creator>
  <cp:lastModifiedBy>STD_MO</cp:lastModifiedBy>
  <cp:revision>39</cp:revision>
  <dcterms:created xsi:type="dcterms:W3CDTF">2023-09-11T08:43:27Z</dcterms:created>
  <dcterms:modified xsi:type="dcterms:W3CDTF">2024-11-17T01:55:47Z</dcterms:modified>
</cp:coreProperties>
</file>