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34" r:id="rId3"/>
    <p:sldId id="258" r:id="rId4"/>
    <p:sldId id="259" r:id="rId5"/>
    <p:sldId id="260" r:id="rId6"/>
    <p:sldId id="299" r:id="rId7"/>
    <p:sldId id="262" r:id="rId8"/>
    <p:sldId id="257" r:id="rId9"/>
    <p:sldId id="303" r:id="rId10"/>
    <p:sldId id="301" r:id="rId11"/>
    <p:sldId id="300" r:id="rId12"/>
    <p:sldId id="302" r:id="rId13"/>
    <p:sldId id="304" r:id="rId14"/>
    <p:sldId id="264" r:id="rId15"/>
    <p:sldId id="291" r:id="rId16"/>
    <p:sldId id="305" r:id="rId17"/>
    <p:sldId id="267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68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E45EC-7EA0-4B7F-BCF1-8A95277AF40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2D31-5815-47E3-983F-B1D6932A9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9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810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2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5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2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727FA89-7316-20E9-84CA-8C14F27D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/>
          <a:stretch/>
        </p:blipFill>
        <p:spPr>
          <a:xfrm>
            <a:off x="0" y="0"/>
            <a:ext cx="12260826" cy="68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650D-C5AA-DA22-FD6C-17AAF29E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EA792-FA90-8E88-72F0-25B4069BD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30CDF-DEA6-8FCB-F9CF-4D3DF6A2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9027-B9D5-4021-795E-4E75AC18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A6D1-8297-5FD3-38FE-D54060E1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D9298-5B35-C0C0-580A-B4DE31F27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F136F-B7E8-F39E-896B-D06CA01E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5207-FD5E-8586-3D82-1A4C7E28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5CFF-FD8C-E9E6-EFC8-EED45D00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D9E32-3FB3-E793-0690-DF6552ED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19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4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6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FD009-372E-4607-9796-4E94721BB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B2DD0-446C-4DA8-854D-EA8978662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3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0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8990CCE-98A0-9017-432B-E636C7755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22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569EF-F7E5-4344-AA0F-E3865B96B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C531A-246D-4197-9207-CDD0FE821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2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6FB4D86-06C8-8B3E-56D8-808920DE8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CE7C-431E-C0CE-EECD-DA6BF025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39A5B-A1E0-635E-E0BF-0CC8354AB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DD0E4-4E2A-2642-D683-183007851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6A994-087F-6BB2-4A4F-2073A697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94F5F-68DE-F315-7297-18DF428B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820F5-E9D1-4314-84EA-E57D7674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CBD29-678D-4DD8-97D0-BA30A8334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813D0-44B4-40B2-9282-5CB9B7FA7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BC6D-2306-6491-EA1E-3899E38B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A4FA5-0503-1F61-EB05-33B4FBBC6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044FE-7363-F43C-2885-A3720ED9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32FBD-FDD4-DFAD-CBAB-D8B033E8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602F7-47B8-1DB1-8B6D-F661B5A7F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EDF4B-E442-FA26-A251-5E871487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1AF94-8BD6-C9C9-FA47-842444C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AEF70-5367-877E-6B37-3183B56B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156A-16FB-A8F5-24CA-91C336A4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1665-A7AE-866A-9086-F833A30E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A204B-39BD-48B5-F74A-85BCA88F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0181F-E5A2-9352-4C25-632B2852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7FC77-FC09-7414-3C30-D13DDC88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82CAB-4585-9436-9399-B9AEC271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34226-3B82-1230-C852-1D13D94E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7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DDA-8D90-3B40-54C8-80BD596B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9C88-1410-B7C8-542D-066E306F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A92CA-B173-56BE-85D5-E8369D8F2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8EEA-CB30-FA1A-6EEE-44D388A9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C1B9-AC55-6177-76C8-13EF8E00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315BF-E8C6-B5B7-6FD0-525E5B06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4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E95B-B9AC-735F-32E6-1067B39D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81104-E065-C933-5831-6AD8EB4B4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DE44A-B1FA-537F-E336-A9BBC99BD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65248-2656-B26E-9896-01EB4C69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A0389-C497-D8E9-7DF2-58C5E7AD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BAEAA-1203-9C13-C0B3-FD73B51D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ABA824C-DFA6-4B06-ADBD-9973EB9432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810" y="239676"/>
            <a:ext cx="1429636" cy="14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7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5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25.png"/><Relationship Id="rId4" Type="http://schemas.openxmlformats.org/officeDocument/2006/relationships/image" Target="../media/image35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130" y="8485"/>
            <a:ext cx="13937023" cy="734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41861" y="2095113"/>
            <a:ext cx="5989378" cy="67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615" tIns="60807" rIns="121615" bIns="60807">
            <a:spAutoFit/>
          </a:bodyPr>
          <a:lstStyle>
            <a:lvl1pPr defTabSz="913130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0214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591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vi-VN" altLang="vi-VN" sz="3591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3591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9387" y="1321992"/>
            <a:ext cx="11205457" cy="6226612"/>
          </a:xfrm>
          <a:prstGeom prst="rect">
            <a:avLst/>
          </a:prstGeom>
          <a:noFill/>
        </p:spPr>
        <p:txBody>
          <a:bodyPr spcFirstLastPara="1" wrap="none" lIns="121615" tIns="60807" rIns="121615" bIns="60807" numCol="1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 defTabSz="912114">
              <a:defRPr/>
            </a:pP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 KẾT NỐI TRI THỨC VỚI CUỘC SỐNG – NĂM HỌC 2024 - 2025</a:t>
            </a:r>
          </a:p>
        </p:txBody>
      </p:sp>
      <p:sp>
        <p:nvSpPr>
          <p:cNvPr id="9" name="Rectangle 8"/>
          <p:cNvSpPr/>
          <p:nvPr/>
        </p:nvSpPr>
        <p:spPr>
          <a:xfrm>
            <a:off x="1588468" y="215937"/>
            <a:ext cx="9296164" cy="736837"/>
          </a:xfrm>
          <a:prstGeom prst="rect">
            <a:avLst/>
          </a:prstGeom>
          <a:noFill/>
        </p:spPr>
        <p:txBody>
          <a:bodyPr wrap="none" lIns="121615" tIns="60807" rIns="121615" bIns="6080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2114">
              <a:defRPr/>
            </a:pPr>
            <a:r>
              <a:rPr lang="en-US" sz="3990" b="1" dirty="0"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QUANG TRUNG </a:t>
            </a:r>
            <a:endParaRPr lang="en-US" sz="3990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7370" y="2955155"/>
            <a:ext cx="9233209" cy="1107687"/>
          </a:xfrm>
          <a:prstGeom prst="rect">
            <a:avLst/>
          </a:prstGeom>
        </p:spPr>
        <p:txBody>
          <a:bodyPr wrap="square" lIns="121615" tIns="60807" rIns="121615" bIns="60807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48614"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48614"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18305" y="4290961"/>
            <a:ext cx="12161838" cy="598421"/>
          </a:xfrm>
          <a:prstGeom prst="rect">
            <a:avLst/>
          </a:prstGeom>
        </p:spPr>
        <p:txBody>
          <a:bodyPr lIns="106158" tIns="53079" rIns="106158" bIns="53079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3192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33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12FD8-EFC3-7001-F4B3-A5000113A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083" y="586529"/>
            <a:ext cx="6895174" cy="56636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3E08913-53E2-B72A-FB0F-31A12C8FF8CF}"/>
              </a:ext>
            </a:extLst>
          </p:cNvPr>
          <p:cNvSpPr/>
          <p:nvPr/>
        </p:nvSpPr>
        <p:spPr>
          <a:xfrm>
            <a:off x="3402420" y="3062177"/>
            <a:ext cx="2147776" cy="7442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90DC27-8FF9-1489-EC45-576012E266F9}"/>
              </a:ext>
            </a:extLst>
          </p:cNvPr>
          <p:cNvSpPr/>
          <p:nvPr/>
        </p:nvSpPr>
        <p:spPr>
          <a:xfrm>
            <a:off x="5954234" y="2892056"/>
            <a:ext cx="2147776" cy="744279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B9CC2-6552-B2FC-04E0-05214E210584}"/>
              </a:ext>
            </a:extLst>
          </p:cNvPr>
          <p:cNvSpPr txBox="1"/>
          <p:nvPr/>
        </p:nvSpPr>
        <p:spPr>
          <a:xfrm>
            <a:off x="4922875" y="4540102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(45 000 + 75 000) + 25 000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6DE77D-D792-C82D-7C79-ED425E55680F}"/>
              </a:ext>
            </a:extLst>
          </p:cNvPr>
          <p:cNvSpPr txBox="1"/>
          <p:nvPr/>
        </p:nvSpPr>
        <p:spPr>
          <a:xfrm>
            <a:off x="4933507" y="4795284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120 000 + 25 000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C807AD-94A2-A4BE-7B18-5D017CB1C377}"/>
              </a:ext>
            </a:extLst>
          </p:cNvPr>
          <p:cNvSpPr txBox="1"/>
          <p:nvPr/>
        </p:nvSpPr>
        <p:spPr>
          <a:xfrm>
            <a:off x="4944139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145 000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6CDE4B1-22BD-FF95-A761-DD8A7CD1B7AF}"/>
              </a:ext>
            </a:extLst>
          </p:cNvPr>
          <p:cNvSpPr/>
          <p:nvPr/>
        </p:nvSpPr>
        <p:spPr>
          <a:xfrm>
            <a:off x="9090838" y="3593805"/>
            <a:ext cx="2498649" cy="861237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74033-93CE-3AC3-B880-5BBB98BE55B3}"/>
              </a:ext>
            </a:extLst>
          </p:cNvPr>
          <p:cNvSpPr txBox="1"/>
          <p:nvPr/>
        </p:nvSpPr>
        <p:spPr>
          <a:xfrm>
            <a:off x="7155711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45 000 + (75 000 + 25 000)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EE11F-9370-1DF4-6CF2-8A86B2653357}"/>
              </a:ext>
            </a:extLst>
          </p:cNvPr>
          <p:cNvSpPr txBox="1"/>
          <p:nvPr/>
        </p:nvSpPr>
        <p:spPr>
          <a:xfrm>
            <a:off x="7155711" y="5401340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45 000 + 100 000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063605-B39D-DFE5-7253-655C23012377}"/>
              </a:ext>
            </a:extLst>
          </p:cNvPr>
          <p:cNvSpPr txBox="1"/>
          <p:nvPr/>
        </p:nvSpPr>
        <p:spPr>
          <a:xfrm>
            <a:off x="7176976" y="5677787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145 000</a:t>
            </a:r>
          </a:p>
        </p:txBody>
      </p:sp>
    </p:spTree>
    <p:extLst>
      <p:ext uri="{BB962C8B-B14F-4D97-AF65-F5344CB8AC3E}">
        <p14:creationId xmlns:p14="http://schemas.microsoft.com/office/powerpoint/2010/main" val="23393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21" grpId="0" animBg="1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83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5369E-F904-4A1D-2844-06977F099805}"/>
              </a:ext>
            </a:extLst>
          </p:cNvPr>
          <p:cNvSpPr txBox="1"/>
          <p:nvPr/>
        </p:nvSpPr>
        <p:spPr>
          <a:xfrm>
            <a:off x="1871331" y="822923"/>
            <a:ext cx="95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a+ b) + 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+ (b + c)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66605A-1ECE-A2A8-23B8-49CB67A9B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011263"/>
              </p:ext>
            </p:extLst>
          </p:nvPr>
        </p:nvGraphicFramePr>
        <p:xfrm>
          <a:off x="701749" y="1814819"/>
          <a:ext cx="10930271" cy="21404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3135">
                  <a:extLst>
                    <a:ext uri="{9D8B030D-6E8A-4147-A177-3AD203B41FA5}">
                      <a16:colId xmlns:a16="http://schemas.microsoft.com/office/drawing/2014/main" val="4002226739"/>
                    </a:ext>
                  </a:extLst>
                </a:gridCol>
                <a:gridCol w="978195">
                  <a:extLst>
                    <a:ext uri="{9D8B030D-6E8A-4147-A177-3AD203B41FA5}">
                      <a16:colId xmlns:a16="http://schemas.microsoft.com/office/drawing/2014/main" val="2374381342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2213200004"/>
                    </a:ext>
                  </a:extLst>
                </a:gridCol>
                <a:gridCol w="3955311">
                  <a:extLst>
                    <a:ext uri="{9D8B030D-6E8A-4147-A177-3AD203B41FA5}">
                      <a16:colId xmlns:a16="http://schemas.microsoft.com/office/drawing/2014/main" val="3082662726"/>
                    </a:ext>
                  </a:extLst>
                </a:gridCol>
                <a:gridCol w="4157332">
                  <a:extLst>
                    <a:ext uri="{9D8B030D-6E8A-4147-A177-3AD203B41FA5}">
                      <a16:colId xmlns:a16="http://schemas.microsoft.com/office/drawing/2014/main" val="3081969192"/>
                    </a:ext>
                  </a:extLst>
                </a:gridCol>
              </a:tblGrid>
              <a:tr h="566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 + b) +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+ (b + 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00282"/>
                  </a:ext>
                </a:extLst>
              </a:tr>
              <a:tr h="6804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931779"/>
                  </a:ext>
                </a:extLst>
              </a:tr>
              <a:tr h="89313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991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641D00-E2BA-1E2F-9022-0AA3A700D9BE}"/>
              </a:ext>
            </a:extLst>
          </p:cNvPr>
          <p:cNvSpPr txBox="1"/>
          <p:nvPr/>
        </p:nvSpPr>
        <p:spPr>
          <a:xfrm>
            <a:off x="3678865" y="2456121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(6 + 4) + 8 = 10 + 8 =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C4F8C-C1AE-BD35-C248-959C942546FC}"/>
              </a:ext>
            </a:extLst>
          </p:cNvPr>
          <p:cNvSpPr txBox="1"/>
          <p:nvPr/>
        </p:nvSpPr>
        <p:spPr>
          <a:xfrm>
            <a:off x="7666074" y="2466753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 + (4 + 8) = 6 + 12 =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625EE-F7FB-828E-0CF8-14936931BC86}"/>
              </a:ext>
            </a:extLst>
          </p:cNvPr>
          <p:cNvSpPr txBox="1"/>
          <p:nvPr/>
        </p:nvSpPr>
        <p:spPr>
          <a:xfrm>
            <a:off x="3689497" y="3030279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(39 + 18) + 82 = 57 + 82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56B40-15AB-89F8-A77F-9ADD45833A89}"/>
              </a:ext>
            </a:extLst>
          </p:cNvPr>
          <p:cNvSpPr txBox="1"/>
          <p:nvPr/>
        </p:nvSpPr>
        <p:spPr>
          <a:xfrm>
            <a:off x="7570381" y="3019647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39 + (18 + 82) = 39 + 100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7882B2-C5B0-4E03-FFAA-7ADACE3032FF}"/>
              </a:ext>
            </a:extLst>
          </p:cNvPr>
          <p:cNvSpPr/>
          <p:nvPr/>
        </p:nvSpPr>
        <p:spPr>
          <a:xfrm>
            <a:off x="659219" y="4136065"/>
            <a:ext cx="10972800" cy="2466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CC2E8-2FB3-1083-B888-352D0AC77BC7}"/>
              </a:ext>
            </a:extLst>
          </p:cNvPr>
          <p:cNvSpPr txBox="1"/>
          <p:nvPr/>
        </p:nvSpPr>
        <p:spPr>
          <a:xfrm>
            <a:off x="956930" y="4274288"/>
            <a:ext cx="1069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+ b) + c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+ (b + c)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00ED64-405F-9F43-84E5-FE8B02E72101}"/>
              </a:ext>
            </a:extLst>
          </p:cNvPr>
          <p:cNvSpPr/>
          <p:nvPr/>
        </p:nvSpPr>
        <p:spPr>
          <a:xfrm>
            <a:off x="3551274" y="4763386"/>
            <a:ext cx="5443870" cy="648586"/>
          </a:xfrm>
          <a:prstGeom prst="roundRect">
            <a:avLst/>
          </a:prstGeom>
          <a:solidFill>
            <a:srgbClr val="F6C2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(a + b) + c  =  a + (b + c)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922C4-0F38-3FE2-88FD-CEB47FB077D7}"/>
              </a:ext>
            </a:extLst>
          </p:cNvPr>
          <p:cNvSpPr txBox="1"/>
          <p:nvPr/>
        </p:nvSpPr>
        <p:spPr>
          <a:xfrm>
            <a:off x="1031358" y="5550195"/>
            <a:ext cx="1031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cộng một tổng hai số với số thứ ba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có thể cộng số thứ nhất với tổng của số thứ hai và số thứ ba.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695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312309"/>
          </a:xfrm>
          <a:custGeom>
            <a:avLst/>
            <a:gdLst>
              <a:gd name="connsiteX0" fmla="*/ 0 w 7998543"/>
              <a:gd name="connsiteY0" fmla="*/ 1052073 h 6312309"/>
              <a:gd name="connsiteX1" fmla="*/ 1052073 w 7998543"/>
              <a:gd name="connsiteY1" fmla="*/ 0 h 6312309"/>
              <a:gd name="connsiteX2" fmla="*/ 6946470 w 7998543"/>
              <a:gd name="connsiteY2" fmla="*/ 0 h 6312309"/>
              <a:gd name="connsiteX3" fmla="*/ 7998543 w 7998543"/>
              <a:gd name="connsiteY3" fmla="*/ 1052073 h 6312309"/>
              <a:gd name="connsiteX4" fmla="*/ 7998543 w 7998543"/>
              <a:gd name="connsiteY4" fmla="*/ 5260236 h 6312309"/>
              <a:gd name="connsiteX5" fmla="*/ 6946470 w 7998543"/>
              <a:gd name="connsiteY5" fmla="*/ 6312309 h 6312309"/>
              <a:gd name="connsiteX6" fmla="*/ 1052073 w 7998543"/>
              <a:gd name="connsiteY6" fmla="*/ 6312309 h 6312309"/>
              <a:gd name="connsiteX7" fmla="*/ 0 w 7998543"/>
              <a:gd name="connsiteY7" fmla="*/ 5260236 h 6312309"/>
              <a:gd name="connsiteX8" fmla="*/ 0 w 7998543"/>
              <a:gd name="connsiteY8" fmla="*/ 1052073 h 63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312309" fill="none" extrusionOk="0">
                <a:moveTo>
                  <a:pt x="0" y="1052073"/>
                </a:moveTo>
                <a:cubicBezTo>
                  <a:pt x="8437" y="419498"/>
                  <a:pt x="379251" y="-38522"/>
                  <a:pt x="1052073" y="0"/>
                </a:cubicBezTo>
                <a:cubicBezTo>
                  <a:pt x="3692615" y="-83524"/>
                  <a:pt x="5578856" y="-102929"/>
                  <a:pt x="6946470" y="0"/>
                </a:cubicBezTo>
                <a:cubicBezTo>
                  <a:pt x="7628668" y="52333"/>
                  <a:pt x="8025180" y="455556"/>
                  <a:pt x="7998543" y="1052073"/>
                </a:cubicBezTo>
                <a:cubicBezTo>
                  <a:pt x="8064004" y="1572192"/>
                  <a:pt x="8120160" y="3417158"/>
                  <a:pt x="7998543" y="5260236"/>
                </a:cubicBezTo>
                <a:cubicBezTo>
                  <a:pt x="7934084" y="5778054"/>
                  <a:pt x="7480898" y="6358323"/>
                  <a:pt x="6946470" y="6312309"/>
                </a:cubicBezTo>
                <a:cubicBezTo>
                  <a:pt x="5558797" y="6402461"/>
                  <a:pt x="3546855" y="6210334"/>
                  <a:pt x="1052073" y="6312309"/>
                </a:cubicBezTo>
                <a:cubicBezTo>
                  <a:pt x="491495" y="6379202"/>
                  <a:pt x="-5528" y="5831225"/>
                  <a:pt x="0" y="5260236"/>
                </a:cubicBezTo>
                <a:cubicBezTo>
                  <a:pt x="-120683" y="3845692"/>
                  <a:pt x="-130817" y="2882411"/>
                  <a:pt x="0" y="1052073"/>
                </a:cubicBezTo>
                <a:close/>
              </a:path>
              <a:path w="7998543" h="6312309" stroke="0" extrusionOk="0">
                <a:moveTo>
                  <a:pt x="0" y="1052073"/>
                </a:moveTo>
                <a:cubicBezTo>
                  <a:pt x="1092" y="398336"/>
                  <a:pt x="454598" y="11944"/>
                  <a:pt x="1052073" y="0"/>
                </a:cubicBezTo>
                <a:cubicBezTo>
                  <a:pt x="2940554" y="124908"/>
                  <a:pt x="6302800" y="-10679"/>
                  <a:pt x="6946470" y="0"/>
                </a:cubicBezTo>
                <a:cubicBezTo>
                  <a:pt x="7610262" y="55029"/>
                  <a:pt x="8006780" y="458524"/>
                  <a:pt x="7998543" y="1052073"/>
                </a:cubicBezTo>
                <a:cubicBezTo>
                  <a:pt x="7986815" y="2634909"/>
                  <a:pt x="8030323" y="4449127"/>
                  <a:pt x="7998543" y="5260236"/>
                </a:cubicBezTo>
                <a:cubicBezTo>
                  <a:pt x="8010199" y="5835586"/>
                  <a:pt x="7494473" y="6338538"/>
                  <a:pt x="6946470" y="6312309"/>
                </a:cubicBezTo>
                <a:cubicBezTo>
                  <a:pt x="5002986" y="6454633"/>
                  <a:pt x="3392142" y="6394902"/>
                  <a:pt x="1052073" y="6312309"/>
                </a:cubicBezTo>
                <a:cubicBezTo>
                  <a:pt x="491525" y="6322555"/>
                  <a:pt x="74951" y="5855373"/>
                  <a:pt x="0" y="5260236"/>
                </a:cubicBezTo>
                <a:cubicBezTo>
                  <a:pt x="120966" y="3911640"/>
                  <a:pt x="131165" y="2000554"/>
                  <a:pt x="0" y="105207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1151273" y="417871"/>
            <a:ext cx="6999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4DC18651-1F98-FAB7-E4F1-E2EE4768A5D3}"/>
              </a:ext>
            </a:extLst>
          </p:cNvPr>
          <p:cNvSpPr/>
          <p:nvPr/>
        </p:nvSpPr>
        <p:spPr>
          <a:xfrm>
            <a:off x="8609039" y="127821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yêu cầu cần làm 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59891" y="127820"/>
            <a:ext cx="1091381" cy="105370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70182-73AA-4A66-94FB-003194D28E7F}"/>
              </a:ext>
            </a:extLst>
          </p:cNvPr>
          <p:cNvSpPr txBox="1"/>
          <p:nvPr/>
        </p:nvSpPr>
        <p:spPr>
          <a:xfrm>
            <a:off x="1014756" y="155351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68 + 207 + 3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314D9-165E-4128-A553-86174D00CD2D}"/>
              </a:ext>
            </a:extLst>
          </p:cNvPr>
          <p:cNvSpPr txBox="1"/>
          <p:nvPr/>
        </p:nvSpPr>
        <p:spPr>
          <a:xfrm>
            <a:off x="972993" y="2615513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25 + 159 + 75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B15FF-EDB5-4083-83EC-827491FB3F81}"/>
              </a:ext>
            </a:extLst>
          </p:cNvPr>
          <p:cNvSpPr txBox="1"/>
          <p:nvPr/>
        </p:nvSpPr>
        <p:spPr>
          <a:xfrm>
            <a:off x="1014756" y="3693898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1 + 99 + 340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63066-0902-466C-B4E9-5E2A72521E80}"/>
              </a:ext>
            </a:extLst>
          </p:cNvPr>
          <p:cNvSpPr txBox="1"/>
          <p:nvPr/>
        </p:nvSpPr>
        <p:spPr>
          <a:xfrm>
            <a:off x="972993" y="4772283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372 + 290 + 10 + 28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01680BE-8BCD-4C78-A091-8E110BB76628}"/>
              </a:ext>
            </a:extLst>
          </p:cNvPr>
          <p:cNvSpPr/>
          <p:nvPr/>
        </p:nvSpPr>
        <p:spPr>
          <a:xfrm>
            <a:off x="8597412" y="127820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hoàn thành bài tập này nhé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0267784" y="590435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5608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68 + 207 + 3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68 + (207 + 3)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68 + 210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25 + 159 + 75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(25 + 75) + 159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100 + 159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259</a:t>
            </a:r>
          </a:p>
        </p:txBody>
      </p:sp>
    </p:spTree>
    <p:extLst>
      <p:ext uri="{BB962C8B-B14F-4D97-AF65-F5344CB8AC3E}">
        <p14:creationId xmlns:p14="http://schemas.microsoft.com/office/powerpoint/2010/main" val="44620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1 + 99 + 340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(1 + 99) + 340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100 + 340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372 + 290 + 10 + 28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(372 + 28) + (290 + 10)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400 + 300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700</a:t>
            </a:r>
          </a:p>
        </p:txBody>
      </p:sp>
    </p:spTree>
    <p:extLst>
      <p:ext uri="{BB962C8B-B14F-4D97-AF65-F5344CB8AC3E}">
        <p14:creationId xmlns:p14="http://schemas.microsoft.com/office/powerpoint/2010/main" val="54894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CDC8D-3401-626B-9168-C4287DE29E0F}"/>
              </a:ext>
            </a:extLst>
          </p:cNvPr>
          <p:cNvSpPr txBox="1"/>
          <p:nvPr/>
        </p:nvSpPr>
        <p:spPr>
          <a:xfrm>
            <a:off x="1524979" y="325916"/>
            <a:ext cx="9777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(a + b) + 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= 1 975; b = 1 991; c = 2 025.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12C76C-26B1-E4CF-EADF-1438D65FDACA}"/>
              </a:ext>
            </a:extLst>
          </p:cNvPr>
          <p:cNvSpPr/>
          <p:nvPr/>
        </p:nvSpPr>
        <p:spPr>
          <a:xfrm flipH="1">
            <a:off x="206089" y="104637"/>
            <a:ext cx="1124061" cy="102609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198EC-DCA8-724E-3C24-340E077940DF}"/>
              </a:ext>
            </a:extLst>
          </p:cNvPr>
          <p:cNvSpPr txBox="1"/>
          <p:nvPr/>
        </p:nvSpPr>
        <p:spPr>
          <a:xfrm>
            <a:off x="1190847" y="2073349"/>
            <a:ext cx="10621925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(a + b) + c = (1 975 + 1 991)+ 2 025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=  3 966 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=  5 991</a:t>
            </a:r>
          </a:p>
          <a:p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DD32BA5E-CC78-3B53-A530-D88A01326C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448189" y="2273087"/>
            <a:ext cx="1768797" cy="2074282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05A383B4-7254-3E3F-0F3B-19017ADF06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790263" y="832843"/>
            <a:ext cx="1175005" cy="163195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8" y="2704748"/>
            <a:ext cx="5751871" cy="460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7F676D-501A-D1C5-4E07-ACE8DC29EE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1149" y="270938"/>
            <a:ext cx="789500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D3F2C-9C2C-0512-99A3-BE94787C3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701" y="1191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8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F5BDBFF-8D25-68FE-58D8-DEBB28FA554E}"/>
              </a:ext>
            </a:extLst>
          </p:cNvPr>
          <p:cNvSpPr/>
          <p:nvPr/>
        </p:nvSpPr>
        <p:spPr>
          <a:xfrm>
            <a:off x="7246374" y="1976283"/>
            <a:ext cx="3274142" cy="2250141"/>
          </a:xfrm>
          <a:prstGeom prst="wedgeEllipseCallout">
            <a:avLst>
              <a:gd name="adj1" fmla="val 31059"/>
              <a:gd name="adj2" fmla="val 52956"/>
            </a:avLst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442451" y="1976283"/>
            <a:ext cx="6499122" cy="1840079"/>
          </a:xfrm>
          <a:custGeom>
            <a:avLst/>
            <a:gdLst>
              <a:gd name="connsiteX0" fmla="*/ 0 w 6499122"/>
              <a:gd name="connsiteY0" fmla="*/ 306686 h 1840079"/>
              <a:gd name="connsiteX1" fmla="*/ 306686 w 6499122"/>
              <a:gd name="connsiteY1" fmla="*/ 0 h 1840079"/>
              <a:gd name="connsiteX2" fmla="*/ 6192436 w 6499122"/>
              <a:gd name="connsiteY2" fmla="*/ 0 h 1840079"/>
              <a:gd name="connsiteX3" fmla="*/ 6499122 w 6499122"/>
              <a:gd name="connsiteY3" fmla="*/ 306686 h 1840079"/>
              <a:gd name="connsiteX4" fmla="*/ 6499122 w 6499122"/>
              <a:gd name="connsiteY4" fmla="*/ 1533393 h 1840079"/>
              <a:gd name="connsiteX5" fmla="*/ 6192436 w 6499122"/>
              <a:gd name="connsiteY5" fmla="*/ 1840079 h 1840079"/>
              <a:gd name="connsiteX6" fmla="*/ 306686 w 6499122"/>
              <a:gd name="connsiteY6" fmla="*/ 1840079 h 1840079"/>
              <a:gd name="connsiteX7" fmla="*/ 0 w 6499122"/>
              <a:gd name="connsiteY7" fmla="*/ 1533393 h 1840079"/>
              <a:gd name="connsiteX8" fmla="*/ 0 w 6499122"/>
              <a:gd name="connsiteY8" fmla="*/ 306686 h 184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9122" h="1840079" fill="none" extrusionOk="0">
                <a:moveTo>
                  <a:pt x="0" y="306686"/>
                </a:moveTo>
                <a:cubicBezTo>
                  <a:pt x="659" y="155135"/>
                  <a:pt x="141715" y="7396"/>
                  <a:pt x="306686" y="0"/>
                </a:cubicBezTo>
                <a:cubicBezTo>
                  <a:pt x="2447928" y="72427"/>
                  <a:pt x="3867689" y="61419"/>
                  <a:pt x="6192436" y="0"/>
                </a:cubicBezTo>
                <a:cubicBezTo>
                  <a:pt x="6360846" y="-6661"/>
                  <a:pt x="6469879" y="128463"/>
                  <a:pt x="6499122" y="306686"/>
                </a:cubicBezTo>
                <a:cubicBezTo>
                  <a:pt x="6459310" y="770823"/>
                  <a:pt x="6427061" y="1101811"/>
                  <a:pt x="6499122" y="1533393"/>
                </a:cubicBezTo>
                <a:cubicBezTo>
                  <a:pt x="6500317" y="1696707"/>
                  <a:pt x="6348987" y="1825700"/>
                  <a:pt x="6192436" y="1840079"/>
                </a:cubicBezTo>
                <a:cubicBezTo>
                  <a:pt x="5044647" y="1869906"/>
                  <a:pt x="1862615" y="1760773"/>
                  <a:pt x="306686" y="1840079"/>
                </a:cubicBezTo>
                <a:cubicBezTo>
                  <a:pt x="153469" y="1838252"/>
                  <a:pt x="-12467" y="1705236"/>
                  <a:pt x="0" y="1533393"/>
                </a:cubicBezTo>
                <a:cubicBezTo>
                  <a:pt x="42555" y="1304951"/>
                  <a:pt x="31993" y="591513"/>
                  <a:pt x="0" y="306686"/>
                </a:cubicBezTo>
                <a:close/>
              </a:path>
              <a:path w="6499122" h="1840079" stroke="0" extrusionOk="0">
                <a:moveTo>
                  <a:pt x="0" y="306686"/>
                </a:moveTo>
                <a:cubicBezTo>
                  <a:pt x="29122" y="145246"/>
                  <a:pt x="145737" y="17562"/>
                  <a:pt x="306686" y="0"/>
                </a:cubicBezTo>
                <a:cubicBezTo>
                  <a:pt x="1312461" y="123000"/>
                  <a:pt x="4708079" y="-96860"/>
                  <a:pt x="6192436" y="0"/>
                </a:cubicBezTo>
                <a:cubicBezTo>
                  <a:pt x="6346524" y="-11653"/>
                  <a:pt x="6500883" y="133758"/>
                  <a:pt x="6499122" y="306686"/>
                </a:cubicBezTo>
                <a:cubicBezTo>
                  <a:pt x="6498552" y="434999"/>
                  <a:pt x="6466267" y="1042034"/>
                  <a:pt x="6499122" y="1533393"/>
                </a:cubicBezTo>
                <a:cubicBezTo>
                  <a:pt x="6491639" y="1705482"/>
                  <a:pt x="6344645" y="1837269"/>
                  <a:pt x="6192436" y="1840079"/>
                </a:cubicBezTo>
                <a:cubicBezTo>
                  <a:pt x="5552114" y="1679372"/>
                  <a:pt x="2207771" y="1879746"/>
                  <a:pt x="306686" y="1840079"/>
                </a:cubicBezTo>
                <a:cubicBezTo>
                  <a:pt x="105847" y="1833725"/>
                  <a:pt x="-11647" y="1697495"/>
                  <a:pt x="0" y="1533393"/>
                </a:cubicBezTo>
                <a:cubicBezTo>
                  <a:pt x="65540" y="1138053"/>
                  <a:pt x="102880" y="707588"/>
                  <a:pt x="0" y="30668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2101" y="3933825"/>
            <a:ext cx="6257924" cy="2792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2038350" y="4469233"/>
            <a:ext cx="5381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AFA4A-DE84-0185-0F77-C4E1A615E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576" y="10013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567 + 987 =…..+ 567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32398" y="3816362"/>
            <a:ext cx="4566260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4353903" y="4486705"/>
            <a:ext cx="2055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987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12EB0-ECBC-172A-9496-C8B1EBF8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359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/>
            <a:r>
              <a:rPr lang="en-US" sz="44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 + 789 + 165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18707" y="3816362"/>
            <a:ext cx="9441711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1706395" y="4199626"/>
            <a:ext cx="8022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 + 789 + 165 = ( 235 + 165)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=   400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=     1 189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12EB0-ECBC-172A-9496-C8B1EBF8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61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355981" y="2663711"/>
            <a:ext cx="55870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43F9B4-5CAE-ACA4-AE29-0B853CE44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76" y="152400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9" y="3416604"/>
            <a:ext cx="4862052" cy="3889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30E722-17AB-3CEC-9060-381F432AC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391" y="42757"/>
            <a:ext cx="2468106" cy="1452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1B929-6424-498A-97A8-582E89E7566D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FAA7137-9882-4094-A756-30C47D04EA4A}"/>
              </a:ext>
            </a:extLst>
          </p:cNvPr>
          <p:cNvSpPr txBox="1"/>
          <p:nvPr/>
        </p:nvSpPr>
        <p:spPr>
          <a:xfrm flipH="1">
            <a:off x="-1273540" y="4045054"/>
            <a:ext cx="29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1D30AE-D3BE-72BC-3E3F-9409B1049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028" y="957955"/>
            <a:ext cx="9016765" cy="2054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ABD7B0-02EC-6372-83B4-E080374F1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157" y="2463199"/>
            <a:ext cx="178018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7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3779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39203" y="278891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A3DE0-BE84-ACE2-847A-778AD4B02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869483"/>
            <a:ext cx="5956562" cy="2447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A09A6-0722-26C3-2FE6-2ACFF216D326}"/>
              </a:ext>
            </a:extLst>
          </p:cNvPr>
          <p:cNvSpPr txBox="1"/>
          <p:nvPr/>
        </p:nvSpPr>
        <p:spPr>
          <a:xfrm>
            <a:off x="1105786" y="3533763"/>
            <a:ext cx="103880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một quầy nước, nhân viên bê hai khay nước. 1 khay đựng nước dừa và 1 khay đựng nước sấu dầm và nho. Giá nước như sau: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dừa: 45 000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nho: 75 000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sấu dầm: 25 000 đông</a:t>
            </a:r>
          </a:p>
        </p:txBody>
      </p:sp>
    </p:spTree>
    <p:extLst>
      <p:ext uri="{BB962C8B-B14F-4D97-AF65-F5344CB8AC3E}">
        <p14:creationId xmlns:p14="http://schemas.microsoft.com/office/powerpoint/2010/main" val="41679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714</Words>
  <Application>Microsoft Office PowerPoint</Application>
  <PresentationFormat>Widescreen</PresentationFormat>
  <Paragraphs>96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等线</vt:lpstr>
      <vt:lpstr>Time nes New Roman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HaiPhong</cp:lastModifiedBy>
  <cp:revision>37</cp:revision>
  <dcterms:created xsi:type="dcterms:W3CDTF">2023-09-11T10:53:35Z</dcterms:created>
  <dcterms:modified xsi:type="dcterms:W3CDTF">2024-11-21T01:48:06Z</dcterms:modified>
</cp:coreProperties>
</file>