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03" r:id="rId3"/>
  </p:sldMasterIdLst>
  <p:notesMasterIdLst>
    <p:notesMasterId r:id="rId11"/>
  </p:notesMasterIdLst>
  <p:sldIdLst>
    <p:sldId id="282" r:id="rId4"/>
    <p:sldId id="277" r:id="rId5"/>
    <p:sldId id="267" r:id="rId6"/>
    <p:sldId id="268" r:id="rId7"/>
    <p:sldId id="269" r:id="rId8"/>
    <p:sldId id="270" r:id="rId9"/>
    <p:sldId id="281" r:id="rId10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668B-27C0-4E7A-A252-85255ECF23B4}" type="datetimeFigureOut">
              <a:rPr lang="en-ID" smtClean="0"/>
              <a:t>24/11/2024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898B-9A84-42F1-A59F-F16B106FFA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8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4235"/>
              <a:ext cx="265114" cy="450592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603625" y="1597025"/>
            <a:ext cx="4752975" cy="363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705225" y="1647825"/>
            <a:ext cx="4484688" cy="363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4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781425" y="1468438"/>
            <a:ext cx="451485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864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9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5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3" name="TextBox 234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  <p:grpSp>
        <p:nvGrpSpPr>
          <p:cNvPr id="74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5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6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7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9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20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0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1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3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4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5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6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133" grpId="0" animBg="1"/>
      <p:bldP spid="13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3" name="TextBox 234"/>
          <p:cNvSpPr txBox="1"/>
          <p:nvPr userDrawn="1"/>
        </p:nvSpPr>
        <p:spPr>
          <a:xfrm>
            <a:off x="3616325" y="1557338"/>
            <a:ext cx="4751388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grpSp>
        <p:nvGrpSpPr>
          <p:cNvPr id="74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5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8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1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2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2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5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6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7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/>
      <p:bldP spid="155" grpId="0" animBg="1"/>
      <p:bldP spid="15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5" name="Google Shape;1016;p14"/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27" name="Google Shape;1018;p14"/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28" name="Google Shape;1019;p14"/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/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0" name="Google Shape;1021;p14"/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1" name="Google Shape;1022;p14"/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2" name="Google Shape;1023;p14"/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3" name="Google Shape;1024;p14"/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4" name="Google Shape;1025;p14"/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5" name="Google Shape;1026;p14"/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6" name="Google Shape;1027;p14"/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7" name="Google Shape;1028;p14"/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38" name="Google Shape;1029;p14"/>
            <p:cNvSpPr/>
            <p:nvPr/>
          </p:nvSpPr>
          <p:spPr>
            <a:xfrm>
              <a:off x="3358590" y="2469364"/>
              <a:ext cx="72270" cy="7181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39" name="Google Shape;1030;p14"/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1" name="Google Shape;1032;p14"/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2" name="Google Shape;1033;p14"/>
          <p:cNvSpPr/>
          <p:nvPr userDrawn="1"/>
        </p:nvSpPr>
        <p:spPr>
          <a:xfrm>
            <a:off x="2054225" y="6264275"/>
            <a:ext cx="165100" cy="1095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34;p14"/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44" name="Google Shape;1035;p14"/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46" name="Google Shape;1037;p14"/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47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4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6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97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8" name="Google Shape;447;p27"/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99" name="Google Shape;448;p27"/>
            <p:cNvSpPr/>
            <p:nvPr/>
          </p:nvSpPr>
          <p:spPr>
            <a:xfrm>
              <a:off x="5512370" y="4441995"/>
              <a:ext cx="134908" cy="12223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449;p27"/>
            <p:cNvSpPr/>
            <p:nvPr/>
          </p:nvSpPr>
          <p:spPr>
            <a:xfrm>
              <a:off x="5671087" y="4451520"/>
              <a:ext cx="92056" cy="77784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450;p27"/>
            <p:cNvSpPr/>
            <p:nvPr/>
          </p:nvSpPr>
          <p:spPr>
            <a:xfrm>
              <a:off x="5669499" y="4448345"/>
              <a:ext cx="93643" cy="80959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451;p27"/>
            <p:cNvSpPr/>
            <p:nvPr/>
          </p:nvSpPr>
          <p:spPr>
            <a:xfrm>
              <a:off x="5669499" y="4448345"/>
              <a:ext cx="99992" cy="84134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452;p27"/>
            <p:cNvSpPr/>
            <p:nvPr/>
          </p:nvSpPr>
          <p:spPr>
            <a:xfrm>
              <a:off x="4799733" y="3864176"/>
              <a:ext cx="1237988" cy="1187387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453;p27"/>
            <p:cNvSpPr/>
            <p:nvPr/>
          </p:nvSpPr>
          <p:spPr>
            <a:xfrm>
              <a:off x="4845761" y="3875288"/>
              <a:ext cx="1026895" cy="1046107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454;p27"/>
            <p:cNvSpPr/>
            <p:nvPr/>
          </p:nvSpPr>
          <p:spPr>
            <a:xfrm>
              <a:off x="5818692" y="3941959"/>
              <a:ext cx="76184" cy="66671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455;p27"/>
            <p:cNvSpPr/>
            <p:nvPr/>
          </p:nvSpPr>
          <p:spPr>
            <a:xfrm>
              <a:off x="5647279" y="4113400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456;p27"/>
            <p:cNvSpPr/>
            <p:nvPr/>
          </p:nvSpPr>
          <p:spPr>
            <a:xfrm>
              <a:off x="5775839" y="3984819"/>
              <a:ext cx="53964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457;p27"/>
            <p:cNvSpPr/>
            <p:nvPr/>
          </p:nvSpPr>
          <p:spPr>
            <a:xfrm>
              <a:off x="5736160" y="4024505"/>
              <a:ext cx="55551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458;p27"/>
            <p:cNvSpPr/>
            <p:nvPr/>
          </p:nvSpPr>
          <p:spPr>
            <a:xfrm>
              <a:off x="5696481" y="4067365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459;p27"/>
            <p:cNvSpPr/>
            <p:nvPr/>
          </p:nvSpPr>
          <p:spPr>
            <a:xfrm>
              <a:off x="5604426" y="4157848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460;p27"/>
            <p:cNvSpPr/>
            <p:nvPr/>
          </p:nvSpPr>
          <p:spPr>
            <a:xfrm>
              <a:off x="5564746" y="4199121"/>
              <a:ext cx="55551" cy="49209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461;p27"/>
            <p:cNvSpPr/>
            <p:nvPr/>
          </p:nvSpPr>
          <p:spPr>
            <a:xfrm>
              <a:off x="5525068" y="4240394"/>
              <a:ext cx="55550" cy="49209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462;p27"/>
            <p:cNvSpPr/>
            <p:nvPr/>
          </p:nvSpPr>
          <p:spPr>
            <a:xfrm>
              <a:off x="5434599" y="4332464"/>
              <a:ext cx="57138" cy="47622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463;p27"/>
            <p:cNvSpPr/>
            <p:nvPr/>
          </p:nvSpPr>
          <p:spPr>
            <a:xfrm>
              <a:off x="5394920" y="4372149"/>
              <a:ext cx="53964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464;p27"/>
            <p:cNvSpPr/>
            <p:nvPr/>
          </p:nvSpPr>
          <p:spPr>
            <a:xfrm>
              <a:off x="5355240" y="4415010"/>
              <a:ext cx="53964" cy="47622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465;p27"/>
            <p:cNvSpPr/>
            <p:nvPr/>
          </p:nvSpPr>
          <p:spPr>
            <a:xfrm>
              <a:off x="5266359" y="4505492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466;p27"/>
            <p:cNvSpPr/>
            <p:nvPr/>
          </p:nvSpPr>
          <p:spPr>
            <a:xfrm>
              <a:off x="5223506" y="4546765"/>
              <a:ext cx="58725" cy="49210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467;p27"/>
            <p:cNvSpPr/>
            <p:nvPr/>
          </p:nvSpPr>
          <p:spPr>
            <a:xfrm>
              <a:off x="5183827" y="4588037"/>
              <a:ext cx="55551" cy="4921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468;p27"/>
            <p:cNvSpPr/>
            <p:nvPr/>
          </p:nvSpPr>
          <p:spPr>
            <a:xfrm>
              <a:off x="5096533" y="4678521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469;p27"/>
            <p:cNvSpPr/>
            <p:nvPr/>
          </p:nvSpPr>
          <p:spPr>
            <a:xfrm>
              <a:off x="5055267" y="4719793"/>
              <a:ext cx="55550" cy="50797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470;p27"/>
            <p:cNvSpPr/>
            <p:nvPr/>
          </p:nvSpPr>
          <p:spPr>
            <a:xfrm>
              <a:off x="5014001" y="476106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471;p27"/>
            <p:cNvSpPr/>
            <p:nvPr/>
          </p:nvSpPr>
          <p:spPr>
            <a:xfrm>
              <a:off x="4925119" y="4853136"/>
              <a:ext cx="53964" cy="49209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472;p27"/>
            <p:cNvSpPr/>
            <p:nvPr/>
          </p:nvSpPr>
          <p:spPr>
            <a:xfrm>
              <a:off x="4885440" y="4892821"/>
              <a:ext cx="55551" cy="52385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473;p27"/>
            <p:cNvSpPr/>
            <p:nvPr/>
          </p:nvSpPr>
          <p:spPr>
            <a:xfrm>
              <a:off x="5480627" y="4286428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474;p27"/>
            <p:cNvSpPr/>
            <p:nvPr/>
          </p:nvSpPr>
          <p:spPr>
            <a:xfrm>
              <a:off x="5309213" y="4459457"/>
              <a:ext cx="76184" cy="69846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475;p27"/>
            <p:cNvSpPr/>
            <p:nvPr/>
          </p:nvSpPr>
          <p:spPr>
            <a:xfrm>
              <a:off x="5137799" y="4630898"/>
              <a:ext cx="79358" cy="69846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476;p27"/>
            <p:cNvSpPr/>
            <p:nvPr/>
          </p:nvSpPr>
          <p:spPr>
            <a:xfrm>
              <a:off x="4971147" y="4805514"/>
              <a:ext cx="76184" cy="68258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477;p27"/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478;p27"/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479;p27"/>
            <p:cNvSpPr/>
            <p:nvPr/>
          </p:nvSpPr>
          <p:spPr>
            <a:xfrm>
              <a:off x="6053593" y="4807101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480;p27"/>
            <p:cNvSpPr/>
            <p:nvPr/>
          </p:nvSpPr>
          <p:spPr>
            <a:xfrm>
              <a:off x="6053593" y="4899171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481;p27"/>
            <p:cNvSpPr/>
            <p:nvPr/>
          </p:nvSpPr>
          <p:spPr>
            <a:xfrm>
              <a:off x="5818692" y="4137211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482;p27"/>
            <p:cNvSpPr/>
            <p:nvPr/>
          </p:nvSpPr>
          <p:spPr>
            <a:xfrm>
              <a:off x="5978996" y="4137211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483;p27"/>
            <p:cNvSpPr/>
            <p:nvPr/>
          </p:nvSpPr>
          <p:spPr>
            <a:xfrm>
              <a:off x="6053593" y="4197533"/>
              <a:ext cx="1011024" cy="182553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484;p27"/>
            <p:cNvSpPr/>
            <p:nvPr/>
          </p:nvSpPr>
          <p:spPr>
            <a:xfrm>
              <a:off x="6053593" y="4289603"/>
              <a:ext cx="1011024" cy="90483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485;p27"/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486;p27"/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487;p27"/>
            <p:cNvSpPr/>
            <p:nvPr/>
          </p:nvSpPr>
          <p:spPr>
            <a:xfrm>
              <a:off x="5759968" y="4502317"/>
              <a:ext cx="1012611" cy="184140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488;p27"/>
            <p:cNvSpPr/>
            <p:nvPr/>
          </p:nvSpPr>
          <p:spPr>
            <a:xfrm>
              <a:off x="5759968" y="4594387"/>
              <a:ext cx="1012611" cy="92070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489;p27"/>
            <p:cNvSpPr/>
            <p:nvPr/>
          </p:nvSpPr>
          <p:spPr>
            <a:xfrm>
              <a:off x="5485388" y="4848374"/>
              <a:ext cx="199983" cy="203189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490;p27"/>
            <p:cNvSpPr/>
            <p:nvPr/>
          </p:nvSpPr>
          <p:spPr>
            <a:xfrm>
              <a:off x="5528242" y="4988066"/>
              <a:ext cx="65073" cy="63497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491;p27"/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492;p27"/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493;p27"/>
            <p:cNvSpPr/>
            <p:nvPr/>
          </p:nvSpPr>
          <p:spPr>
            <a:xfrm>
              <a:off x="5629820" y="4230869"/>
              <a:ext cx="209506" cy="688939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494;p27"/>
            <p:cNvSpPr/>
            <p:nvPr/>
          </p:nvSpPr>
          <p:spPr>
            <a:xfrm>
              <a:off x="5558397" y="4216582"/>
              <a:ext cx="223791" cy="685764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495;p27"/>
            <p:cNvSpPr/>
            <p:nvPr/>
          </p:nvSpPr>
          <p:spPr>
            <a:xfrm>
              <a:off x="5485388" y="4200708"/>
              <a:ext cx="225377" cy="673065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496;p27"/>
            <p:cNvSpPr/>
            <p:nvPr/>
          </p:nvSpPr>
          <p:spPr>
            <a:xfrm>
              <a:off x="5617123" y="4167373"/>
              <a:ext cx="239661" cy="161916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497;p27"/>
            <p:cNvSpPr/>
            <p:nvPr/>
          </p:nvSpPr>
          <p:spPr>
            <a:xfrm>
              <a:off x="5629820" y="4167373"/>
              <a:ext cx="226964" cy="106356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498;p27"/>
            <p:cNvSpPr/>
            <p:nvPr/>
          </p:nvSpPr>
          <p:spPr>
            <a:xfrm>
              <a:off x="5626646" y="4161023"/>
              <a:ext cx="242836" cy="79371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499;p27"/>
            <p:cNvSpPr/>
            <p:nvPr/>
          </p:nvSpPr>
          <p:spPr>
            <a:xfrm>
              <a:off x="5604426" y="4254680"/>
              <a:ext cx="244423" cy="79371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500;p27"/>
            <p:cNvSpPr/>
            <p:nvPr/>
          </p:nvSpPr>
          <p:spPr>
            <a:xfrm>
              <a:off x="6375787" y="3457797"/>
              <a:ext cx="158716" cy="233351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2" name="Google Shape;501;p27"/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502;p27"/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4" name="Google Shape;503;p27"/>
            <p:cNvSpPr/>
            <p:nvPr/>
          </p:nvSpPr>
          <p:spPr>
            <a:xfrm>
              <a:off x="6190089" y="3719721"/>
              <a:ext cx="519003" cy="417490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5" name="Group 291"/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/>
            <p:cNvGrpSpPr>
              <a:grpSpLocks/>
            </p:cNvGrpSpPr>
            <p:nvPr/>
          </p:nvGrpSpPr>
          <p:grpSpPr bwMode="auto">
            <a:xfrm>
              <a:off x="1598355" y="4368921"/>
              <a:ext cx="868640" cy="1257663"/>
              <a:chOff x="3235834" y="3793900"/>
              <a:chExt cx="868640" cy="1257663"/>
            </a:xfrm>
          </p:grpSpPr>
          <p:sp>
            <p:nvSpPr>
              <p:cNvPr id="202" name="Google Shape;506;p27"/>
              <p:cNvSpPr/>
              <p:nvPr/>
            </p:nvSpPr>
            <p:spPr>
              <a:xfrm>
                <a:off x="3235834" y="3795488"/>
                <a:ext cx="868640" cy="1256075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grpSp>
            <p:nvGrpSpPr>
              <p:cNvPr id="203" name="Google Shape;507;p27"/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5464" cy="1257663"/>
                <a:chOff x="3235834" y="3793900"/>
                <a:chExt cx="865464" cy="1257663"/>
              </a:xfrm>
            </p:grpSpPr>
            <p:sp>
              <p:nvSpPr>
                <p:cNvPr id="204" name="Google Shape;508;p27"/>
                <p:cNvSpPr/>
                <p:nvPr/>
              </p:nvSpPr>
              <p:spPr>
                <a:xfrm>
                  <a:off x="3235834" y="3793900"/>
                  <a:ext cx="865464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Google Shape;509;p27"/>
                <p:cNvSpPr/>
                <p:nvPr/>
              </p:nvSpPr>
              <p:spPr>
                <a:xfrm>
                  <a:off x="3307294" y="3906646"/>
                  <a:ext cx="719368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Google Shape;510;p27"/>
                <p:cNvSpPr/>
                <p:nvPr/>
              </p:nvSpPr>
              <p:spPr>
                <a:xfrm>
                  <a:off x="3308882" y="4262348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Google Shape;511;p27"/>
                <p:cNvSpPr/>
                <p:nvPr/>
              </p:nvSpPr>
              <p:spPr>
                <a:xfrm>
                  <a:off x="3501031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Google Shape;512;p27"/>
                <p:cNvSpPr/>
                <p:nvPr/>
              </p:nvSpPr>
              <p:spPr>
                <a:xfrm>
                  <a:off x="3693180" y="4262348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Google Shape;513;p27"/>
                <p:cNvSpPr/>
                <p:nvPr/>
              </p:nvSpPr>
              <p:spPr>
                <a:xfrm>
                  <a:off x="3308882" y="4454491"/>
                  <a:ext cx="147684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Google Shape;514;p27"/>
                <p:cNvSpPr/>
                <p:nvPr/>
              </p:nvSpPr>
              <p:spPr>
                <a:xfrm>
                  <a:off x="3501031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Google Shape;515;p27"/>
                <p:cNvSpPr/>
                <p:nvPr/>
              </p:nvSpPr>
              <p:spPr>
                <a:xfrm>
                  <a:off x="3693180" y="4454491"/>
                  <a:ext cx="144508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Google Shape;516;p27"/>
                <p:cNvSpPr/>
                <p:nvPr/>
              </p:nvSpPr>
              <p:spPr>
                <a:xfrm>
                  <a:off x="3308882" y="4645046"/>
                  <a:ext cx="147684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Google Shape;517;p27"/>
                <p:cNvSpPr/>
                <p:nvPr/>
              </p:nvSpPr>
              <p:spPr>
                <a:xfrm>
                  <a:off x="3501031" y="4645046"/>
                  <a:ext cx="142921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Google Shape;518;p27"/>
                <p:cNvSpPr/>
                <p:nvPr/>
              </p:nvSpPr>
              <p:spPr>
                <a:xfrm>
                  <a:off x="3693180" y="4645046"/>
                  <a:ext cx="144508" cy="14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Google Shape;519;p27"/>
                <p:cNvSpPr/>
                <p:nvPr/>
              </p:nvSpPr>
              <p:spPr>
                <a:xfrm>
                  <a:off x="3308882" y="4840365"/>
                  <a:ext cx="147684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Google Shape;520;p27"/>
                <p:cNvSpPr/>
                <p:nvPr/>
              </p:nvSpPr>
              <p:spPr>
                <a:xfrm>
                  <a:off x="3501031" y="4840365"/>
                  <a:ext cx="142921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Google Shape;521;p27"/>
                <p:cNvSpPr/>
                <p:nvPr/>
              </p:nvSpPr>
              <p:spPr>
                <a:xfrm>
                  <a:off x="3693180" y="4840365"/>
                  <a:ext cx="144508" cy="1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Google Shape;522;p27"/>
                <p:cNvSpPr/>
                <p:nvPr/>
              </p:nvSpPr>
              <p:spPr>
                <a:xfrm>
                  <a:off x="3855157" y="4186126"/>
                  <a:ext cx="244553" cy="8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Google Shape;523;p27"/>
                <p:cNvSpPr/>
                <p:nvPr/>
              </p:nvSpPr>
              <p:spPr>
                <a:xfrm>
                  <a:off x="3855157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Google Shape;524;p27"/>
                <p:cNvSpPr/>
                <p:nvPr/>
              </p:nvSpPr>
              <p:spPr>
                <a:xfrm>
                  <a:off x="3855157" y="3906646"/>
                  <a:ext cx="171505" cy="18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Google Shape;525;p27"/>
                <p:cNvSpPr/>
                <p:nvPr/>
              </p:nvSpPr>
              <p:spPr>
                <a:xfrm>
                  <a:off x="3723352" y="3946344"/>
                  <a:ext cx="36525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Google Shape;526;p27"/>
                <p:cNvSpPr/>
                <p:nvPr/>
              </p:nvSpPr>
              <p:spPr>
                <a:xfrm>
                  <a:off x="3764640" y="3944757"/>
                  <a:ext cx="63520" cy="10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Google Shape;527;p27"/>
                <p:cNvSpPr/>
                <p:nvPr/>
              </p:nvSpPr>
              <p:spPr>
                <a:xfrm>
                  <a:off x="3829749" y="3992395"/>
                  <a:ext cx="66696" cy="5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Google Shape;528;p27"/>
                <p:cNvSpPr/>
                <p:nvPr/>
              </p:nvSpPr>
              <p:spPr>
                <a:xfrm>
                  <a:off x="3901209" y="3946344"/>
                  <a:ext cx="60344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Google Shape;529;p27"/>
                <p:cNvSpPr/>
                <p:nvPr/>
              </p:nvSpPr>
              <p:spPr>
                <a:xfrm>
                  <a:off x="3885329" y="4262348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Google Shape;530;p27"/>
                <p:cNvSpPr/>
                <p:nvPr/>
              </p:nvSpPr>
              <p:spPr>
                <a:xfrm>
                  <a:off x="3885329" y="4454491"/>
                  <a:ext cx="142921" cy="1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Google Shape;531;p27"/>
                <p:cNvSpPr/>
                <p:nvPr/>
              </p:nvSpPr>
              <p:spPr>
                <a:xfrm>
                  <a:off x="3885329" y="4645046"/>
                  <a:ext cx="142921" cy="33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7" name="Google Shape;532;p27"/>
            <p:cNvSpPr/>
            <p:nvPr/>
          </p:nvSpPr>
          <p:spPr>
            <a:xfrm>
              <a:off x="2416179" y="3608289"/>
              <a:ext cx="277902" cy="1899199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533;p27"/>
            <p:cNvSpPr/>
            <p:nvPr/>
          </p:nvSpPr>
          <p:spPr>
            <a:xfrm>
              <a:off x="2652793" y="3608289"/>
              <a:ext cx="41288" cy="1899199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9" name="Google Shape;534;p27"/>
            <p:cNvSpPr/>
            <p:nvPr/>
          </p:nvSpPr>
          <p:spPr>
            <a:xfrm>
              <a:off x="2509872" y="3670219"/>
              <a:ext cx="184209" cy="7940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0" name="Google Shape;535;p27"/>
            <p:cNvSpPr/>
            <p:nvPr/>
          </p:nvSpPr>
          <p:spPr>
            <a:xfrm>
              <a:off x="2571804" y="3746441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1" name="Google Shape;536;p27"/>
            <p:cNvSpPr/>
            <p:nvPr/>
          </p:nvSpPr>
          <p:spPr>
            <a:xfrm>
              <a:off x="2571804" y="3849659"/>
              <a:ext cx="122277" cy="11115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2" name="Google Shape;537;p27"/>
            <p:cNvSpPr/>
            <p:nvPr/>
          </p:nvSpPr>
          <p:spPr>
            <a:xfrm>
              <a:off x="2571804" y="3956051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3" name="Google Shape;538;p27"/>
            <p:cNvSpPr/>
            <p:nvPr/>
          </p:nvSpPr>
          <p:spPr>
            <a:xfrm>
              <a:off x="2571804" y="411961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4" name="Google Shape;539;p27"/>
            <p:cNvSpPr/>
            <p:nvPr/>
          </p:nvSpPr>
          <p:spPr>
            <a:xfrm>
              <a:off x="2571804" y="422759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5" name="Google Shape;540;p27"/>
            <p:cNvSpPr/>
            <p:nvPr/>
          </p:nvSpPr>
          <p:spPr>
            <a:xfrm>
              <a:off x="2571804" y="433398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6" name="Google Shape;541;p27"/>
            <p:cNvSpPr/>
            <p:nvPr/>
          </p:nvSpPr>
          <p:spPr>
            <a:xfrm>
              <a:off x="2571804" y="4495957"/>
              <a:ext cx="122277" cy="7940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7" name="Google Shape;542;p27"/>
            <p:cNvSpPr/>
            <p:nvPr/>
          </p:nvSpPr>
          <p:spPr>
            <a:xfrm>
              <a:off x="2571804" y="4599175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8" name="Google Shape;543;p27"/>
            <p:cNvSpPr/>
            <p:nvPr/>
          </p:nvSpPr>
          <p:spPr>
            <a:xfrm>
              <a:off x="2571804" y="470556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69" name="Google Shape;544;p27"/>
            <p:cNvSpPr/>
            <p:nvPr/>
          </p:nvSpPr>
          <p:spPr>
            <a:xfrm>
              <a:off x="2571804" y="4867540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0" name="Google Shape;545;p27"/>
            <p:cNvSpPr/>
            <p:nvPr/>
          </p:nvSpPr>
          <p:spPr>
            <a:xfrm>
              <a:off x="2571804" y="4973933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1" name="Google Shape;546;p27"/>
            <p:cNvSpPr/>
            <p:nvPr/>
          </p:nvSpPr>
          <p:spPr>
            <a:xfrm>
              <a:off x="2571804" y="5080326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2" name="Google Shape;547;p27"/>
            <p:cNvSpPr/>
            <p:nvPr/>
          </p:nvSpPr>
          <p:spPr>
            <a:xfrm>
              <a:off x="2571804" y="5242298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3" name="Google Shape;548;p27"/>
            <p:cNvSpPr/>
            <p:nvPr/>
          </p:nvSpPr>
          <p:spPr>
            <a:xfrm>
              <a:off x="2571804" y="5348692"/>
              <a:ext cx="122277" cy="9528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4" name="Google Shape;549;p27"/>
            <p:cNvSpPr/>
            <p:nvPr/>
          </p:nvSpPr>
          <p:spPr>
            <a:xfrm>
              <a:off x="2571804" y="5451909"/>
              <a:ext cx="122277" cy="12704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5" name="Google Shape;550;p27"/>
            <p:cNvSpPr/>
            <p:nvPr/>
          </p:nvSpPr>
          <p:spPr>
            <a:xfrm>
              <a:off x="2509872" y="4041801"/>
              <a:ext cx="184209" cy="12704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6" name="Google Shape;551;p27"/>
            <p:cNvSpPr/>
            <p:nvPr/>
          </p:nvSpPr>
          <p:spPr>
            <a:xfrm>
              <a:off x="2509872" y="4416559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7" name="Google Shape;552;p27"/>
            <p:cNvSpPr/>
            <p:nvPr/>
          </p:nvSpPr>
          <p:spPr>
            <a:xfrm>
              <a:off x="2509872" y="4788142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8" name="Google Shape;553;p27"/>
            <p:cNvSpPr/>
            <p:nvPr/>
          </p:nvSpPr>
          <p:spPr>
            <a:xfrm>
              <a:off x="2509872" y="5162900"/>
              <a:ext cx="184209" cy="9528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79" name="Google Shape;554;p27"/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0" name="Google Shape;555;p27"/>
            <p:cNvSpPr/>
            <p:nvPr/>
          </p:nvSpPr>
          <p:spPr>
            <a:xfrm>
              <a:off x="2608328" y="4616642"/>
              <a:ext cx="285842" cy="744753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1" name="Google Shape;556;p27"/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2" name="Google Shape;557;p27"/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3" name="Google Shape;558;p27"/>
            <p:cNvSpPr/>
            <p:nvPr/>
          </p:nvSpPr>
          <p:spPr>
            <a:xfrm>
              <a:off x="2568628" y="4064033"/>
              <a:ext cx="246142" cy="223903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4" name="Google Shape;559;p27"/>
            <p:cNvSpPr/>
            <p:nvPr/>
          </p:nvSpPr>
          <p:spPr>
            <a:xfrm>
              <a:off x="2586096" y="4259352"/>
              <a:ext cx="217557" cy="130213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5" name="Google Shape;560;p27"/>
            <p:cNvSpPr/>
            <p:nvPr/>
          </p:nvSpPr>
          <p:spPr>
            <a:xfrm rot="41933">
              <a:off x="2590860" y="4314930"/>
              <a:ext cx="214382" cy="76222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6" name="Google Shape;561;p27"/>
            <p:cNvSpPr/>
            <p:nvPr/>
          </p:nvSpPr>
          <p:spPr>
            <a:xfrm>
              <a:off x="2724253" y="5007280"/>
              <a:ext cx="239790" cy="24295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7" name="Google Shape;562;p27"/>
            <p:cNvSpPr/>
            <p:nvPr/>
          </p:nvSpPr>
          <p:spPr>
            <a:xfrm>
              <a:off x="2730605" y="4357806"/>
              <a:ext cx="355714" cy="854322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8" name="Google Shape;563;p27"/>
            <p:cNvSpPr/>
            <p:nvPr/>
          </p:nvSpPr>
          <p:spPr>
            <a:xfrm>
              <a:off x="2843354" y="4373685"/>
              <a:ext cx="242965" cy="838442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89" name="Google Shape;564;p27"/>
            <p:cNvSpPr/>
            <p:nvPr/>
          </p:nvSpPr>
          <p:spPr>
            <a:xfrm>
              <a:off x="2846530" y="4187893"/>
              <a:ext cx="239789" cy="241370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0" name="Google Shape;565;p27"/>
            <p:cNvSpPr/>
            <p:nvPr/>
          </p:nvSpPr>
          <p:spPr>
            <a:xfrm>
              <a:off x="2943398" y="4186306"/>
              <a:ext cx="79400" cy="77809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1" name="Google Shape;566;p27"/>
            <p:cNvSpPr/>
            <p:nvPr/>
          </p:nvSpPr>
          <p:spPr>
            <a:xfrm>
              <a:off x="2339955" y="4662694"/>
              <a:ext cx="776537" cy="963890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2" name="Google Shape;567;p27"/>
            <p:cNvSpPr/>
            <p:nvPr/>
          </p:nvSpPr>
          <p:spPr>
            <a:xfrm>
              <a:off x="2376479" y="4821489"/>
              <a:ext cx="740012" cy="805095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3" name="Google Shape;568;p27"/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4" name="Google Shape;569;p27"/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5" name="Google Shape;570;p27"/>
            <p:cNvSpPr/>
            <p:nvPr/>
          </p:nvSpPr>
          <p:spPr>
            <a:xfrm>
              <a:off x="2894170" y="4821489"/>
              <a:ext cx="659023" cy="76857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96" name="Google Shape;571;p27"/>
            <p:cNvSpPr/>
            <p:nvPr/>
          </p:nvSpPr>
          <p:spPr>
            <a:xfrm>
              <a:off x="2927518" y="4821489"/>
              <a:ext cx="625675" cy="76857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197" name="Google Shape;572;p27"/>
            <p:cNvGrpSpPr>
              <a:grpSpLocks/>
            </p:cNvGrpSpPr>
            <p:nvPr/>
          </p:nvGrpSpPr>
          <p:grpSpPr bwMode="auto">
            <a:xfrm>
              <a:off x="3041854" y="5112085"/>
              <a:ext cx="320778" cy="155620"/>
              <a:chOff x="2774333" y="4537064"/>
              <a:chExt cx="320778" cy="155620"/>
            </a:xfrm>
          </p:grpSpPr>
          <p:sp>
            <p:nvSpPr>
              <p:cNvPr id="199" name="Google Shape;573;p27"/>
              <p:cNvSpPr/>
              <p:nvPr/>
            </p:nvSpPr>
            <p:spPr>
              <a:xfrm>
                <a:off x="2774333" y="4562471"/>
                <a:ext cx="112749" cy="98453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574;p27"/>
              <p:cNvSpPr/>
              <p:nvPr/>
            </p:nvSpPr>
            <p:spPr>
              <a:xfrm>
                <a:off x="2898198" y="4537064"/>
                <a:ext cx="65109" cy="66694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575;p27"/>
              <p:cNvSpPr/>
              <p:nvPr/>
            </p:nvSpPr>
            <p:spPr>
              <a:xfrm>
                <a:off x="2968070" y="4565647"/>
                <a:ext cx="127041" cy="12703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8" name="Google Shape;576;p27"/>
            <p:cNvSpPr/>
            <p:nvPr/>
          </p:nvSpPr>
          <p:spPr>
            <a:xfrm>
              <a:off x="3029150" y="5577358"/>
              <a:ext cx="389063" cy="49226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28" name="Google Shape;578;p27"/>
          <p:cNvSpPr/>
          <p:nvPr/>
        </p:nvSpPr>
        <p:spPr>
          <a:xfrm>
            <a:off x="3308350" y="6418263"/>
            <a:ext cx="265113" cy="16510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229" name="Group 1"/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/>
            <p:cNvSpPr/>
            <p:nvPr/>
          </p:nvSpPr>
          <p:spPr>
            <a:xfrm>
              <a:off x="3308656" y="6402649"/>
              <a:ext cx="265114" cy="452178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231" name="Google Shape;579;p27"/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/>
              <p:cNvSpPr/>
              <p:nvPr/>
            </p:nvSpPr>
            <p:spPr>
              <a:xfrm>
                <a:off x="929285" y="5051507"/>
                <a:ext cx="7315206" cy="420447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3" name="Google Shape;581;p27"/>
              <p:cNvSpPr/>
              <p:nvPr/>
            </p:nvSpPr>
            <p:spPr>
              <a:xfrm>
                <a:off x="929285" y="5051507"/>
                <a:ext cx="7315206" cy="133274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4" name="Google Shape;582;p27"/>
              <p:cNvSpPr/>
              <p:nvPr/>
            </p:nvSpPr>
            <p:spPr>
              <a:xfrm>
                <a:off x="6668314" y="5830524"/>
                <a:ext cx="265396" cy="452178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5" name="Google Shape;583;p27"/>
              <p:cNvSpPr/>
              <p:nvPr/>
            </p:nvSpPr>
            <p:spPr>
              <a:xfrm>
                <a:off x="6668314" y="5830524"/>
                <a:ext cx="265396" cy="165006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6" name="Google Shape;584;p27"/>
              <p:cNvSpPr/>
              <p:nvPr/>
            </p:nvSpPr>
            <p:spPr>
              <a:xfrm>
                <a:off x="1654451" y="5471954"/>
                <a:ext cx="5864874" cy="360156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37" name="Google Shape;585;p27"/>
              <p:cNvSpPr/>
              <p:nvPr/>
            </p:nvSpPr>
            <p:spPr>
              <a:xfrm>
                <a:off x="1654451" y="5471954"/>
                <a:ext cx="5864874" cy="1761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76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87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90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1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92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95" name="Google Shape;769;p31"/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/>
            <p:cNvSpPr/>
            <p:nvPr/>
          </p:nvSpPr>
          <p:spPr>
            <a:xfrm>
              <a:off x="5715972" y="4460346"/>
              <a:ext cx="2364575" cy="36026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97" name="Google Shape;771;p31"/>
            <p:cNvGrpSpPr>
              <a:grpSpLocks/>
            </p:cNvGrpSpPr>
            <p:nvPr/>
          </p:nvGrpSpPr>
          <p:grpSpPr bwMode="auto">
            <a:xfrm flipH="1">
              <a:off x="6793498" y="3690624"/>
              <a:ext cx="1447318" cy="1003018"/>
              <a:chOff x="4799721" y="3457477"/>
              <a:chExt cx="2300988" cy="1594653"/>
            </a:xfrm>
          </p:grpSpPr>
          <p:sp>
            <p:nvSpPr>
              <p:cNvPr id="152" name="Google Shape;772;p31"/>
              <p:cNvSpPr/>
              <p:nvPr/>
            </p:nvSpPr>
            <p:spPr>
              <a:xfrm>
                <a:off x="5513734" y="4441519"/>
                <a:ext cx="133719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3" name="Google Shape;773;p31"/>
              <p:cNvSpPr/>
              <p:nvPr/>
            </p:nvSpPr>
            <p:spPr>
              <a:xfrm>
                <a:off x="5672683" y="4451612"/>
                <a:ext cx="90828" cy="7821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4" name="Google Shape;774;p31"/>
              <p:cNvSpPr/>
              <p:nvPr/>
            </p:nvSpPr>
            <p:spPr>
              <a:xfrm>
                <a:off x="5670161" y="4449088"/>
                <a:ext cx="93351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5" name="Google Shape;775;p31"/>
              <p:cNvSpPr/>
              <p:nvPr/>
            </p:nvSpPr>
            <p:spPr>
              <a:xfrm>
                <a:off x="5667637" y="4449088"/>
                <a:ext cx="100921" cy="83266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6" name="Google Shape;776;p31"/>
              <p:cNvSpPr/>
              <p:nvPr/>
            </p:nvSpPr>
            <p:spPr>
              <a:xfrm>
                <a:off x="4799721" y="3863709"/>
                <a:ext cx="1238801" cy="1188421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7" name="Google Shape;777;p31"/>
              <p:cNvSpPr/>
              <p:nvPr/>
            </p:nvSpPr>
            <p:spPr>
              <a:xfrm>
                <a:off x="4845135" y="3873802"/>
                <a:ext cx="1026867" cy="1047122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8" name="Google Shape;778;p31"/>
              <p:cNvSpPr/>
              <p:nvPr/>
            </p:nvSpPr>
            <p:spPr>
              <a:xfrm>
                <a:off x="5819018" y="3941928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59" name="Google Shape;779;p31"/>
              <p:cNvSpPr/>
              <p:nvPr/>
            </p:nvSpPr>
            <p:spPr>
              <a:xfrm>
                <a:off x="5647453" y="4113505"/>
                <a:ext cx="7569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0" name="Google Shape;780;p31"/>
              <p:cNvSpPr/>
              <p:nvPr/>
            </p:nvSpPr>
            <p:spPr>
              <a:xfrm>
                <a:off x="5776128" y="398482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1" name="Google Shape;781;p31"/>
              <p:cNvSpPr/>
              <p:nvPr/>
            </p:nvSpPr>
            <p:spPr>
              <a:xfrm>
                <a:off x="5735760" y="40251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2" name="Google Shape;782;p31"/>
              <p:cNvSpPr/>
              <p:nvPr/>
            </p:nvSpPr>
            <p:spPr>
              <a:xfrm>
                <a:off x="5695391" y="4068088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3" name="Google Shape;783;p31"/>
              <p:cNvSpPr/>
              <p:nvPr/>
            </p:nvSpPr>
            <p:spPr>
              <a:xfrm>
                <a:off x="5604563" y="41589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4" name="Google Shape;784;p31"/>
              <p:cNvSpPr/>
              <p:nvPr/>
            </p:nvSpPr>
            <p:spPr>
              <a:xfrm>
                <a:off x="5564195" y="4199293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5" name="Google Shape;785;p31"/>
              <p:cNvSpPr/>
              <p:nvPr/>
            </p:nvSpPr>
            <p:spPr>
              <a:xfrm>
                <a:off x="5526349" y="4239664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6" name="Google Shape;786;p31"/>
              <p:cNvSpPr/>
              <p:nvPr/>
            </p:nvSpPr>
            <p:spPr>
              <a:xfrm>
                <a:off x="5432998" y="4333021"/>
                <a:ext cx="5802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7" name="Google Shape;787;p31"/>
              <p:cNvSpPr/>
              <p:nvPr/>
            </p:nvSpPr>
            <p:spPr>
              <a:xfrm>
                <a:off x="5395152" y="4373392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8" name="Google Shape;788;p31"/>
              <p:cNvSpPr/>
              <p:nvPr/>
            </p:nvSpPr>
            <p:spPr>
              <a:xfrm>
                <a:off x="5354784" y="4413763"/>
                <a:ext cx="55506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9" name="Google Shape;789;p31"/>
              <p:cNvSpPr/>
              <p:nvPr/>
            </p:nvSpPr>
            <p:spPr>
              <a:xfrm>
                <a:off x="5266479" y="4507122"/>
                <a:ext cx="55506" cy="4794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0" name="Google Shape;790;p31"/>
              <p:cNvSpPr/>
              <p:nvPr/>
            </p:nvSpPr>
            <p:spPr>
              <a:xfrm>
                <a:off x="5223587" y="4547493"/>
                <a:ext cx="58030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1" name="Google Shape;791;p31"/>
              <p:cNvSpPr/>
              <p:nvPr/>
            </p:nvSpPr>
            <p:spPr>
              <a:xfrm>
                <a:off x="5183219" y="4587864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2" name="Google Shape;792;p31"/>
              <p:cNvSpPr/>
              <p:nvPr/>
            </p:nvSpPr>
            <p:spPr>
              <a:xfrm>
                <a:off x="5094914" y="4678698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3" name="Google Shape;793;p31"/>
              <p:cNvSpPr/>
              <p:nvPr/>
            </p:nvSpPr>
            <p:spPr>
              <a:xfrm>
                <a:off x="5054546" y="4719069"/>
                <a:ext cx="55506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4" name="Google Shape;794;p31"/>
              <p:cNvSpPr/>
              <p:nvPr/>
            </p:nvSpPr>
            <p:spPr>
              <a:xfrm>
                <a:off x="5014178" y="4761962"/>
                <a:ext cx="52982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5" name="Google Shape;795;p31"/>
              <p:cNvSpPr/>
              <p:nvPr/>
            </p:nvSpPr>
            <p:spPr>
              <a:xfrm>
                <a:off x="4925871" y="4852797"/>
                <a:ext cx="52984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6" name="Google Shape;796;p31"/>
              <p:cNvSpPr/>
              <p:nvPr/>
            </p:nvSpPr>
            <p:spPr>
              <a:xfrm>
                <a:off x="4885503" y="4893168"/>
                <a:ext cx="5550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7" name="Google Shape;797;p31"/>
              <p:cNvSpPr/>
              <p:nvPr/>
            </p:nvSpPr>
            <p:spPr>
              <a:xfrm>
                <a:off x="5480934" y="4287604"/>
                <a:ext cx="75690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8" name="Google Shape;798;p31"/>
              <p:cNvSpPr/>
              <p:nvPr/>
            </p:nvSpPr>
            <p:spPr>
              <a:xfrm>
                <a:off x="5309370" y="4459180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79" name="Google Shape;799;p31"/>
              <p:cNvSpPr/>
              <p:nvPr/>
            </p:nvSpPr>
            <p:spPr>
              <a:xfrm>
                <a:off x="5137805" y="4630757"/>
                <a:ext cx="80736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0" name="Google Shape;800;p31"/>
              <p:cNvSpPr/>
              <p:nvPr/>
            </p:nvSpPr>
            <p:spPr>
              <a:xfrm>
                <a:off x="4971286" y="4804857"/>
                <a:ext cx="75690" cy="7064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1" name="Google Shape;801;p31"/>
              <p:cNvSpPr/>
              <p:nvPr/>
            </p:nvSpPr>
            <p:spPr>
              <a:xfrm>
                <a:off x="5819018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2" name="Google Shape;802;p31"/>
              <p:cNvSpPr/>
              <p:nvPr/>
            </p:nvSpPr>
            <p:spPr>
              <a:xfrm>
                <a:off x="5980491" y="474682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3" name="Google Shape;803;p31"/>
              <p:cNvSpPr/>
              <p:nvPr/>
            </p:nvSpPr>
            <p:spPr>
              <a:xfrm>
                <a:off x="6053659" y="4807380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4" name="Google Shape;804;p31"/>
              <p:cNvSpPr/>
              <p:nvPr/>
            </p:nvSpPr>
            <p:spPr>
              <a:xfrm>
                <a:off x="6053659" y="4898214"/>
                <a:ext cx="1011728" cy="93359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5" name="Google Shape;805;p31"/>
              <p:cNvSpPr/>
              <p:nvPr/>
            </p:nvSpPr>
            <p:spPr>
              <a:xfrm>
                <a:off x="5819018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6" name="Google Shape;806;p31"/>
              <p:cNvSpPr/>
              <p:nvPr/>
            </p:nvSpPr>
            <p:spPr>
              <a:xfrm>
                <a:off x="5980491" y="4136213"/>
                <a:ext cx="1120218" cy="305306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7" name="Google Shape;807;p31"/>
              <p:cNvSpPr/>
              <p:nvPr/>
            </p:nvSpPr>
            <p:spPr>
              <a:xfrm>
                <a:off x="6053659" y="4196769"/>
                <a:ext cx="1011728" cy="184193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8" name="Google Shape;808;p31"/>
              <p:cNvSpPr/>
              <p:nvPr/>
            </p:nvSpPr>
            <p:spPr>
              <a:xfrm>
                <a:off x="6053659" y="4290128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9" name="Google Shape;809;p31"/>
              <p:cNvSpPr/>
              <p:nvPr/>
            </p:nvSpPr>
            <p:spPr>
              <a:xfrm>
                <a:off x="5879571" y="4441519"/>
                <a:ext cx="1120218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0" name="Google Shape;810;p31"/>
              <p:cNvSpPr/>
              <p:nvPr/>
            </p:nvSpPr>
            <p:spPr>
              <a:xfrm>
                <a:off x="5723144" y="4441519"/>
                <a:ext cx="112274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1" name="Google Shape;811;p31"/>
              <p:cNvSpPr/>
              <p:nvPr/>
            </p:nvSpPr>
            <p:spPr>
              <a:xfrm>
                <a:off x="5760990" y="4502075"/>
                <a:ext cx="1011728" cy="1841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2" name="Google Shape;812;p31"/>
              <p:cNvSpPr/>
              <p:nvPr/>
            </p:nvSpPr>
            <p:spPr>
              <a:xfrm>
                <a:off x="5760990" y="4595432"/>
                <a:ext cx="1011728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3" name="Google Shape;813;p31"/>
              <p:cNvSpPr/>
              <p:nvPr/>
            </p:nvSpPr>
            <p:spPr>
              <a:xfrm>
                <a:off x="5485980" y="4847751"/>
                <a:ext cx="199319" cy="20437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4" name="Google Shape;814;p31"/>
              <p:cNvSpPr/>
              <p:nvPr/>
            </p:nvSpPr>
            <p:spPr>
              <a:xfrm>
                <a:off x="5528872" y="4989049"/>
                <a:ext cx="63075" cy="6308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5" name="Google Shape;815;p31"/>
              <p:cNvSpPr/>
              <p:nvPr/>
            </p:nvSpPr>
            <p:spPr>
              <a:xfrm>
                <a:off x="5644931" y="4085749"/>
                <a:ext cx="227071" cy="15139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6" name="Google Shape;816;p31"/>
              <p:cNvSpPr/>
              <p:nvPr/>
            </p:nvSpPr>
            <p:spPr>
              <a:xfrm>
                <a:off x="5644931" y="4136213"/>
                <a:ext cx="214455" cy="10092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7" name="Google Shape;817;p31"/>
              <p:cNvSpPr/>
              <p:nvPr/>
            </p:nvSpPr>
            <p:spPr>
              <a:xfrm>
                <a:off x="5629793" y="4232094"/>
                <a:ext cx="209409" cy="688830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8" name="Google Shape;818;p31"/>
              <p:cNvSpPr/>
              <p:nvPr/>
            </p:nvSpPr>
            <p:spPr>
              <a:xfrm>
                <a:off x="5559149" y="4216955"/>
                <a:ext cx="222025" cy="686306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99" name="Google Shape;819;p31"/>
              <p:cNvSpPr/>
              <p:nvPr/>
            </p:nvSpPr>
            <p:spPr>
              <a:xfrm>
                <a:off x="5485980" y="4201816"/>
                <a:ext cx="224549" cy="67369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0" name="Google Shape;820;p31"/>
              <p:cNvSpPr/>
              <p:nvPr/>
            </p:nvSpPr>
            <p:spPr>
              <a:xfrm>
                <a:off x="5617177" y="4166491"/>
                <a:ext cx="239687" cy="16148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1" name="Google Shape;821;p31"/>
              <p:cNvSpPr/>
              <p:nvPr/>
            </p:nvSpPr>
            <p:spPr>
              <a:xfrm>
                <a:off x="5629793" y="4166491"/>
                <a:ext cx="227071" cy="10849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2" name="Google Shape;822;p31"/>
              <p:cNvSpPr/>
              <p:nvPr/>
            </p:nvSpPr>
            <p:spPr>
              <a:xfrm>
                <a:off x="5627269" y="4161445"/>
                <a:ext cx="242209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3" name="Google Shape;823;p31"/>
              <p:cNvSpPr/>
              <p:nvPr/>
            </p:nvSpPr>
            <p:spPr>
              <a:xfrm>
                <a:off x="5604563" y="4252279"/>
                <a:ext cx="244732" cy="80742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4" name="Google Shape;824;p31"/>
              <p:cNvSpPr/>
              <p:nvPr/>
            </p:nvSpPr>
            <p:spPr>
              <a:xfrm>
                <a:off x="6376605" y="3457477"/>
                <a:ext cx="15642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5" name="Google Shape;825;p31"/>
              <p:cNvSpPr/>
              <p:nvPr/>
            </p:nvSpPr>
            <p:spPr>
              <a:xfrm>
                <a:off x="6179810" y="3608868"/>
                <a:ext cx="527309" cy="527345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6" name="Google Shape;826;p31"/>
              <p:cNvSpPr/>
              <p:nvPr/>
            </p:nvSpPr>
            <p:spPr>
              <a:xfrm>
                <a:off x="6240362" y="3659332"/>
                <a:ext cx="209409" cy="14634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7" name="Google Shape;827;p31"/>
              <p:cNvSpPr/>
              <p:nvPr/>
            </p:nvSpPr>
            <p:spPr>
              <a:xfrm>
                <a:off x="6189902" y="3719888"/>
                <a:ext cx="517217" cy="41632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98" name="Google Shape;828;p31"/>
            <p:cNvSpPr/>
            <p:nvPr/>
          </p:nvSpPr>
          <p:spPr>
            <a:xfrm>
              <a:off x="5641385" y="4715863"/>
              <a:ext cx="204718" cy="152357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829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830;p31"/>
            <p:cNvSpPr/>
            <p:nvPr/>
          </p:nvSpPr>
          <p:spPr>
            <a:xfrm>
              <a:off x="5768342" y="4250855"/>
              <a:ext cx="622090" cy="512619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831;p31"/>
            <p:cNvSpPr/>
            <p:nvPr/>
          </p:nvSpPr>
          <p:spPr>
            <a:xfrm>
              <a:off x="5801668" y="4428605"/>
              <a:ext cx="436415" cy="334869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832;p31"/>
            <p:cNvSpPr/>
            <p:nvPr/>
          </p:nvSpPr>
          <p:spPr>
            <a:xfrm>
              <a:off x="5993691" y="3849331"/>
              <a:ext cx="434828" cy="325346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833;p31"/>
            <p:cNvSpPr/>
            <p:nvPr/>
          </p:nvSpPr>
          <p:spPr>
            <a:xfrm>
              <a:off x="6106365" y="3869962"/>
              <a:ext cx="179327" cy="306302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834;p31"/>
            <p:cNvSpPr/>
            <p:nvPr/>
          </p:nvSpPr>
          <p:spPr>
            <a:xfrm>
              <a:off x="6176191" y="3779501"/>
              <a:ext cx="439589" cy="506270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835;p31"/>
            <p:cNvSpPr/>
            <p:nvPr/>
          </p:nvSpPr>
          <p:spPr>
            <a:xfrm>
              <a:off x="6445975" y="3823938"/>
              <a:ext cx="169806" cy="460246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836;p31"/>
            <p:cNvSpPr/>
            <p:nvPr/>
          </p:nvSpPr>
          <p:spPr>
            <a:xfrm>
              <a:off x="6123822" y="4195309"/>
              <a:ext cx="501480" cy="360261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837;p31"/>
            <p:cNvSpPr/>
            <p:nvPr/>
          </p:nvSpPr>
          <p:spPr>
            <a:xfrm>
              <a:off x="6320605" y="3623970"/>
              <a:ext cx="142827" cy="252341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838;p31"/>
            <p:cNvSpPr/>
            <p:nvPr/>
          </p:nvSpPr>
          <p:spPr>
            <a:xfrm>
              <a:off x="5801668" y="4763474"/>
              <a:ext cx="234871" cy="139661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839;p31"/>
            <p:cNvSpPr/>
            <p:nvPr/>
          </p:nvSpPr>
          <p:spPr>
            <a:xfrm>
              <a:off x="5950842" y="4369885"/>
              <a:ext cx="674460" cy="45865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840;p31"/>
            <p:cNvSpPr/>
            <p:nvPr/>
          </p:nvSpPr>
          <p:spPr>
            <a:xfrm>
              <a:off x="6428519" y="4371471"/>
              <a:ext cx="196783" cy="274561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841;p31"/>
            <p:cNvSpPr/>
            <p:nvPr/>
          </p:nvSpPr>
          <p:spPr>
            <a:xfrm>
              <a:off x="6476128" y="3874724"/>
              <a:ext cx="226935" cy="53959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842;p31"/>
            <p:cNvSpPr/>
            <p:nvPr/>
          </p:nvSpPr>
          <p:spPr>
            <a:xfrm>
              <a:off x="6645932" y="4401626"/>
              <a:ext cx="147588" cy="9522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843;p31"/>
            <p:cNvSpPr/>
            <p:nvPr/>
          </p:nvSpPr>
          <p:spPr>
            <a:xfrm>
              <a:off x="6453910" y="3754108"/>
              <a:ext cx="4760" cy="25393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844;p31"/>
            <p:cNvSpPr/>
            <p:nvPr/>
          </p:nvSpPr>
          <p:spPr>
            <a:xfrm>
              <a:off x="6458671" y="37795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845;p31"/>
            <p:cNvSpPr/>
            <p:nvPr/>
          </p:nvSpPr>
          <p:spPr>
            <a:xfrm>
              <a:off x="6328540" y="3762043"/>
              <a:ext cx="3174" cy="2221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846;p31"/>
            <p:cNvSpPr/>
            <p:nvPr/>
          </p:nvSpPr>
          <p:spPr>
            <a:xfrm>
              <a:off x="6328540" y="3754108"/>
              <a:ext cx="130131" cy="55546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847;p31"/>
            <p:cNvSpPr/>
            <p:nvPr/>
          </p:nvSpPr>
          <p:spPr>
            <a:xfrm>
              <a:off x="5798494" y="2519380"/>
              <a:ext cx="1226723" cy="1242663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848;p31"/>
            <p:cNvSpPr/>
            <p:nvPr/>
          </p:nvSpPr>
          <p:spPr>
            <a:xfrm>
              <a:off x="5854038" y="3349409"/>
              <a:ext cx="1026765" cy="330107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849;p31"/>
            <p:cNvSpPr/>
            <p:nvPr/>
          </p:nvSpPr>
          <p:spPr>
            <a:xfrm>
              <a:off x="5854038" y="3127221"/>
              <a:ext cx="1121983" cy="552295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850;p31"/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851;p31"/>
            <p:cNvSpPr/>
            <p:nvPr/>
          </p:nvSpPr>
          <p:spPr>
            <a:xfrm>
              <a:off x="5715972" y="3062153"/>
              <a:ext cx="7935" cy="4761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852;p31"/>
            <p:cNvSpPr/>
            <p:nvPr/>
          </p:nvSpPr>
          <p:spPr>
            <a:xfrm>
              <a:off x="6323779" y="3197052"/>
              <a:ext cx="96804" cy="5237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853;p31"/>
            <p:cNvSpPr/>
            <p:nvPr/>
          </p:nvSpPr>
          <p:spPr>
            <a:xfrm>
              <a:off x="6420584" y="3127221"/>
              <a:ext cx="220588" cy="77766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854;p31"/>
            <p:cNvSpPr/>
            <p:nvPr/>
          </p:nvSpPr>
          <p:spPr>
            <a:xfrm>
              <a:off x="6119060" y="3187529"/>
              <a:ext cx="126957" cy="61896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855;p31"/>
            <p:cNvSpPr/>
            <p:nvPr/>
          </p:nvSpPr>
          <p:spPr>
            <a:xfrm>
              <a:off x="5854038" y="3344648"/>
              <a:ext cx="0" cy="4761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856;p31"/>
            <p:cNvSpPr/>
            <p:nvPr/>
          </p:nvSpPr>
          <p:spPr>
            <a:xfrm>
              <a:off x="5854038" y="3276404"/>
              <a:ext cx="44435" cy="7300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857;p31"/>
            <p:cNvSpPr/>
            <p:nvPr/>
          </p:nvSpPr>
          <p:spPr>
            <a:xfrm>
              <a:off x="5658841" y="3179595"/>
              <a:ext cx="1466354" cy="209491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858;p31"/>
            <p:cNvSpPr/>
            <p:nvPr/>
          </p:nvSpPr>
          <p:spPr>
            <a:xfrm>
              <a:off x="6968086" y="3384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859;p31"/>
            <p:cNvSpPr/>
            <p:nvPr/>
          </p:nvSpPr>
          <p:spPr>
            <a:xfrm>
              <a:off x="6880803" y="3314494"/>
              <a:ext cx="87283" cy="69830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860;p31"/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861;p31"/>
            <p:cNvSpPr/>
            <p:nvPr/>
          </p:nvSpPr>
          <p:spPr>
            <a:xfrm>
              <a:off x="6133344" y="3492244"/>
              <a:ext cx="177740" cy="122204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862;p31"/>
            <p:cNvSpPr/>
            <p:nvPr/>
          </p:nvSpPr>
          <p:spPr>
            <a:xfrm>
              <a:off x="6338061" y="3257360"/>
              <a:ext cx="234871" cy="209491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863;p31"/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864;p31"/>
            <p:cNvSpPr/>
            <p:nvPr/>
          </p:nvSpPr>
          <p:spPr>
            <a:xfrm>
              <a:off x="5893712" y="3289101"/>
              <a:ext cx="217414" cy="19203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865;p31"/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866;p31"/>
            <p:cNvSpPr/>
            <p:nvPr/>
          </p:nvSpPr>
          <p:spPr>
            <a:xfrm>
              <a:off x="5858798" y="3819177"/>
              <a:ext cx="247566" cy="358674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7" name="Google Shape;867;p31"/>
            <p:cNvSpPr/>
            <p:nvPr/>
          </p:nvSpPr>
          <p:spPr>
            <a:xfrm>
              <a:off x="5858798" y="3819177"/>
              <a:ext cx="247566" cy="357088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8" name="Google Shape;868;p31"/>
            <p:cNvSpPr/>
            <p:nvPr/>
          </p:nvSpPr>
          <p:spPr>
            <a:xfrm>
              <a:off x="6106365" y="3981056"/>
              <a:ext cx="0" cy="138074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869;p31"/>
            <p:cNvSpPr/>
            <p:nvPr/>
          </p:nvSpPr>
          <p:spPr>
            <a:xfrm>
              <a:off x="6080973" y="3827113"/>
              <a:ext cx="25391" cy="12696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0" name="Google Shape;870;p31"/>
            <p:cNvSpPr/>
            <p:nvPr/>
          </p:nvSpPr>
          <p:spPr>
            <a:xfrm>
              <a:off x="5858798" y="3827113"/>
              <a:ext cx="247566" cy="349152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1" name="Google Shape;871;p31"/>
            <p:cNvSpPr/>
            <p:nvPr/>
          </p:nvSpPr>
          <p:spPr>
            <a:xfrm>
              <a:off x="5858798" y="3784262"/>
              <a:ext cx="247566" cy="69830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872;p31"/>
            <p:cNvSpPr/>
            <p:nvPr/>
          </p:nvSpPr>
          <p:spPr>
            <a:xfrm>
              <a:off x="5871494" y="3796958"/>
              <a:ext cx="222175" cy="42851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873;p31"/>
            <p:cNvSpPr/>
            <p:nvPr/>
          </p:nvSpPr>
          <p:spPr>
            <a:xfrm>
              <a:off x="5888951" y="3814416"/>
              <a:ext cx="187262" cy="39676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874;p31"/>
            <p:cNvSpPr/>
            <p:nvPr/>
          </p:nvSpPr>
          <p:spPr>
            <a:xfrm>
              <a:off x="5738189" y="3468438"/>
              <a:ext cx="215827" cy="311063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875;p31"/>
            <p:cNvSpPr/>
            <p:nvPr/>
          </p:nvSpPr>
          <p:spPr>
            <a:xfrm>
              <a:off x="5771516" y="3709671"/>
              <a:ext cx="142827" cy="4443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876;p31"/>
            <p:cNvSpPr/>
            <p:nvPr/>
          </p:nvSpPr>
          <p:spPr>
            <a:xfrm>
              <a:off x="5749299" y="3584293"/>
              <a:ext cx="192022" cy="195208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877;p31"/>
            <p:cNvSpPr/>
            <p:nvPr/>
          </p:nvSpPr>
          <p:spPr>
            <a:xfrm>
              <a:off x="5984169" y="3614447"/>
              <a:ext cx="92044" cy="199969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878;p31"/>
            <p:cNvSpPr/>
            <p:nvPr/>
          </p:nvSpPr>
          <p:spPr>
            <a:xfrm>
              <a:off x="5984169" y="3644601"/>
              <a:ext cx="74587" cy="169815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879;p31"/>
            <p:cNvSpPr/>
            <p:nvPr/>
          </p:nvSpPr>
          <p:spPr>
            <a:xfrm>
              <a:off x="5973060" y="3370041"/>
              <a:ext cx="73000" cy="79353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880;p31"/>
            <p:cNvSpPr/>
            <p:nvPr/>
          </p:nvSpPr>
          <p:spPr>
            <a:xfrm>
              <a:off x="6398366" y="3354170"/>
              <a:ext cx="74588" cy="73004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1" name="Google Shape;881;p31"/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08" name="TextBox 235"/>
          <p:cNvSpPr txBox="1"/>
          <p:nvPr userDrawn="1"/>
        </p:nvSpPr>
        <p:spPr>
          <a:xfrm>
            <a:off x="4333875" y="1571625"/>
            <a:ext cx="3725863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0" grpId="0" animBg="1"/>
      <p:bldP spid="91" grpId="0" animBg="1"/>
      <p:bldP spid="20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631;p30"/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/>
            <p:cNvSpPr/>
            <p:nvPr/>
          </p:nvSpPr>
          <p:spPr>
            <a:xfrm>
              <a:off x="1528798" y="1558113"/>
              <a:ext cx="189677" cy="241554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633;p30"/>
            <p:cNvSpPr/>
            <p:nvPr/>
          </p:nvSpPr>
          <p:spPr>
            <a:xfrm>
              <a:off x="1647346" y="1817450"/>
              <a:ext cx="207459" cy="251928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634;p30"/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635;p30"/>
            <p:cNvSpPr/>
            <p:nvPr/>
          </p:nvSpPr>
          <p:spPr>
            <a:xfrm>
              <a:off x="1287257" y="1495872"/>
              <a:ext cx="392690" cy="420868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636;p30"/>
            <p:cNvSpPr/>
            <p:nvPr/>
          </p:nvSpPr>
          <p:spPr>
            <a:xfrm>
              <a:off x="1567326" y="1904884"/>
              <a:ext cx="4446" cy="0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637;p30"/>
            <p:cNvSpPr/>
            <p:nvPr/>
          </p:nvSpPr>
          <p:spPr>
            <a:xfrm>
              <a:off x="1567326" y="1575896"/>
              <a:ext cx="7410" cy="328988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638;p30"/>
            <p:cNvSpPr/>
            <p:nvPr/>
          </p:nvSpPr>
          <p:spPr>
            <a:xfrm>
              <a:off x="1462115" y="1915257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639;p30"/>
            <p:cNvSpPr/>
            <p:nvPr/>
          </p:nvSpPr>
          <p:spPr>
            <a:xfrm>
              <a:off x="1462115" y="1534402"/>
              <a:ext cx="74092" cy="383819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640;p30"/>
            <p:cNvSpPr/>
            <p:nvPr/>
          </p:nvSpPr>
          <p:spPr>
            <a:xfrm>
              <a:off x="1602890" y="1519582"/>
              <a:ext cx="2964" cy="14819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641;p30"/>
            <p:cNvSpPr/>
            <p:nvPr/>
          </p:nvSpPr>
          <p:spPr>
            <a:xfrm>
              <a:off x="1571772" y="1534402"/>
              <a:ext cx="34082" cy="370482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642;p30"/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643;p30"/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644;p30"/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645;p30"/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646;p30"/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647;p30"/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648;p30"/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649;p30"/>
            <p:cNvSpPr/>
            <p:nvPr/>
          </p:nvSpPr>
          <p:spPr>
            <a:xfrm>
              <a:off x="1500643" y="1378799"/>
              <a:ext cx="112621" cy="203025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650;p30"/>
            <p:cNvSpPr/>
            <p:nvPr/>
          </p:nvSpPr>
          <p:spPr>
            <a:xfrm>
              <a:off x="1059052" y="406654"/>
              <a:ext cx="1016548" cy="1066989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651;p30"/>
            <p:cNvSpPr/>
            <p:nvPr/>
          </p:nvSpPr>
          <p:spPr>
            <a:xfrm>
              <a:off x="1076834" y="1177257"/>
              <a:ext cx="652014" cy="296386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652;p30"/>
            <p:cNvSpPr/>
            <p:nvPr/>
          </p:nvSpPr>
          <p:spPr>
            <a:xfrm>
              <a:off x="1559917" y="1467714"/>
              <a:ext cx="48901" cy="2964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653;p30"/>
            <p:cNvSpPr/>
            <p:nvPr/>
          </p:nvSpPr>
          <p:spPr>
            <a:xfrm>
              <a:off x="1076834" y="1077968"/>
              <a:ext cx="652014" cy="395674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654;p30"/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655;p30"/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656;p30"/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657;p30"/>
            <p:cNvSpPr/>
            <p:nvPr/>
          </p:nvSpPr>
          <p:spPr>
            <a:xfrm>
              <a:off x="1742184" y="1987872"/>
              <a:ext cx="0" cy="56313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658;p30"/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659;p30"/>
            <p:cNvSpPr/>
            <p:nvPr/>
          </p:nvSpPr>
          <p:spPr>
            <a:xfrm>
              <a:off x="1672538" y="1202450"/>
              <a:ext cx="133366" cy="121518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660;p30"/>
            <p:cNvSpPr/>
            <p:nvPr/>
          </p:nvSpPr>
          <p:spPr>
            <a:xfrm>
              <a:off x="1511016" y="981642"/>
              <a:ext cx="189677" cy="168940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661;p30"/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662;p30"/>
            <p:cNvSpPr/>
            <p:nvPr/>
          </p:nvSpPr>
          <p:spPr>
            <a:xfrm>
              <a:off x="1850359" y="1079449"/>
              <a:ext cx="161521" cy="143748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663;p30"/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664;p30"/>
            <p:cNvSpPr/>
            <p:nvPr/>
          </p:nvSpPr>
          <p:spPr>
            <a:xfrm>
              <a:off x="1608818" y="1009799"/>
              <a:ext cx="71129" cy="62241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665;p30"/>
            <p:cNvSpPr/>
            <p:nvPr/>
          </p:nvSpPr>
          <p:spPr>
            <a:xfrm>
              <a:off x="1921488" y="1095751"/>
              <a:ext cx="69646" cy="60759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666;p30"/>
            <p:cNvSpPr/>
            <p:nvPr/>
          </p:nvSpPr>
          <p:spPr>
            <a:xfrm>
              <a:off x="961250" y="236232"/>
              <a:ext cx="1222525" cy="946952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667;p30"/>
            <p:cNvSpPr/>
            <p:nvPr/>
          </p:nvSpPr>
          <p:spPr>
            <a:xfrm>
              <a:off x="989405" y="234750"/>
              <a:ext cx="1194370" cy="706880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668;p30"/>
            <p:cNvSpPr/>
            <p:nvPr/>
          </p:nvSpPr>
          <p:spPr>
            <a:xfrm>
              <a:off x="989405" y="237714"/>
              <a:ext cx="1194370" cy="935097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669;p30"/>
            <p:cNvSpPr/>
            <p:nvPr/>
          </p:nvSpPr>
          <p:spPr>
            <a:xfrm>
              <a:off x="1070907" y="1735944"/>
              <a:ext cx="244505" cy="251928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670;p30"/>
            <p:cNvSpPr/>
            <p:nvPr/>
          </p:nvSpPr>
          <p:spPr>
            <a:xfrm>
              <a:off x="1272438" y="1525510"/>
              <a:ext cx="204495" cy="225253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671;p30"/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672;p30"/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5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18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29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2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3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34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37" name="TextBox 137"/>
          <p:cNvSpPr txBox="1"/>
          <p:nvPr userDrawn="1"/>
        </p:nvSpPr>
        <p:spPr>
          <a:xfrm>
            <a:off x="3559175" y="1522413"/>
            <a:ext cx="451802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C00000"/>
                </a:solidFill>
                <a:latin typeface="+mj-lt"/>
                <a:cs typeface="+mn-cs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32" grpId="0" animBg="1"/>
      <p:bldP spid="133" grpId="0" animBg="1"/>
      <p:bldP spid="13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866" y="2281732"/>
              <a:ext cx="569399" cy="381259"/>
              <a:chOff x="8341866" y="2281732"/>
              <a:chExt cx="569399" cy="381259"/>
            </a:xfrm>
          </p:grpSpPr>
          <p:sp>
            <p:nvSpPr>
              <p:cNvPr id="23" name="Google Shape;995;p14"/>
              <p:cNvSpPr/>
              <p:nvPr/>
            </p:nvSpPr>
            <p:spPr>
              <a:xfrm>
                <a:off x="8341866" y="236212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4" name="Google Shape;996;p14"/>
              <p:cNvSpPr/>
              <p:nvPr/>
            </p:nvSpPr>
            <p:spPr>
              <a:xfrm>
                <a:off x="8341866" y="2281732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5" name="Google Shape;997;p14"/>
            <p:cNvSpPr/>
            <p:nvPr/>
          </p:nvSpPr>
          <p:spPr>
            <a:xfrm>
              <a:off x="8341866" y="4447482"/>
              <a:ext cx="569399" cy="30817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866" y="1721415"/>
              <a:ext cx="569399" cy="380042"/>
              <a:chOff x="8341866" y="1721415"/>
              <a:chExt cx="569399" cy="380042"/>
            </a:xfrm>
          </p:grpSpPr>
          <p:sp>
            <p:nvSpPr>
              <p:cNvPr id="21" name="Google Shape;999;p14"/>
              <p:cNvSpPr/>
              <p:nvPr/>
            </p:nvSpPr>
            <p:spPr>
              <a:xfrm>
                <a:off x="8341866" y="1800590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/>
              <p:cNvSpPr/>
              <p:nvPr/>
            </p:nvSpPr>
            <p:spPr>
              <a:xfrm>
                <a:off x="8346524" y="1263415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20" name="Google Shape;1003;p14"/>
              <p:cNvSpPr/>
              <p:nvPr/>
            </p:nvSpPr>
            <p:spPr>
              <a:xfrm>
                <a:off x="8346524" y="1183022"/>
                <a:ext cx="568235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866" y="606869"/>
              <a:ext cx="569399" cy="387350"/>
              <a:chOff x="8341866" y="606869"/>
              <a:chExt cx="569399" cy="387350"/>
            </a:xfrm>
          </p:grpSpPr>
          <p:sp>
            <p:nvSpPr>
              <p:cNvPr id="17" name="Google Shape;1005;p14"/>
              <p:cNvSpPr/>
              <p:nvPr/>
            </p:nvSpPr>
            <p:spPr>
              <a:xfrm>
                <a:off x="8341866" y="686045"/>
                <a:ext cx="569399" cy="30817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866" y="2843268"/>
              <a:ext cx="569399" cy="380042"/>
              <a:chOff x="8341866" y="2282343"/>
              <a:chExt cx="569399" cy="380042"/>
            </a:xfrm>
          </p:grpSpPr>
          <p:sp>
            <p:nvSpPr>
              <p:cNvPr id="15" name="Google Shape;1008;p14"/>
              <p:cNvSpPr/>
              <p:nvPr/>
            </p:nvSpPr>
            <p:spPr>
              <a:xfrm>
                <a:off x="8341866" y="2361519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6" name="Google Shape;1009;p14"/>
              <p:cNvSpPr/>
              <p:nvPr/>
            </p:nvSpPr>
            <p:spPr>
              <a:xfrm>
                <a:off x="8341866" y="2282343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866" y="3403586"/>
              <a:ext cx="569399" cy="381260"/>
              <a:chOff x="8341866" y="2281736"/>
              <a:chExt cx="569399" cy="381260"/>
            </a:xfrm>
          </p:grpSpPr>
          <p:sp>
            <p:nvSpPr>
              <p:cNvPr id="13" name="Google Shape;1011;p14"/>
              <p:cNvSpPr/>
              <p:nvPr/>
            </p:nvSpPr>
            <p:spPr>
              <a:xfrm>
                <a:off x="8341866" y="2362129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" name="Google Shape;1014;p14"/>
            <p:cNvSpPr/>
            <p:nvPr/>
          </p:nvSpPr>
          <p:spPr>
            <a:xfrm>
              <a:off x="395894" y="219519"/>
              <a:ext cx="8053099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Google Shape;1082;p14"/>
          <p:cNvSpPr/>
          <p:nvPr userDrawn="1"/>
        </p:nvSpPr>
        <p:spPr>
          <a:xfrm>
            <a:off x="465138" y="882650"/>
            <a:ext cx="111125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Google Shape;1083;p14"/>
          <p:cNvSpPr/>
          <p:nvPr userDrawn="1"/>
        </p:nvSpPr>
        <p:spPr>
          <a:xfrm>
            <a:off x="200025" y="906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Google Shape;1084;p14"/>
          <p:cNvSpPr/>
          <p:nvPr userDrawn="1"/>
        </p:nvSpPr>
        <p:spPr>
          <a:xfrm>
            <a:off x="223838" y="9890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8" name="Google Shape;1085;p14"/>
          <p:cNvSpPr/>
          <p:nvPr userDrawn="1"/>
        </p:nvSpPr>
        <p:spPr>
          <a:xfrm>
            <a:off x="525463" y="947738"/>
            <a:ext cx="44450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Google Shape;1086;p14"/>
          <p:cNvSpPr/>
          <p:nvPr userDrawn="1"/>
        </p:nvSpPr>
        <p:spPr>
          <a:xfrm>
            <a:off x="201613" y="9175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0" name="Google Shape;1082;p14"/>
          <p:cNvSpPr/>
          <p:nvPr userDrawn="1"/>
        </p:nvSpPr>
        <p:spPr>
          <a:xfrm>
            <a:off x="465138" y="1495425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Google Shape;1083;p14"/>
          <p:cNvSpPr/>
          <p:nvPr userDrawn="1"/>
        </p:nvSpPr>
        <p:spPr>
          <a:xfrm>
            <a:off x="198438" y="1520825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Google Shape;1084;p14"/>
          <p:cNvSpPr/>
          <p:nvPr userDrawn="1"/>
        </p:nvSpPr>
        <p:spPr>
          <a:xfrm>
            <a:off x="222250" y="1603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Google Shape;1085;p14"/>
          <p:cNvSpPr/>
          <p:nvPr userDrawn="1"/>
        </p:nvSpPr>
        <p:spPr>
          <a:xfrm>
            <a:off x="523875" y="1562100"/>
            <a:ext cx="46038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Google Shape;1086;p14"/>
          <p:cNvSpPr/>
          <p:nvPr userDrawn="1"/>
        </p:nvSpPr>
        <p:spPr>
          <a:xfrm>
            <a:off x="200025" y="1531938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5" name="Google Shape;1082;p14"/>
          <p:cNvSpPr/>
          <p:nvPr userDrawn="1"/>
        </p:nvSpPr>
        <p:spPr>
          <a:xfrm>
            <a:off x="463550" y="21097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6" name="Google Shape;1083;p14"/>
          <p:cNvSpPr/>
          <p:nvPr userDrawn="1"/>
        </p:nvSpPr>
        <p:spPr>
          <a:xfrm>
            <a:off x="198438" y="2135188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7" name="Google Shape;1084;p14"/>
          <p:cNvSpPr/>
          <p:nvPr userDrawn="1"/>
        </p:nvSpPr>
        <p:spPr>
          <a:xfrm>
            <a:off x="222250" y="2217738"/>
            <a:ext cx="44450" cy="4445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8" name="Google Shape;1085;p14"/>
          <p:cNvSpPr/>
          <p:nvPr userDrawn="1"/>
        </p:nvSpPr>
        <p:spPr>
          <a:xfrm>
            <a:off x="522288" y="21748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" name="Google Shape;1086;p14"/>
          <p:cNvSpPr/>
          <p:nvPr userDrawn="1"/>
        </p:nvSpPr>
        <p:spPr>
          <a:xfrm>
            <a:off x="198438" y="2146300"/>
            <a:ext cx="449262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0" name="Google Shape;1082;p14"/>
          <p:cNvSpPr/>
          <p:nvPr userDrawn="1"/>
        </p:nvSpPr>
        <p:spPr>
          <a:xfrm>
            <a:off x="461963" y="2724150"/>
            <a:ext cx="109537" cy="17621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1" name="Google Shape;1083;p14"/>
          <p:cNvSpPr/>
          <p:nvPr userDrawn="1"/>
        </p:nvSpPr>
        <p:spPr>
          <a:xfrm>
            <a:off x="196850" y="27479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2" name="Google Shape;1084;p14"/>
          <p:cNvSpPr/>
          <p:nvPr userDrawn="1"/>
        </p:nvSpPr>
        <p:spPr>
          <a:xfrm>
            <a:off x="220663" y="2830513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3" name="Google Shape;1085;p14"/>
          <p:cNvSpPr/>
          <p:nvPr userDrawn="1"/>
        </p:nvSpPr>
        <p:spPr>
          <a:xfrm>
            <a:off x="520700" y="27892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4" name="Google Shape;1086;p14"/>
          <p:cNvSpPr/>
          <p:nvPr userDrawn="1"/>
        </p:nvSpPr>
        <p:spPr>
          <a:xfrm>
            <a:off x="198438" y="2759075"/>
            <a:ext cx="447675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Google Shape;1082;p14"/>
          <p:cNvSpPr/>
          <p:nvPr userDrawn="1"/>
        </p:nvSpPr>
        <p:spPr>
          <a:xfrm>
            <a:off x="460375" y="3336925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6" name="Google Shape;1083;p14"/>
          <p:cNvSpPr/>
          <p:nvPr userDrawn="1"/>
        </p:nvSpPr>
        <p:spPr>
          <a:xfrm>
            <a:off x="195263" y="33623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7" name="Google Shape;1084;p14"/>
          <p:cNvSpPr/>
          <p:nvPr userDrawn="1"/>
        </p:nvSpPr>
        <p:spPr>
          <a:xfrm>
            <a:off x="219075" y="34448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8" name="Google Shape;1085;p14"/>
          <p:cNvSpPr/>
          <p:nvPr userDrawn="1"/>
        </p:nvSpPr>
        <p:spPr>
          <a:xfrm>
            <a:off x="520700" y="34036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Google Shape;1086;p14"/>
          <p:cNvSpPr/>
          <p:nvPr userDrawn="1"/>
        </p:nvSpPr>
        <p:spPr>
          <a:xfrm>
            <a:off x="196850" y="33734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Google Shape;1082;p14"/>
          <p:cNvSpPr/>
          <p:nvPr userDrawn="1"/>
        </p:nvSpPr>
        <p:spPr>
          <a:xfrm>
            <a:off x="460375" y="3951288"/>
            <a:ext cx="109538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Google Shape;1083;p14"/>
          <p:cNvSpPr/>
          <p:nvPr userDrawn="1"/>
        </p:nvSpPr>
        <p:spPr>
          <a:xfrm>
            <a:off x="193675" y="3976688"/>
            <a:ext cx="450850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2" name="Google Shape;1084;p14"/>
          <p:cNvSpPr/>
          <p:nvPr userDrawn="1"/>
        </p:nvSpPr>
        <p:spPr>
          <a:xfrm>
            <a:off x="217488" y="40592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3" name="Google Shape;1085;p14"/>
          <p:cNvSpPr/>
          <p:nvPr userDrawn="1"/>
        </p:nvSpPr>
        <p:spPr>
          <a:xfrm>
            <a:off x="519113" y="4016375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4" name="Google Shape;1086;p14"/>
          <p:cNvSpPr/>
          <p:nvPr userDrawn="1"/>
        </p:nvSpPr>
        <p:spPr>
          <a:xfrm>
            <a:off x="195263" y="39878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5" name="Google Shape;1082;p14"/>
          <p:cNvSpPr/>
          <p:nvPr userDrawn="1"/>
        </p:nvSpPr>
        <p:spPr>
          <a:xfrm>
            <a:off x="458788" y="4565650"/>
            <a:ext cx="109537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6" name="Google Shape;1083;p14"/>
          <p:cNvSpPr/>
          <p:nvPr userDrawn="1"/>
        </p:nvSpPr>
        <p:spPr>
          <a:xfrm>
            <a:off x="193675" y="4589463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Google Shape;1084;p14"/>
          <p:cNvSpPr/>
          <p:nvPr userDrawn="1"/>
        </p:nvSpPr>
        <p:spPr>
          <a:xfrm>
            <a:off x="217488" y="4672013"/>
            <a:ext cx="44450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8" name="Google Shape;1085;p14"/>
          <p:cNvSpPr/>
          <p:nvPr userDrawn="1"/>
        </p:nvSpPr>
        <p:spPr>
          <a:xfrm>
            <a:off x="517525" y="4630738"/>
            <a:ext cx="46038" cy="460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Google Shape;1086;p14"/>
          <p:cNvSpPr/>
          <p:nvPr userDrawn="1"/>
        </p:nvSpPr>
        <p:spPr>
          <a:xfrm>
            <a:off x="193675" y="4600575"/>
            <a:ext cx="449263" cy="9683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0" name="Google Shape;1082;p14"/>
          <p:cNvSpPr/>
          <p:nvPr userDrawn="1"/>
        </p:nvSpPr>
        <p:spPr>
          <a:xfrm>
            <a:off x="457200" y="5180013"/>
            <a:ext cx="109538" cy="17621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1" name="Google Shape;1083;p14"/>
          <p:cNvSpPr/>
          <p:nvPr userDrawn="1"/>
        </p:nvSpPr>
        <p:spPr>
          <a:xfrm>
            <a:off x="192088" y="5203825"/>
            <a:ext cx="449262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2" name="Google Shape;1084;p14"/>
          <p:cNvSpPr/>
          <p:nvPr userDrawn="1"/>
        </p:nvSpPr>
        <p:spPr>
          <a:xfrm>
            <a:off x="215900" y="5286375"/>
            <a:ext cx="46038" cy="4603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3" name="Google Shape;1085;p14"/>
          <p:cNvSpPr/>
          <p:nvPr userDrawn="1"/>
        </p:nvSpPr>
        <p:spPr>
          <a:xfrm>
            <a:off x="515938" y="5245100"/>
            <a:ext cx="46037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4" name="Google Shape;1086;p14"/>
          <p:cNvSpPr/>
          <p:nvPr userDrawn="1"/>
        </p:nvSpPr>
        <p:spPr>
          <a:xfrm>
            <a:off x="193675" y="5214938"/>
            <a:ext cx="447675" cy="96837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5" name="Google Shape;1082;p14"/>
          <p:cNvSpPr/>
          <p:nvPr userDrawn="1"/>
        </p:nvSpPr>
        <p:spPr>
          <a:xfrm>
            <a:off x="455613" y="5792788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6" name="Google Shape;1083;p14"/>
          <p:cNvSpPr/>
          <p:nvPr userDrawn="1"/>
        </p:nvSpPr>
        <p:spPr>
          <a:xfrm>
            <a:off x="190500" y="5818188"/>
            <a:ext cx="449263" cy="11112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Google Shape;1084;p14"/>
          <p:cNvSpPr/>
          <p:nvPr userDrawn="1"/>
        </p:nvSpPr>
        <p:spPr>
          <a:xfrm>
            <a:off x="214313" y="5900738"/>
            <a:ext cx="46037" cy="46037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Google Shape;1085;p14"/>
          <p:cNvSpPr/>
          <p:nvPr userDrawn="1"/>
        </p:nvSpPr>
        <p:spPr>
          <a:xfrm>
            <a:off x="515938" y="5857875"/>
            <a:ext cx="44450" cy="460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Google Shape;1086;p14"/>
          <p:cNvSpPr/>
          <p:nvPr userDrawn="1"/>
        </p:nvSpPr>
        <p:spPr>
          <a:xfrm>
            <a:off x="192088" y="5829300"/>
            <a:ext cx="447675" cy="9525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Google Shape;1765;p26"/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1" name="Google Shape;1766;p26"/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sp>
        <p:nvSpPr>
          <p:cNvPr id="72" name="Google Shape;1767;p26"/>
          <p:cNvSpPr/>
          <p:nvPr userDrawn="1"/>
        </p:nvSpPr>
        <p:spPr>
          <a:xfrm rot="4829593">
            <a:off x="7639844" y="1029494"/>
            <a:ext cx="1546225" cy="110966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latin typeface="+mn-lt"/>
              <a:cs typeface="+mn-cs"/>
            </a:endParaRPr>
          </a:p>
        </p:txBody>
      </p:sp>
      <p:grpSp>
        <p:nvGrpSpPr>
          <p:cNvPr id="73" name="Google Shape;939;p32"/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/>
            <p:cNvSpPr/>
            <p:nvPr/>
          </p:nvSpPr>
          <p:spPr>
            <a:xfrm>
              <a:off x="3297175" y="2415166"/>
              <a:ext cx="962048" cy="144484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5" name="Google Shape;941;p32"/>
            <p:cNvSpPr/>
            <p:nvPr/>
          </p:nvSpPr>
          <p:spPr>
            <a:xfrm>
              <a:off x="3852702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6" name="Google Shape;942;p32"/>
            <p:cNvSpPr/>
            <p:nvPr/>
          </p:nvSpPr>
          <p:spPr>
            <a:xfrm>
              <a:off x="3975793" y="2374581"/>
              <a:ext cx="195972" cy="180198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7" name="Google Shape;943;p32"/>
            <p:cNvSpPr/>
            <p:nvPr/>
          </p:nvSpPr>
          <p:spPr>
            <a:xfrm>
              <a:off x="3366819" y="2191136"/>
              <a:ext cx="382228" cy="36689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8" name="Google Shape;944;p32"/>
            <p:cNvSpPr/>
            <p:nvPr/>
          </p:nvSpPr>
          <p:spPr>
            <a:xfrm>
              <a:off x="3426744" y="2377828"/>
              <a:ext cx="199213" cy="176951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9" name="Google Shape;945;p32"/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0" name="Google Shape;946;p32"/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1" name="Google Shape;947;p32"/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2" name="Google Shape;948;p32"/>
            <p:cNvSpPr/>
            <p:nvPr/>
          </p:nvSpPr>
          <p:spPr>
            <a:xfrm>
              <a:off x="3598423" y="2020678"/>
              <a:ext cx="12957" cy="11201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3" name="Google Shape;949;p32"/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4" name="Google Shape;950;p32"/>
            <p:cNvSpPr/>
            <p:nvPr/>
          </p:nvSpPr>
          <p:spPr>
            <a:xfrm>
              <a:off x="3966075" y="1984963"/>
              <a:ext cx="30772" cy="14773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5" name="Google Shape;951;p32"/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6" name="Google Shape;952;p32"/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7" name="Google Shape;953;p32"/>
            <p:cNvSpPr/>
            <p:nvPr/>
          </p:nvSpPr>
          <p:spPr>
            <a:xfrm>
              <a:off x="3486670" y="2132693"/>
              <a:ext cx="111753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8" name="Google Shape;954;p32"/>
            <p:cNvSpPr/>
            <p:nvPr/>
          </p:nvSpPr>
          <p:spPr>
            <a:xfrm>
              <a:off x="3598423" y="21326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89" name="Google Shape;955;p32"/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0" name="Google Shape;956;p32"/>
            <p:cNvSpPr/>
            <p:nvPr/>
          </p:nvSpPr>
          <p:spPr>
            <a:xfrm>
              <a:off x="3996847" y="2132693"/>
              <a:ext cx="111754" cy="224030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1" name="Google Shape;957;p32"/>
            <p:cNvSpPr/>
            <p:nvPr/>
          </p:nvSpPr>
          <p:spPr>
            <a:xfrm>
              <a:off x="3993608" y="2127823"/>
              <a:ext cx="3239" cy="48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2" name="Google Shape;958;p32"/>
            <p:cNvSpPr/>
            <p:nvPr/>
          </p:nvSpPr>
          <p:spPr>
            <a:xfrm>
              <a:off x="3933683" y="2127823"/>
              <a:ext cx="59925" cy="25975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3" name="Google Shape;959;p32"/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4" name="Google Shape;960;p32"/>
            <p:cNvSpPr/>
            <p:nvPr/>
          </p:nvSpPr>
          <p:spPr>
            <a:xfrm>
              <a:off x="3800875" y="2093731"/>
              <a:ext cx="108513" cy="238642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5" name="Google Shape;961;p32"/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6" name="Google Shape;962;p32"/>
            <p:cNvSpPr/>
            <p:nvPr/>
          </p:nvSpPr>
          <p:spPr>
            <a:xfrm>
              <a:off x="3807353" y="2045029"/>
              <a:ext cx="140906" cy="51949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7" name="Google Shape;963;p32"/>
            <p:cNvSpPr/>
            <p:nvPr/>
          </p:nvSpPr>
          <p:spPr>
            <a:xfrm>
              <a:off x="3619478" y="2045029"/>
              <a:ext cx="142526" cy="48702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8" name="Google Shape;964;p32"/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9" name="Google Shape;965;p32"/>
            <p:cNvSpPr/>
            <p:nvPr/>
          </p:nvSpPr>
          <p:spPr>
            <a:xfrm>
              <a:off x="3653490" y="2093731"/>
              <a:ext cx="105275" cy="238642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0" name="Google Shape;966;p32"/>
            <p:cNvSpPr/>
            <p:nvPr/>
          </p:nvSpPr>
          <p:spPr>
            <a:xfrm>
              <a:off x="3706937" y="1631060"/>
              <a:ext cx="118231" cy="202926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1" name="Google Shape;967;p32"/>
            <p:cNvSpPr/>
            <p:nvPr/>
          </p:nvSpPr>
          <p:spPr>
            <a:xfrm>
              <a:off x="3716655" y="1730088"/>
              <a:ext cx="102035" cy="42209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2" name="Google Shape;968;p32"/>
            <p:cNvSpPr/>
            <p:nvPr/>
          </p:nvSpPr>
          <p:spPr>
            <a:xfrm>
              <a:off x="3891573" y="493050"/>
              <a:ext cx="840577" cy="1409119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3" name="Google Shape;969;p32"/>
            <p:cNvSpPr/>
            <p:nvPr/>
          </p:nvSpPr>
          <p:spPr>
            <a:xfrm>
              <a:off x="4056773" y="538505"/>
              <a:ext cx="304487" cy="117372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4" name="Google Shape;970;p32"/>
            <p:cNvSpPr/>
            <p:nvPr/>
          </p:nvSpPr>
          <p:spPr>
            <a:xfrm>
              <a:off x="2718975" y="713834"/>
              <a:ext cx="861633" cy="1397756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5" name="Google Shape;971;p32"/>
            <p:cNvSpPr/>
            <p:nvPr/>
          </p:nvSpPr>
          <p:spPr>
            <a:xfrm>
              <a:off x="3135214" y="1369691"/>
              <a:ext cx="315825" cy="512997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6" name="Google Shape;972;p32"/>
            <p:cNvSpPr/>
            <p:nvPr/>
          </p:nvSpPr>
          <p:spPr>
            <a:xfrm>
              <a:off x="3198380" y="661885"/>
              <a:ext cx="1124009" cy="107145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7" name="Google Shape;973;p32"/>
            <p:cNvSpPr/>
            <p:nvPr/>
          </p:nvSpPr>
          <p:spPr>
            <a:xfrm>
              <a:off x="3352242" y="1064490"/>
              <a:ext cx="830861" cy="259745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8" name="Google Shape;974;p32"/>
            <p:cNvSpPr/>
            <p:nvPr/>
          </p:nvSpPr>
          <p:spPr>
            <a:xfrm>
              <a:off x="4267322" y="1267417"/>
              <a:ext cx="55067" cy="94158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09" name="Google Shape;975;p32"/>
            <p:cNvSpPr/>
            <p:nvPr/>
          </p:nvSpPr>
          <p:spPr>
            <a:xfrm>
              <a:off x="4210636" y="1463849"/>
              <a:ext cx="53448" cy="974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0" name="Google Shape;976;p32"/>
            <p:cNvSpPr/>
            <p:nvPr/>
          </p:nvSpPr>
          <p:spPr>
            <a:xfrm>
              <a:off x="4192820" y="1243065"/>
              <a:ext cx="129569" cy="230524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1" name="Google Shape;977;p32"/>
            <p:cNvSpPr/>
            <p:nvPr/>
          </p:nvSpPr>
          <p:spPr>
            <a:xfrm>
              <a:off x="3209716" y="1445992"/>
              <a:ext cx="9718" cy="21104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2" name="Google Shape;978;p32"/>
            <p:cNvSpPr/>
            <p:nvPr/>
          </p:nvSpPr>
          <p:spPr>
            <a:xfrm>
              <a:off x="3201619" y="1421640"/>
              <a:ext cx="38871" cy="82794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3" name="Google Shape;979;p32"/>
            <p:cNvSpPr/>
            <p:nvPr/>
          </p:nvSpPr>
          <p:spPr>
            <a:xfrm>
              <a:off x="3201619" y="1320989"/>
              <a:ext cx="176537" cy="297084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4" name="Google Shape;980;p32"/>
            <p:cNvSpPr/>
            <p:nvPr/>
          </p:nvSpPr>
          <p:spPr>
            <a:xfrm>
              <a:off x="3059093" y="530389"/>
              <a:ext cx="1319982" cy="899369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5" name="Google Shape;981;p32"/>
            <p:cNvSpPr/>
            <p:nvPr/>
          </p:nvSpPr>
          <p:spPr>
            <a:xfrm>
              <a:off x="4267322" y="996307"/>
              <a:ext cx="79360" cy="246758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6" name="Google Shape;982;p32"/>
            <p:cNvSpPr/>
            <p:nvPr/>
          </p:nvSpPr>
          <p:spPr>
            <a:xfrm>
              <a:off x="4288377" y="1161894"/>
              <a:ext cx="24295" cy="48702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7" name="Google Shape;983;p32"/>
            <p:cNvSpPr/>
            <p:nvPr/>
          </p:nvSpPr>
          <p:spPr>
            <a:xfrm>
              <a:off x="3758765" y="1134297"/>
              <a:ext cx="241321" cy="123379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8" name="Google Shape;984;p32"/>
            <p:cNvSpPr/>
            <p:nvPr/>
          </p:nvSpPr>
          <p:spPr>
            <a:xfrm>
              <a:off x="3059093" y="1189493"/>
              <a:ext cx="55067" cy="21104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19" name="Google Shape;985;p32"/>
            <p:cNvSpPr/>
            <p:nvPr/>
          </p:nvSpPr>
          <p:spPr>
            <a:xfrm>
              <a:off x="3671306" y="1239818"/>
              <a:ext cx="87459" cy="27598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0" name="Google Shape;986;p32"/>
            <p:cNvSpPr/>
            <p:nvPr/>
          </p:nvSpPr>
          <p:spPr>
            <a:xfrm>
              <a:off x="3096344" y="1260923"/>
              <a:ext cx="137667" cy="15747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1" name="Google Shape;987;p32"/>
            <p:cNvSpPr/>
            <p:nvPr/>
          </p:nvSpPr>
          <p:spPr>
            <a:xfrm>
              <a:off x="3234011" y="1418393"/>
              <a:ext cx="6478" cy="3247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2" name="Google Shape;988;p32"/>
            <p:cNvSpPr/>
            <p:nvPr/>
          </p:nvSpPr>
          <p:spPr>
            <a:xfrm>
              <a:off x="4176624" y="1351834"/>
              <a:ext cx="16196" cy="24351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3" name="Google Shape;989;p32"/>
            <p:cNvSpPr/>
            <p:nvPr/>
          </p:nvSpPr>
          <p:spPr>
            <a:xfrm>
              <a:off x="4000086" y="1074230"/>
              <a:ext cx="161961" cy="147731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4" name="Google Shape;990;p32"/>
            <p:cNvSpPr/>
            <p:nvPr/>
          </p:nvSpPr>
          <p:spPr>
            <a:xfrm>
              <a:off x="4267322" y="1239818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5" name="Google Shape;991;p32"/>
            <p:cNvSpPr/>
            <p:nvPr/>
          </p:nvSpPr>
          <p:spPr>
            <a:xfrm>
              <a:off x="3264783" y="1239818"/>
              <a:ext cx="1002539" cy="126626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6" name="Google Shape;992;p32"/>
            <p:cNvSpPr/>
            <p:nvPr/>
          </p:nvSpPr>
          <p:spPr>
            <a:xfrm>
              <a:off x="3240489" y="1421640"/>
              <a:ext cx="0" cy="3247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7" name="Google Shape;993;p32"/>
            <p:cNvSpPr/>
            <p:nvPr/>
          </p:nvSpPr>
          <p:spPr>
            <a:xfrm>
              <a:off x="3240489" y="1421640"/>
              <a:ext cx="48588" cy="974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8" name="Google Shape;994;p32"/>
            <p:cNvSpPr/>
            <p:nvPr/>
          </p:nvSpPr>
          <p:spPr>
            <a:xfrm>
              <a:off x="3059093" y="819356"/>
              <a:ext cx="1316743" cy="6120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29" name="Google Shape;995;p32"/>
            <p:cNvSpPr/>
            <p:nvPr/>
          </p:nvSpPr>
          <p:spPr>
            <a:xfrm>
              <a:off x="3664827" y="1449238"/>
              <a:ext cx="174918" cy="115262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0" name="Google Shape;996;p32"/>
            <p:cNvSpPr/>
            <p:nvPr/>
          </p:nvSpPr>
          <p:spPr>
            <a:xfrm>
              <a:off x="3381395" y="1295014"/>
              <a:ext cx="229985" cy="16883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1" name="Google Shape;997;p32"/>
            <p:cNvSpPr/>
            <p:nvPr/>
          </p:nvSpPr>
          <p:spPr>
            <a:xfrm>
              <a:off x="3507725" y="1306378"/>
              <a:ext cx="5830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2" name="Google Shape;998;p32"/>
            <p:cNvSpPr/>
            <p:nvPr/>
          </p:nvSpPr>
          <p:spPr>
            <a:xfrm>
              <a:off x="3876996" y="1246312"/>
              <a:ext cx="228366" cy="168835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3" name="Google Shape;999;p32"/>
            <p:cNvSpPr/>
            <p:nvPr/>
          </p:nvSpPr>
          <p:spPr>
            <a:xfrm>
              <a:off x="3915866" y="1264170"/>
              <a:ext cx="59926" cy="60066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4" name="Google Shape;1000;p32"/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5" name="Google Shape;1001;p32"/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6" name="Google Shape;1002;p32"/>
            <p:cNvSpPr/>
            <p:nvPr/>
          </p:nvSpPr>
          <p:spPr>
            <a:xfrm>
              <a:off x="3598423" y="2132693"/>
              <a:ext cx="48588" cy="21105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37" name="Google Shape;211;p3"/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39" name="Google Shape;213;p3"/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40" name="Google Shape;214;p3"/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/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2" name="Google Shape;216;p3"/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3" name="Google Shape;217;p3"/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4" name="Google Shape;218;p3"/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5" name="Google Shape;219;p3"/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6" name="Google Shape;220;p3"/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7" name="Google Shape;221;p3"/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8" name="Google Shape;222;p3"/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49" name="Google Shape;223;p3"/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0" name="Google Shape;224;p3"/>
            <p:cNvSpPr/>
            <p:nvPr/>
          </p:nvSpPr>
          <p:spPr>
            <a:xfrm>
              <a:off x="3358515" y="2469796"/>
              <a:ext cx="71649" cy="71535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grpSp>
        <p:nvGrpSpPr>
          <p:cNvPr id="151" name="Google Shape;225;p3"/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3" name="Google Shape;227;p3"/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4" name="Google Shape;228;p3"/>
          <p:cNvSpPr/>
          <p:nvPr userDrawn="1"/>
        </p:nvSpPr>
        <p:spPr>
          <a:xfrm>
            <a:off x="1576388" y="3597275"/>
            <a:ext cx="119062" cy="8096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5" name="Google Shape;229;p3"/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156" name="Google Shape;230;p3"/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158" name="Google Shape;232;p3"/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59" name="TextBox 223"/>
          <p:cNvSpPr txBox="1"/>
          <p:nvPr userDrawn="1"/>
        </p:nvSpPr>
        <p:spPr>
          <a:xfrm>
            <a:off x="3643313" y="1503363"/>
            <a:ext cx="4727575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1500" dirty="0">
                <a:solidFill>
                  <a:srgbClr val="002060"/>
                </a:solidFill>
                <a:latin typeface="+mj-lt"/>
                <a:cs typeface="+mn-cs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154" grpId="0" animBg="1"/>
      <p:bldP spid="155" grpId="0" animBg="1"/>
      <p:bldP spid="15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3125" y="6492875"/>
            <a:ext cx="1612900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defRPr/>
            </a:pPr>
            <a:r>
              <a:rPr lang="vi-VN" sz="800" dirty="0">
                <a:latin typeface="+mn-lt"/>
              </a:rPr>
              <a:t>FeistyForwarders_0968120672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TM Cookie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1ADDEB5-7168-4D11-9354-2E6D0609E0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DF2178-4E70-4FEC-B06E-28EB349132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">
            <a:extLst>
              <a:ext uri="{FF2B5EF4-FFF2-40B4-BE49-F238E27FC236}">
                <a16:creationId xmlns:a16="http://schemas.microsoft.com/office/drawing/2014/main" id="{41B41C85-81B1-4EBB-BF92-4178F503EC08}"/>
              </a:ext>
            </a:extLst>
          </p:cNvPr>
          <p:cNvSpPr/>
          <p:nvPr/>
        </p:nvSpPr>
        <p:spPr>
          <a:xfrm>
            <a:off x="1320182" y="112731"/>
            <a:ext cx="7593547" cy="949823"/>
          </a:xfrm>
          <a:custGeom>
            <a:avLst/>
            <a:gdLst>
              <a:gd name="connsiteX0" fmla="*/ 339741 w 1417646"/>
              <a:gd name="connsiteY0" fmla="*/ 0 h 1240059"/>
              <a:gd name="connsiteX1" fmla="*/ 1066877 w 1417646"/>
              <a:gd name="connsiteY1" fmla="*/ 0 h 1240059"/>
              <a:gd name="connsiteX2" fmla="*/ 1067510 w 1417646"/>
              <a:gd name="connsiteY2" fmla="*/ 1124 h 1240059"/>
              <a:gd name="connsiteX3" fmla="*/ 1091712 w 1417646"/>
              <a:gd name="connsiteY3" fmla="*/ 3074 h 1240059"/>
              <a:gd name="connsiteX4" fmla="*/ 1124193 w 1417646"/>
              <a:gd name="connsiteY4" fmla="*/ 19362 h 1240059"/>
              <a:gd name="connsiteX5" fmla="*/ 1134942 w 1417646"/>
              <a:gd name="connsiteY5" fmla="*/ 31817 h 1240059"/>
              <a:gd name="connsiteX6" fmla="*/ 1409393 w 1417646"/>
              <a:gd name="connsiteY6" fmla="*/ 580720 h 1240059"/>
              <a:gd name="connsiteX7" fmla="*/ 1406790 w 1417646"/>
              <a:gd name="connsiteY7" fmla="*/ 576286 h 1240059"/>
              <a:gd name="connsiteX8" fmla="*/ 1406085 w 1417646"/>
              <a:gd name="connsiteY8" fmla="*/ 577371 h 1240059"/>
              <a:gd name="connsiteX9" fmla="*/ 1415570 w 1417646"/>
              <a:gd name="connsiteY9" fmla="*/ 599722 h 1240059"/>
              <a:gd name="connsiteX10" fmla="*/ 1416185 w 1417646"/>
              <a:gd name="connsiteY10" fmla="*/ 636053 h 1240059"/>
              <a:gd name="connsiteX11" fmla="*/ 1405209 w 1417646"/>
              <a:gd name="connsiteY11" fmla="*/ 663771 h 1240059"/>
              <a:gd name="connsiteX12" fmla="*/ 1413746 w 1417646"/>
              <a:gd name="connsiteY12" fmla="*/ 650634 h 1240059"/>
              <a:gd name="connsiteX13" fmla="*/ 1141582 w 1417646"/>
              <a:gd name="connsiteY13" fmla="*/ 1194962 h 1240059"/>
              <a:gd name="connsiteX14" fmla="*/ 1141087 w 1417646"/>
              <a:gd name="connsiteY14" fmla="*/ 1194962 h 1240059"/>
              <a:gd name="connsiteX15" fmla="*/ 1127514 w 1417646"/>
              <a:gd name="connsiteY15" fmla="*/ 1215094 h 1240059"/>
              <a:gd name="connsiteX16" fmla="*/ 1097386 w 1417646"/>
              <a:gd name="connsiteY16" fmla="*/ 1235407 h 1240059"/>
              <a:gd name="connsiteX17" fmla="*/ 1074345 w 1417646"/>
              <a:gd name="connsiteY17" fmla="*/ 1240059 h 1240059"/>
              <a:gd name="connsiteX18" fmla="*/ 351975 w 1417646"/>
              <a:gd name="connsiteY18" fmla="*/ 1240059 h 1240059"/>
              <a:gd name="connsiteX19" fmla="*/ 351538 w 1417646"/>
              <a:gd name="connsiteY19" fmla="*/ 1239264 h 1240059"/>
              <a:gd name="connsiteX20" fmla="*/ 327357 w 1417646"/>
              <a:gd name="connsiteY20" fmla="*/ 1237070 h 1240059"/>
              <a:gd name="connsiteX21" fmla="*/ 295041 w 1417646"/>
              <a:gd name="connsiteY21" fmla="*/ 1220457 h 1240059"/>
              <a:gd name="connsiteX22" fmla="*/ 284650 w 1417646"/>
              <a:gd name="connsiteY22" fmla="*/ 1208169 h 1240059"/>
              <a:gd name="connsiteX23" fmla="*/ 11550 w 1417646"/>
              <a:gd name="connsiteY23" fmla="*/ 661969 h 1240059"/>
              <a:gd name="connsiteX24" fmla="*/ 11579 w 1417646"/>
              <a:gd name="connsiteY24" fmla="*/ 661925 h 1240059"/>
              <a:gd name="connsiteX25" fmla="*/ 2085 w 1417646"/>
              <a:gd name="connsiteY25" fmla="*/ 639578 h 1240059"/>
              <a:gd name="connsiteX26" fmla="*/ 1455 w 1417646"/>
              <a:gd name="connsiteY26" fmla="*/ 603247 h 1240059"/>
              <a:gd name="connsiteX27" fmla="*/ 10856 w 1417646"/>
              <a:gd name="connsiteY27" fmla="*/ 579479 h 1240059"/>
              <a:gd name="connsiteX28" fmla="*/ 281297 w 1417646"/>
              <a:gd name="connsiteY28" fmla="*/ 38597 h 1240059"/>
              <a:gd name="connsiteX29" fmla="*/ 291104 w 1417646"/>
              <a:gd name="connsiteY29" fmla="*/ 24050 h 1240059"/>
              <a:gd name="connsiteX30" fmla="*/ 321232 w 1417646"/>
              <a:gd name="connsiteY30" fmla="*/ 3737 h 124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17646" h="1240059">
                <a:moveTo>
                  <a:pt x="339741" y="0"/>
                </a:moveTo>
                <a:lnTo>
                  <a:pt x="1066877" y="0"/>
                </a:lnTo>
                <a:lnTo>
                  <a:pt x="1067510" y="1124"/>
                </a:lnTo>
                <a:lnTo>
                  <a:pt x="1091712" y="3074"/>
                </a:lnTo>
                <a:cubicBezTo>
                  <a:pt x="1103393" y="6340"/>
                  <a:pt x="1114450" y="11833"/>
                  <a:pt x="1124193" y="19362"/>
                </a:cubicBezTo>
                <a:lnTo>
                  <a:pt x="1134942" y="31817"/>
                </a:lnTo>
                <a:lnTo>
                  <a:pt x="1409393" y="580720"/>
                </a:lnTo>
                <a:lnTo>
                  <a:pt x="1406790" y="576286"/>
                </a:lnTo>
                <a:lnTo>
                  <a:pt x="1406085" y="577371"/>
                </a:lnTo>
                <a:lnTo>
                  <a:pt x="1415570" y="599722"/>
                </a:lnTo>
                <a:cubicBezTo>
                  <a:pt x="1418088" y="611587"/>
                  <a:pt x="1418343" y="623931"/>
                  <a:pt x="1416185" y="636053"/>
                </a:cubicBezTo>
                <a:lnTo>
                  <a:pt x="1405209" y="663771"/>
                </a:lnTo>
                <a:lnTo>
                  <a:pt x="1413746" y="650634"/>
                </a:lnTo>
                <a:lnTo>
                  <a:pt x="1141582" y="1194962"/>
                </a:lnTo>
                <a:lnTo>
                  <a:pt x="1141087" y="1194962"/>
                </a:lnTo>
                <a:lnTo>
                  <a:pt x="1127514" y="1215094"/>
                </a:lnTo>
                <a:cubicBezTo>
                  <a:pt x="1118938" y="1223671"/>
                  <a:pt x="1108726" y="1230611"/>
                  <a:pt x="1097386" y="1235407"/>
                </a:cubicBezTo>
                <a:lnTo>
                  <a:pt x="1074345" y="1240059"/>
                </a:lnTo>
                <a:lnTo>
                  <a:pt x="351975" y="1240059"/>
                </a:lnTo>
                <a:lnTo>
                  <a:pt x="351538" y="1239264"/>
                </a:lnTo>
                <a:lnTo>
                  <a:pt x="327357" y="1237070"/>
                </a:lnTo>
                <a:cubicBezTo>
                  <a:pt x="315709" y="1233688"/>
                  <a:pt x="304708" y="1228083"/>
                  <a:pt x="295041" y="1220457"/>
                </a:cubicBezTo>
                <a:lnTo>
                  <a:pt x="284650" y="1208169"/>
                </a:lnTo>
                <a:lnTo>
                  <a:pt x="11550" y="661969"/>
                </a:lnTo>
                <a:lnTo>
                  <a:pt x="11579" y="661925"/>
                </a:lnTo>
                <a:lnTo>
                  <a:pt x="2085" y="639578"/>
                </a:lnTo>
                <a:cubicBezTo>
                  <a:pt x="-439" y="627714"/>
                  <a:pt x="-698" y="615370"/>
                  <a:pt x="1455" y="603247"/>
                </a:cubicBezTo>
                <a:lnTo>
                  <a:pt x="10856" y="579479"/>
                </a:lnTo>
                <a:lnTo>
                  <a:pt x="281297" y="38597"/>
                </a:lnTo>
                <a:lnTo>
                  <a:pt x="291104" y="24050"/>
                </a:lnTo>
                <a:cubicBezTo>
                  <a:pt x="299680" y="15473"/>
                  <a:pt x="309892" y="8533"/>
                  <a:pt x="321232" y="373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ỦY BAN NHÂN DÂN HUYỆN AN LÃO</a:t>
            </a:r>
            <a:endParaRPr lang="en-US" altLang="zh-CN" sz="2000" b="1" noProof="0" dirty="0" smtClean="0">
              <a:solidFill>
                <a:srgbClr val="ED2F6A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u="sng" noProof="0" dirty="0" smtClean="0">
                <a:solidFill>
                  <a:srgbClr val="ED2F6A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kumimoji="0" lang="zh-CN" altLang="en-US" sz="2000" b="1" i="0" u="sng" strike="noStrike" kern="1200" cap="none" spc="0" normalizeH="0" baseline="0" noProof="0" dirty="0">
              <a:ln>
                <a:noFill/>
              </a:ln>
              <a:solidFill>
                <a:srgbClr val="ED2F6A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092218" y="1393671"/>
            <a:ext cx="666713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730982" y="5472030"/>
            <a:ext cx="666713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687" y="2832848"/>
            <a:ext cx="101097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sng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r>
              <a:rPr kumimoji="0" lang="en-US" sz="28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8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2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265795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0007" y="1135736"/>
            <a:ext cx="101080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sng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4725" y="1465263"/>
            <a:ext cx="436563" cy="4365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2198688"/>
            <a:ext cx="105251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11288" y="1439863"/>
            <a:ext cx="1574800" cy="487362"/>
            <a:chOff x="1411738" y="1440653"/>
            <a:chExt cx="1575092" cy="486009"/>
          </a:xfrm>
        </p:grpSpPr>
        <p:sp>
          <p:nvSpPr>
            <p:cNvPr id="34865" name="TextBox 7"/>
            <p:cNvSpPr txBox="1">
              <a:spLocks noChangeArrowheads="1"/>
            </p:cNvSpPr>
            <p:nvPr/>
          </p:nvSpPr>
          <p:spPr bwMode="auto">
            <a:xfrm>
              <a:off x="1411738" y="1464997"/>
              <a:ext cx="4587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a)</a:t>
              </a:r>
            </a:p>
          </p:txBody>
        </p:sp>
        <p:grpSp>
          <p:nvGrpSpPr>
            <p:cNvPr id="34866" name="Group 3"/>
            <p:cNvGrpSpPr>
              <a:grpSpLocks/>
            </p:cNvGrpSpPr>
            <p:nvPr/>
          </p:nvGrpSpPr>
          <p:grpSpPr bwMode="auto"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610" y="1440653"/>
                <a:ext cx="758966" cy="38310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34869" name="TextBox 8"/>
              <p:cNvSpPr txBox="1">
                <a:spLocks noChangeArrowheads="1"/>
              </p:cNvSpPr>
              <p:nvPr/>
            </p:nvSpPr>
            <p:spPr bwMode="auto">
              <a:xfrm>
                <a:off x="1969023" y="1440654"/>
                <a:ext cx="561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vi-VN" sz="2400"/>
                  <a:t>Số</a:t>
                </a:r>
              </a:p>
            </p:txBody>
          </p:sp>
        </p:grpSp>
        <p:sp>
          <p:nvSpPr>
            <p:cNvPr id="34867" name="TextBox 12"/>
            <p:cNvSpPr txBox="1">
              <a:spLocks noChangeArrowheads="1"/>
            </p:cNvSpPr>
            <p:nvPr/>
          </p:nvSpPr>
          <p:spPr bwMode="auto">
            <a:xfrm>
              <a:off x="2630642" y="144065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sp>
        <p:nvSpPr>
          <p:cNvPr id="12" name="Rectangle: Rounded Corners 11"/>
          <p:cNvSpPr/>
          <p:nvPr/>
        </p:nvSpPr>
        <p:spPr>
          <a:xfrm>
            <a:off x="3941763" y="2701925"/>
            <a:ext cx="584200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075363" y="2714625"/>
            <a:ext cx="582612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8207375" y="2727325"/>
            <a:ext cx="582613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0339388" y="2740025"/>
            <a:ext cx="584200" cy="5445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/>
          <p:cNvCxnSpPr>
            <a:cxnSpLocks/>
            <a:stCxn id="12" idx="0"/>
            <a:endCxn id="23" idx="2"/>
          </p:cNvCxnSpPr>
          <p:nvPr/>
        </p:nvCxnSpPr>
        <p:spPr>
          <a:xfrm flipV="1">
            <a:off x="4233863" y="1465263"/>
            <a:ext cx="920750" cy="1236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4613" y="1465263"/>
            <a:ext cx="1211262" cy="1249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2938463" y="919163"/>
            <a:ext cx="4433887" cy="5461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/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4613" y="1465263"/>
            <a:ext cx="3344862" cy="1262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0"/>
            <a:endCxn id="23" idx="2"/>
          </p:cNvCxnSpPr>
          <p:nvPr/>
        </p:nvCxnSpPr>
        <p:spPr>
          <a:xfrm flipH="1" flipV="1">
            <a:off x="5154613" y="1465263"/>
            <a:ext cx="5476875" cy="12747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>
          <a:xfrm>
            <a:off x="7573963" y="328613"/>
            <a:ext cx="3643312" cy="1865312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4375" y="4238077"/>
            <a:ext cx="2732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44648" y="5054052"/>
            <a:ext cx="7426325" cy="658812"/>
            <a:chOff x="1824226" y="3918823"/>
            <a:chExt cx="7425291" cy="658838"/>
          </a:xfrm>
        </p:grpSpPr>
        <p:sp>
          <p:nvSpPr>
            <p:cNvPr id="41" name="Rectangle 40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35 + 5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69 +  4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19 + 3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dirty="0">
                  <a:latin typeface="+mn-lt"/>
                  <a:cs typeface="+mn-cs"/>
                </a:rPr>
                <a:t>29 + 6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59113" y="644525"/>
            <a:ext cx="438150" cy="4381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7263" y="644525"/>
            <a:ext cx="4478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/>
              <a:t>Tính rồi tìm lá của mỗi loại quả.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762250" y="1192213"/>
            <a:ext cx="6667500" cy="4811712"/>
            <a:chOff x="1308528" y="1192306"/>
            <a:chExt cx="6667500" cy="4810930"/>
          </a:xfrm>
        </p:grpSpPr>
        <p:pic>
          <p:nvPicPr>
            <p:cNvPr id="3585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79" b="1402"/>
            <a:stretch>
              <a:fillRect/>
            </a:stretch>
          </p:blipFill>
          <p:spPr bwMode="auto">
            <a:xfrm>
              <a:off x="1308528" y="1192306"/>
              <a:ext cx="6667500" cy="481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712253" y="1576418"/>
                <a:ext cx="542925" cy="54442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81" name="TextBox 13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26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59" name="Group 64"/>
            <p:cNvGrpSpPr>
              <a:grpSpLocks/>
            </p:cNvGrpSpPr>
            <p:nvPr/>
          </p:nvGrpSpPr>
          <p:grpSpPr bwMode="auto"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712008" y="1576913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9" name="TextBox 66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70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0" name="Group 67"/>
            <p:cNvGrpSpPr>
              <a:grpSpLocks/>
            </p:cNvGrpSpPr>
            <p:nvPr/>
          </p:nvGrpSpPr>
          <p:grpSpPr bwMode="auto"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712008" y="1577213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7" name="TextBox 69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57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1" name="Group 70"/>
            <p:cNvGrpSpPr>
              <a:grpSpLocks/>
            </p:cNvGrpSpPr>
            <p:nvPr/>
          </p:nvGrpSpPr>
          <p:grpSpPr bwMode="auto"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711763" y="1576976"/>
                <a:ext cx="542925" cy="54283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35875" name="TextBox 72"/>
              <p:cNvSpPr txBox="1">
                <a:spLocks noChangeArrowheads="1"/>
              </p:cNvSpPr>
              <p:nvPr/>
            </p:nvSpPr>
            <p:spPr bwMode="auto">
              <a:xfrm>
                <a:off x="5711687" y="1617845"/>
                <a:ext cx="5277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92</a:t>
                </a:r>
                <a:endParaRPr lang="vi-VN" sz="2400" b="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5862" name="Group 23"/>
            <p:cNvGrpSpPr>
              <a:grpSpLocks/>
            </p:cNvGrpSpPr>
            <p:nvPr/>
          </p:nvGrpSpPr>
          <p:grpSpPr bwMode="auto"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49853" y="2025607"/>
                <a:ext cx="1066800" cy="341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73" name="TextBox 21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49 + 8</a:t>
                </a:r>
                <a:endParaRPr lang="vi-VN" sz="2400"/>
              </a:p>
            </p:txBody>
          </p:sp>
        </p:grpSp>
        <p:grpSp>
          <p:nvGrpSpPr>
            <p:cNvPr id="35863" name="Group 73"/>
            <p:cNvGrpSpPr>
              <a:grpSpLocks/>
            </p:cNvGrpSpPr>
            <p:nvPr/>
          </p:nvGrpSpPr>
          <p:grpSpPr bwMode="auto"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49853" y="2024828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71" name="TextBox 75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19 + 7</a:t>
                </a:r>
                <a:endParaRPr lang="vi-VN" sz="2400"/>
              </a:p>
            </p:txBody>
          </p:sp>
        </p:grpSp>
        <p:grpSp>
          <p:nvGrpSpPr>
            <p:cNvPr id="35864" name="Group 76"/>
            <p:cNvGrpSpPr>
              <a:grpSpLocks/>
            </p:cNvGrpSpPr>
            <p:nvPr/>
          </p:nvGrpSpPr>
          <p:grpSpPr bwMode="auto"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50098" y="2024763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69" name="TextBox 78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89 + 3</a:t>
                </a:r>
                <a:endParaRPr lang="vi-VN" sz="2400"/>
              </a:p>
            </p:txBody>
          </p:sp>
        </p:grpSp>
        <p:grpSp>
          <p:nvGrpSpPr>
            <p:cNvPr id="35865" name="Group 79"/>
            <p:cNvGrpSpPr>
              <a:grpSpLocks/>
            </p:cNvGrpSpPr>
            <p:nvPr/>
          </p:nvGrpSpPr>
          <p:grpSpPr bwMode="auto"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50343" y="2024703"/>
                <a:ext cx="1066800" cy="342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35867" name="TextBox 81"/>
              <p:cNvSpPr txBox="1">
                <a:spLocks noChangeArrowheads="1"/>
              </p:cNvSpPr>
              <p:nvPr/>
            </p:nvSpPr>
            <p:spPr bwMode="auto"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69 + 1</a:t>
                </a:r>
                <a:endParaRPr lang="vi-VN" sz="2400"/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279650" y="3294063"/>
            <a:ext cx="779463" cy="663575"/>
            <a:chOff x="1750172" y="2926500"/>
            <a:chExt cx="780648" cy="662828"/>
          </a:xfrm>
        </p:grpSpPr>
        <p:sp>
          <p:nvSpPr>
            <p:cNvPr id="84" name="Oval 83"/>
            <p:cNvSpPr/>
            <p:nvPr/>
          </p:nvSpPr>
          <p:spPr>
            <a:xfrm>
              <a:off x="1750172" y="2926500"/>
              <a:ext cx="662994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6" name="TextBox 84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26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/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279650" y="4344988"/>
            <a:ext cx="779463" cy="663575"/>
            <a:chOff x="1750172" y="2926500"/>
            <a:chExt cx="780648" cy="662828"/>
          </a:xfrm>
        </p:grpSpPr>
        <p:sp>
          <p:nvSpPr>
            <p:cNvPr id="87" name="Oval 86"/>
            <p:cNvSpPr/>
            <p:nvPr/>
          </p:nvSpPr>
          <p:spPr>
            <a:xfrm>
              <a:off x="1750172" y="2926500"/>
              <a:ext cx="662994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4" name="TextBox 87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92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/>
          <p:cNvSpPr/>
          <p:nvPr/>
        </p:nvSpPr>
        <p:spPr>
          <a:xfrm>
            <a:off x="4344988" y="4651375"/>
            <a:ext cx="2846387" cy="109220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259013" y="5373688"/>
            <a:ext cx="781050" cy="663575"/>
            <a:chOff x="1750172" y="2926500"/>
            <a:chExt cx="780648" cy="662828"/>
          </a:xfrm>
        </p:grpSpPr>
        <p:sp>
          <p:nvSpPr>
            <p:cNvPr id="91" name="Oval 90"/>
            <p:cNvSpPr/>
            <p:nvPr/>
          </p:nvSpPr>
          <p:spPr>
            <a:xfrm>
              <a:off x="1750172" y="2926500"/>
              <a:ext cx="663233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852" name="TextBox 91"/>
            <p:cNvSpPr txBox="1">
              <a:spLocks noChangeArrowheads="1"/>
            </p:cNvSpPr>
            <p:nvPr/>
          </p:nvSpPr>
          <p:spPr bwMode="auto">
            <a:xfrm>
              <a:off x="1750172" y="2967336"/>
              <a:ext cx="7806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70</a:t>
              </a:r>
              <a:endParaRPr lang="vi-VN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4343400" y="2832100"/>
            <a:ext cx="2846388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16379" y="1279525"/>
            <a:ext cx="436563" cy="4381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9436" y="1192213"/>
            <a:ext cx="941644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250" y="2633335"/>
            <a:ext cx="55324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853362" y="2796600"/>
            <a:ext cx="1794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095999" y="3381375"/>
            <a:ext cx="5065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vi-VN" sz="2800" dirty="0" smtClean="0"/>
              <a:t>ó</a:t>
            </a:r>
            <a:r>
              <a:rPr lang="en-US" sz="2800" dirty="0" smtClean="0"/>
              <a:t>: </a:t>
            </a:r>
            <a:r>
              <a:rPr lang="vi-VN" sz="2800" dirty="0" smtClean="0"/>
              <a:t> </a:t>
            </a:r>
            <a:r>
              <a:rPr lang="en-US" sz="2800" dirty="0" smtClean="0"/>
              <a:t>18 </a:t>
            </a:r>
            <a:r>
              <a:rPr lang="vi-VN" sz="2800" dirty="0" smtClean="0"/>
              <a:t>vỏ </a:t>
            </a:r>
            <a:r>
              <a:rPr lang="vi-VN" sz="2800" dirty="0"/>
              <a:t>ốc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endParaRPr lang="vi-VN" sz="2800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096000" y="4033228"/>
            <a:ext cx="506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/>
              <a:t>Và</a:t>
            </a:r>
            <a:r>
              <a:rPr lang="en-US" sz="2800" dirty="0"/>
              <a:t>: </a:t>
            </a:r>
            <a:r>
              <a:rPr lang="en-US" sz="2800" dirty="0" smtClean="0"/>
              <a:t>5 </a:t>
            </a:r>
            <a:r>
              <a:rPr lang="vi-VN" sz="2800" dirty="0"/>
              <a:t>vỏ ốc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 smtClean="0"/>
              <a:t>xanh</a:t>
            </a:r>
            <a:endParaRPr lang="vi-VN" sz="2800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0" y="4709092"/>
            <a:ext cx="5065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vi-VN" sz="2800" dirty="0" smtClean="0"/>
              <a:t>ó </a:t>
            </a:r>
            <a:r>
              <a:rPr lang="vi-VN" sz="2800" dirty="0"/>
              <a:t>tất </a:t>
            </a:r>
            <a:r>
              <a:rPr lang="vi-VN" sz="2800" dirty="0" smtClean="0"/>
              <a:t>cả</a:t>
            </a:r>
            <a:r>
              <a:rPr lang="en-US" sz="2800" dirty="0" smtClean="0"/>
              <a:t>: …</a:t>
            </a:r>
            <a:r>
              <a:rPr lang="vi-VN" sz="2800" dirty="0" smtClean="0"/>
              <a:t> </a:t>
            </a:r>
            <a:r>
              <a:rPr lang="vi-VN" sz="2800" dirty="0"/>
              <a:t>vỏ ốc</a:t>
            </a:r>
            <a:r>
              <a:rPr lang="vi-VN" sz="2800" dirty="0" smtClean="0"/>
              <a:t>?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28613"/>
            <a:ext cx="223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74725" y="1465263"/>
            <a:ext cx="436563" cy="4365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50988" y="1452563"/>
            <a:ext cx="1116012" cy="461962"/>
            <a:chOff x="1870518" y="1440653"/>
            <a:chExt cx="1116312" cy="461666"/>
          </a:xfrm>
        </p:grpSpPr>
        <p:grpSp>
          <p:nvGrpSpPr>
            <p:cNvPr id="37907" name="Group 3"/>
            <p:cNvGrpSpPr>
              <a:grpSpLocks/>
            </p:cNvGrpSpPr>
            <p:nvPr/>
          </p:nvGrpSpPr>
          <p:grpSpPr bwMode="auto"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1870518" y="1440653"/>
                <a:ext cx="759029" cy="38234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37910" name="TextBox 8"/>
              <p:cNvSpPr txBox="1">
                <a:spLocks noChangeArrowheads="1"/>
              </p:cNvSpPr>
              <p:nvPr/>
            </p:nvSpPr>
            <p:spPr bwMode="auto">
              <a:xfrm>
                <a:off x="1969023" y="1440654"/>
                <a:ext cx="5613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7908" name="TextBox 12"/>
            <p:cNvSpPr txBox="1">
              <a:spLocks noChangeArrowheads="1"/>
            </p:cNvSpPr>
            <p:nvPr/>
          </p:nvSpPr>
          <p:spPr bwMode="auto">
            <a:xfrm>
              <a:off x="2630642" y="1440653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50" y="328613"/>
            <a:ext cx="7667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846513" y="2714625"/>
            <a:ext cx="1538287" cy="90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6" name="Rectangle 65"/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n-lt"/>
                <a:cs typeface="+mn-cs"/>
              </a:rPr>
              <a:t>4 + 5 = 9</a:t>
            </a:r>
          </a:p>
        </p:txBody>
      </p:sp>
      <p:sp>
        <p:nvSpPr>
          <p:cNvPr id="67" name="Oval 66"/>
          <p:cNvSpPr/>
          <p:nvPr/>
        </p:nvSpPr>
        <p:spPr>
          <a:xfrm>
            <a:off x="4830763" y="2714625"/>
            <a:ext cx="1538287" cy="90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8" name="Rectangle 67"/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+mn-lt"/>
                <a:cs typeface="+mn-cs"/>
              </a:rPr>
              <a:t>5 + 7 = 12</a:t>
            </a:r>
            <a:endParaRPr lang="vi-VN" sz="2800" dirty="0">
              <a:latin typeface="+mn-lt"/>
              <a:cs typeface="+mn-cs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/>
          <p:cNvSpPr/>
          <p:nvPr/>
        </p:nvSpPr>
        <p:spPr>
          <a:xfrm rot="5400000">
            <a:off x="1723232" y="3902869"/>
            <a:ext cx="658812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30250" y="4645025"/>
            <a:ext cx="4100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7" grpId="0" animBg="1"/>
      <p:bldP spid="70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10360" y="1027906"/>
            <a:ext cx="99415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252</Words>
  <Application>Microsoft Office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UTM Cookies</vt:lpstr>
      <vt:lpstr>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40</cp:revision>
  <dcterms:created xsi:type="dcterms:W3CDTF">2021-06-02T01:34:28Z</dcterms:created>
  <dcterms:modified xsi:type="dcterms:W3CDTF">2024-11-24T06:14:44Z</dcterms:modified>
</cp:coreProperties>
</file>