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1"/>
  </p:notesMasterIdLst>
  <p:sldIdLst>
    <p:sldId id="257" r:id="rId4"/>
    <p:sldId id="267" r:id="rId5"/>
    <p:sldId id="269" r:id="rId6"/>
    <p:sldId id="270" r:id="rId7"/>
    <p:sldId id="271" r:id="rId8"/>
    <p:sldId id="272" r:id="rId9"/>
    <p:sldId id="279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11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74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28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91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73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19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70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96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370" y="2056765"/>
            <a:ext cx="9847580" cy="4069715"/>
          </a:xfrm>
        </p:spPr>
        <p:txBody>
          <a:bodyPr/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7200" b="1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đến với tiết </a:t>
            </a:r>
            <a:r>
              <a:rPr lang="vi-VN" altLang="zh-CN" sz="7200" b="1" noProof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Toán- Lớp 2E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07609" y="765110"/>
            <a:ext cx="76511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smtClean="0">
                <a:latin typeface="+mj-lt"/>
              </a:rPr>
              <a:t>ỦY BAN NHÂN DÂN HUYỆN AN LÃO </a:t>
            </a:r>
          </a:p>
          <a:p>
            <a:pPr algn="ctr"/>
            <a:r>
              <a:rPr lang="vi-VN" sz="2800" b="1" smtClean="0">
                <a:latin typeface="+mj-lt"/>
              </a:rPr>
              <a:t>TRƯỜNG </a:t>
            </a:r>
            <a:r>
              <a:rPr lang="vi-VN" sz="2800" b="1" u="sng" smtClean="0">
                <a:latin typeface="+mj-lt"/>
              </a:rPr>
              <a:t>TIỂU HỌC QUANG </a:t>
            </a:r>
            <a:r>
              <a:rPr lang="vi-VN" sz="2800" b="1" smtClean="0">
                <a:latin typeface="+mj-lt"/>
              </a:rPr>
              <a:t>TRUNG </a:t>
            </a:r>
            <a:endParaRPr lang="en-US" sz="2800" b="1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82148" y="1272190"/>
            <a:ext cx="82575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CN" sz="9600" b="1" i="1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 </a:t>
            </a:r>
            <a:r>
              <a:rPr lang="en-US" altLang="zh-CN" sz="9600" b="1" i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2</a:t>
            </a:r>
            <a:endParaRPr lang="vi-VN" altLang="zh-CN" sz="9600" b="1" i="1" smtClean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 panose="020B0604030504040204" charset="0"/>
              <a:ea typeface="Microsoft YaHei" panose="020B0503020204020204" charset="-122"/>
              <a:cs typeface="Verdana" panose="020B0604030504040204" charset="0"/>
              <a:sym typeface="+mn-ea"/>
            </a:endParaRPr>
          </a:p>
          <a:p>
            <a:pPr algn="ctr" defTabSz="457200">
              <a:defRPr/>
            </a:pPr>
            <a:r>
              <a:rPr lang="vi-VN" sz="9600" b="1" i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Luyện tập </a:t>
            </a:r>
            <a:endParaRPr lang="en-US" sz="9600" b="1" i="1" dirty="0">
              <a:solidFill>
                <a:srgbClr val="FF0000"/>
              </a:solidFill>
              <a:latin typeface="Verdana" panose="020B0604030504040204" charset="0"/>
              <a:cs typeface="Verdana" panose="020B06040305040402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 descr="C:\Users\user\Desktop\Capture.PNGCapture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212340" y="274955"/>
            <a:ext cx="8686800" cy="154432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176020" y="2515235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80415" y="313436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+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773170" y="2484755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417570" y="322580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+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6116320" y="2515235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81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5781040" y="3195955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+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8094345" y="2515235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7637780" y="322580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+</a:t>
            </a:r>
          </a:p>
        </p:txBody>
      </p:sp>
      <p:pic>
        <p:nvPicPr>
          <p:cNvPr id="3" name="Content Placeholder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125980" cy="95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633855" y="1561465"/>
            <a:ext cx="9136380" cy="382206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231380" y="2373630"/>
            <a:ext cx="2992120" cy="1967865"/>
          </a:xfrm>
          <a:prstGeom prst="ellipse">
            <a:avLst/>
          </a:prstGeom>
          <a:noFill/>
          <a:ln w="47625"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32230" y="393065"/>
            <a:ext cx="9899650" cy="5723255"/>
          </a:xfrm>
          <a:prstGeom prst="rect">
            <a:avLst/>
          </a:prstGeom>
        </p:spPr>
      </p:pic>
      <p:cxnSp>
        <p:nvCxnSpPr>
          <p:cNvPr id="6" name="Curved Connector 5"/>
          <p:cNvCxnSpPr/>
          <p:nvPr/>
        </p:nvCxnSpPr>
        <p:spPr>
          <a:xfrm rot="5400000">
            <a:off x="4376420" y="3301365"/>
            <a:ext cx="1247775" cy="791210"/>
          </a:xfrm>
          <a:prstGeom prst="curvedConnector3">
            <a:avLst>
              <a:gd name="adj1" fmla="val 50000"/>
            </a:avLst>
          </a:prstGeom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Curved Connector 6"/>
          <p:cNvCxnSpPr/>
          <p:nvPr/>
        </p:nvCxnSpPr>
        <p:spPr>
          <a:xfrm rot="5400000" flipV="1">
            <a:off x="7444740" y="2251075"/>
            <a:ext cx="2677795" cy="2393950"/>
          </a:xfrm>
          <a:prstGeom prst="curvedConnector3">
            <a:avLst>
              <a:gd name="adj1" fmla="val 50000"/>
            </a:avLst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Curved Connector 7"/>
          <p:cNvCxnSpPr/>
          <p:nvPr/>
        </p:nvCxnSpPr>
        <p:spPr>
          <a:xfrm rot="10800000" flipV="1">
            <a:off x="6136005" y="3073400"/>
            <a:ext cx="3529330" cy="1754505"/>
          </a:xfrm>
          <a:prstGeom prst="curvedConnector3">
            <a:avLst>
              <a:gd name="adj1" fmla="val 49982"/>
            </a:avLst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49985" y="595630"/>
            <a:ext cx="10064750" cy="198247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450975" y="3509645"/>
            <a:ext cx="9523095" cy="1795145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Cả hai ngày Mai làm được số tấm bưu thiếp là:</a:t>
            </a:r>
          </a:p>
          <a:p>
            <a:pPr algn="ctr"/>
            <a:r>
              <a:rPr lang="en-US" sz="3600"/>
              <a:t>29 + 31 = 60 (tấm)</a:t>
            </a:r>
          </a:p>
          <a:p>
            <a:pPr algn="ctr"/>
            <a:r>
              <a:rPr lang="en-US" sz="3600"/>
              <a:t>Đáp số: 60 </a:t>
            </a:r>
            <a:r>
              <a:rPr lang="en-US" sz="3600" smtClean="0"/>
              <a:t>tấm</a:t>
            </a:r>
            <a:r>
              <a:rPr lang="vi-VN" sz="3600" smtClean="0"/>
              <a:t> bưu thiếp </a:t>
            </a:r>
            <a:endParaRPr lang="en-US" sz="3600"/>
          </a:p>
        </p:txBody>
      </p:sp>
      <p:cxnSp>
        <p:nvCxnSpPr>
          <p:cNvPr id="5" name="Straight Connector 4"/>
          <p:cNvCxnSpPr/>
          <p:nvPr/>
        </p:nvCxnSpPr>
        <p:spPr>
          <a:xfrm>
            <a:off x="1828800" y="1231641"/>
            <a:ext cx="1744824" cy="279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570376" y="1259633"/>
            <a:ext cx="203407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" y="1632857"/>
            <a:ext cx="1604865" cy="93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70376" y="1651518"/>
            <a:ext cx="2034073" cy="93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88637" y="2043404"/>
            <a:ext cx="531844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94114" y="2472612"/>
            <a:ext cx="11103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388637" y="2043404"/>
            <a:ext cx="144624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Chúc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con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chăm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ngoan</a:t>
            </a:r>
            <a:endParaRPr lang="en-US" altLang="en-US" sz="4800" dirty="0">
              <a:solidFill>
                <a:srgbClr val="FF0000"/>
              </a:solidFill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971FDD9-FDC3-478B-9976-0E501CBE69D9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 {&amp;${F07901DA-7FC5-4D2C-8D13-90B7F1D7D8FF}&quot;,&quot;C:\\Users\\Truong\\Downloads\\PP TOA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20- Luyện tập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6ABC918-D541-4299-82C0-4F9F4C949B17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D71EF5F-A808-4383-83C5-59DF14737598}:26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23A67DF-3846-485F-BF25-A840AC084961}:26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20E5FEE-5EAB-4D71-A4D8-B64178A63CB5}:27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8E73E3E-1FB5-410B-A5E4-B023FED19E5C}:27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933DC6-B0F6-4E3B-991D-BA90166CB9A5}:27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328205-3A5B-40FF-BD2E-6E9DA4F8D7FD}:27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92</Words>
  <Application>Microsoft Office PowerPoint</Application>
  <PresentationFormat>Widescreen</PresentationFormat>
  <Paragraphs>38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Microsoft YaHei</vt:lpstr>
      <vt:lpstr>宋体</vt:lpstr>
      <vt:lpstr>宋体</vt:lpstr>
      <vt:lpstr>Arial</vt:lpstr>
      <vt:lpstr>Calibri</vt:lpstr>
      <vt:lpstr>Calibri Light</vt:lpstr>
      <vt:lpstr>ITC Avant Garde Std Bk</vt:lpstr>
      <vt:lpstr>Times New Roman</vt:lpstr>
      <vt:lpstr>Verdana</vt:lpstr>
      <vt:lpstr>字魂17号-萌趣果冻体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20- Luyện tập</dc:title>
  <dc:creator>Truong</dc:creator>
  <cp:lastModifiedBy>Truong</cp:lastModifiedBy>
  <cp:revision>10</cp:revision>
  <dcterms:created xsi:type="dcterms:W3CDTF">2021-05-14T05:01:00Z</dcterms:created>
  <dcterms:modified xsi:type="dcterms:W3CDTF">2024-11-18T03:14:08Z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