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7"/>
  </p:notesMasterIdLst>
  <p:sldIdLst>
    <p:sldId id="257" r:id="rId5"/>
    <p:sldId id="280" r:id="rId6"/>
    <p:sldId id="281" r:id="rId7"/>
    <p:sldId id="282" r:id="rId8"/>
    <p:sldId id="283" r:id="rId9"/>
    <p:sldId id="284" r:id="rId10"/>
    <p:sldId id="261" r:id="rId11"/>
    <p:sldId id="263" r:id="rId12"/>
    <p:sldId id="264" r:id="rId13"/>
    <p:sldId id="265" r:id="rId14"/>
    <p:sldId id="266" r:id="rId15"/>
    <p:sldId id="27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1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5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63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8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9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8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46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2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0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9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5" Type="http://schemas.openxmlformats.org/officeDocument/2006/relationships/image" Target="../media/image6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</a:t>
            </a:r>
            <a:r>
              <a:rPr lang="vi-VN" altLang="zh-CN" sz="7200" b="1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Toán- Lớp 2E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1078" y="615821"/>
            <a:ext cx="8584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smtClean="0">
                <a:latin typeface="+mj-lt"/>
              </a:rPr>
              <a:t>ỦY BAN NHÂN DÂN HUYỆN AN LÃO </a:t>
            </a:r>
          </a:p>
          <a:p>
            <a:pPr algn="ctr"/>
            <a:r>
              <a:rPr lang="vi-VN" sz="3200" b="1" smtClean="0">
                <a:latin typeface="+mj-lt"/>
              </a:rPr>
              <a:t>TRƯỜNG </a:t>
            </a:r>
            <a:r>
              <a:rPr lang="vi-VN" sz="3200" b="1" u="sng" smtClean="0">
                <a:latin typeface="+mj-lt"/>
              </a:rPr>
              <a:t>TIỂU HỌC QUANG </a:t>
            </a:r>
            <a:r>
              <a:rPr lang="vi-VN" sz="3200" b="1" smtClean="0">
                <a:latin typeface="+mj-lt"/>
              </a:rPr>
              <a:t>TRUNG </a:t>
            </a:r>
            <a:endParaRPr lang="en-US" sz="3200" b="1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60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 số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840" y="587828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A68D12B-9CF7-451F-BBBD-59B2510B9AE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{&amp;${F07901DA-7FC5-4D2C-8D13-90B7F1D7D8FF}&quot;,&quot;C:\\Users\\Truong\\Downloads\\PP TO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Phép cộng (có nhớ) số có hai chữ số với số có một chữ số.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9D085E-AAC6-4472-A4E4-12E20BB69AA7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0F538-F2A1-44DF-81C0-18A4D18031E0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AD9763-5E62-4A5D-A95A-B0109055F7D3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DC46E5-A485-4CF6-929F-26EA28741314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9990E-300F-45EB-A05C-CA55450AC532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78A255-91B6-4DE5-B34C-21178CE2A508}:2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EDE8EB-59B0-454A-98F0-A58F0AE2DF82}:2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1626F-D3C4-4391-84B9-375B38D3DB5A}:2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81B3CB-8B27-4BB6-A41F-A4FD91941BFC}:2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ABF140-3B6E-4245-AF1B-9DD6C75CE695}:2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A13A3C-D80D-43B2-A455-346B27D9EFE7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F9DD23-5459-4388-9B99-41E7946045D0}:2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208</Words>
  <Application>Microsoft Office PowerPoint</Application>
  <PresentationFormat>Widescreen</PresentationFormat>
  <Paragraphs>90</Paragraphs>
  <Slides>12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cộng (có nhớ) số có hai chữ số với số có một chữ số.</dc:title>
  <dc:creator>Truong</dc:creator>
  <cp:lastModifiedBy>Truong</cp:lastModifiedBy>
  <cp:revision>13</cp:revision>
  <dcterms:created xsi:type="dcterms:W3CDTF">2021-05-14T05:01:00Z</dcterms:created>
  <dcterms:modified xsi:type="dcterms:W3CDTF">2024-11-18T03:03:12Z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