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0" r:id="rId4"/>
    <p:sldId id="258" r:id="rId5"/>
    <p:sldId id="261" r:id="rId6"/>
    <p:sldId id="265" r:id="rId7"/>
    <p:sldId id="262" r:id="rId8"/>
    <p:sldId id="263" r:id="rId9"/>
    <p:sldId id="266" r:id="rId10"/>
    <p:sldId id="2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A4F1-ACF9-4C4B-A057-327D1956EB0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A794-448B-438F-843F-56105A701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AA794-448B-438F-843F-56105A701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3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E26D-F4BB-400D-9DAA-0CCC8268ADA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127F-A9E8-4E31-B732-1FC2FD159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8297" y="688157"/>
            <a:ext cx="559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810" y="2644170"/>
            <a:ext cx="7428322" cy="156966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5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CHẤT ĐỐT ( TIẾT 2)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426" y="5552388"/>
            <a:ext cx="455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101419" y="4012733"/>
            <a:ext cx="7484882" cy="5232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Cảm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ơn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thầy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6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850" y="1527142"/>
            <a:ext cx="909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2. </a:t>
            </a:r>
            <a:r>
              <a:rPr lang="en-US" sz="2800" b="1" dirty="0" err="1" smtClean="0"/>
              <a:t>Vai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83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8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95"/>
            <a:ext cx="12192000" cy="6664750"/>
          </a:xfrm>
        </p:spPr>
      </p:pic>
      <p:sp>
        <p:nvSpPr>
          <p:cNvPr id="5" name="TextBox 4"/>
          <p:cNvSpPr txBox="1"/>
          <p:nvPr/>
        </p:nvSpPr>
        <p:spPr>
          <a:xfrm>
            <a:off x="1838226" y="3139126"/>
            <a:ext cx="9115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uống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trọt</a:t>
            </a:r>
            <a:r>
              <a:rPr lang="en-US" sz="2800" b="1" dirty="0" smtClean="0">
                <a:solidFill>
                  <a:srgbClr val="FF0000"/>
                </a:solidFill>
              </a:rPr>
              <a:t>, du </a:t>
            </a:r>
            <a:r>
              <a:rPr lang="en-US" sz="2800" b="1" dirty="0" err="1" smtClean="0">
                <a:solidFill>
                  <a:srgbClr val="FF0000"/>
                </a:solidFill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</a:rPr>
              <a:t>,...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5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51348" y="1206631"/>
            <a:ext cx="761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56181" y="895931"/>
            <a:ext cx="963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2: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đốt</a:t>
            </a:r>
            <a:r>
              <a:rPr lang="en-US" sz="2800" b="1" dirty="0" smtClean="0"/>
              <a:t> an </a:t>
            </a:r>
            <a:r>
              <a:rPr lang="en-US" sz="2800" b="1" dirty="0" err="1" smtClean="0"/>
              <a:t>toàn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kiệm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1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6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7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2045616" y="2130458"/>
            <a:ext cx="774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Chia </a:t>
            </a:r>
            <a:r>
              <a:rPr lang="en-US" sz="2400" b="1" dirty="0" err="1" smtClean="0">
                <a:solidFill>
                  <a:srgbClr val="FF0000"/>
                </a:solidFill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đốt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kiệm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đốt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2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9A6118-5E64-4586-8D0C-3FC8340298E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ọc 5- Năng lượng chất đốt ( 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2DD500-559E-4CB7-B949-DA1A76C07411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7600D8-E9ED-424D-85CB-3D605B73DF13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0505B3-195C-4B2D-A98A-4669FE52B0E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14510A-7C0C-4642-9123-B41F0C286FE5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83CCC6-598B-4DD7-A43A-E22F68150DDB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C9182A-BBA1-4747-9918-39C9097BA4C9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EF395C-81F3-416A-AC27-84B483C0E176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DBEA66-41A8-4AEC-B7C3-30138EAA3960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D67CC-7A65-4D51-9C51-006EC0D6BA91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38A176-1B09-4B13-B198-C492E56A139B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168</Words>
  <Application>Microsoft Office PowerPoint</Application>
  <PresentationFormat>Widescreen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5- Năng lượng chất đốt ( Tiết 2)</dc:title>
  <dc:creator>PHUONG NGUYEN</dc:creator>
  <cp:lastModifiedBy>PHUONG NGUYEN</cp:lastModifiedBy>
  <cp:revision>6</cp:revision>
  <dcterms:created xsi:type="dcterms:W3CDTF">2024-11-18T02:21:32Z</dcterms:created>
  <dcterms:modified xsi:type="dcterms:W3CDTF">2024-11-18T07:04:18Z</dcterms:modified>
</cp:coreProperties>
</file>