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67" r:id="rId4"/>
    <p:sldId id="258" r:id="rId5"/>
    <p:sldId id="259" r:id="rId6"/>
    <p:sldId id="260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1"/>
  </p:normalViewPr>
  <p:slideViewPr>
    <p:cSldViewPr>
      <p:cViewPr varScale="1">
        <p:scale>
          <a:sx n="114" d="100"/>
          <a:sy n="114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5772-F449-41A7-9413-1067B5F0BD31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C7D4-6518-4188-8325-7382B0271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11/24/24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30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9588" y="3973979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209600" y="164518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201295" y="2717433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     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1184405" y="2107628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774E9-11FC-4596-BAD7-39B233364A2F}"/>
              </a:ext>
            </a:extLst>
          </p:cNvPr>
          <p:cNvSpPr txBox="1"/>
          <p:nvPr/>
        </p:nvSpPr>
        <p:spPr>
          <a:xfrm>
            <a:off x="2131882" y="324386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4E20B-86C2-4F42-BAEA-90BDD6F9E070}"/>
              </a:ext>
            </a:extLst>
          </p:cNvPr>
          <p:cNvSpPr txBox="1"/>
          <p:nvPr/>
        </p:nvSpPr>
        <p:spPr>
          <a:xfrm>
            <a:off x="2895600" y="3883649"/>
            <a:ext cx="408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–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447800" y="999811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.A – 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4677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6765" y="1623695"/>
            <a:ext cx="561975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-76200" y="1752600"/>
            <a:ext cx="2362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học và làm bài đầy đủ em sẽ bị điểm kém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24600" y="1524000"/>
            <a:ext cx="2590800" cy="1752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 em sẽ được điểm tốt, được tuyên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428" y="1981200"/>
            <a:ext cx="4230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0" y="5562600"/>
            <a:ext cx="8839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1738630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2634615"/>
            <a:ext cx="673735" cy="67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805" y="1828800"/>
            <a:ext cx="635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590800"/>
            <a:ext cx="83058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4038600" y="1219200"/>
            <a:ext cx="4800600" cy="1905000"/>
          </a:xfrm>
          <a:prstGeom prst="wedgeRoundRectCallout">
            <a:avLst>
              <a:gd name="adj1" fmla="val -70943"/>
              <a:gd name="adj2" fmla="val 75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71700"/>
            <a:ext cx="24384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189</Words>
  <Application>Microsoft Macintosh PowerPoint</Application>
  <PresentationFormat>On-screen Show (4:3)</PresentationFormat>
  <Paragraphs>21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Nguyễn Thị Như</cp:lastModifiedBy>
  <cp:revision>11</cp:revision>
  <dcterms:created xsi:type="dcterms:W3CDTF">2020-08-27T03:05:00Z</dcterms:created>
  <dcterms:modified xsi:type="dcterms:W3CDTF">2024-11-24T16:04:04Z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