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25" r:id="rId5"/>
    <p:sldMasterId id="2147483951" r:id="rId6"/>
    <p:sldMasterId id="2147483957" r:id="rId7"/>
    <p:sldMasterId id="2147483969" r:id="rId8"/>
  </p:sldMasterIdLst>
  <p:notesMasterIdLst>
    <p:notesMasterId r:id="rId26"/>
  </p:notesMasterIdLst>
  <p:sldIdLst>
    <p:sldId id="386" r:id="rId9"/>
    <p:sldId id="2007577108" r:id="rId10"/>
    <p:sldId id="296" r:id="rId11"/>
    <p:sldId id="297" r:id="rId12"/>
    <p:sldId id="298" r:id="rId13"/>
    <p:sldId id="299" r:id="rId14"/>
    <p:sldId id="2007577095" r:id="rId15"/>
    <p:sldId id="2007577107" r:id="rId16"/>
    <p:sldId id="308" r:id="rId17"/>
    <p:sldId id="315" r:id="rId18"/>
    <p:sldId id="322" r:id="rId19"/>
    <p:sldId id="647" r:id="rId20"/>
    <p:sldId id="319" r:id="rId21"/>
    <p:sldId id="321" r:id="rId22"/>
    <p:sldId id="317" r:id="rId23"/>
    <p:sldId id="323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 autoAdjust="0"/>
    <p:restoredTop sz="94748"/>
  </p:normalViewPr>
  <p:slideViewPr>
    <p:cSldViewPr snapToGrid="0">
      <p:cViewPr varScale="1">
        <p:scale>
          <a:sx n="114" d="100"/>
          <a:sy n="114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0679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96209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0050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721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99095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6753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99865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45148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6108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3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6524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4733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865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4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0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448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microsoft.com/office/2007/relationships/hdphoto" Target="../media/hdphoto4.wdp"/><Relationship Id="rId5" Type="http://schemas.openxmlformats.org/officeDocument/2006/relationships/image" Target="../media/image52.jp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audio" Target="../media/audio3.wav"/><Relationship Id="rId15" Type="http://schemas.openxmlformats.org/officeDocument/2006/relationships/image" Target="../media/image58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61.png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0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0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-627451" y="-243911"/>
            <a:ext cx="12548517" cy="6151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3025422" y="4953000"/>
            <a:ext cx="5334988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DE9AF-3D01-392A-FEEE-33FCDFA614A7}"/>
              </a:ext>
            </a:extLst>
          </p:cNvPr>
          <p:cNvSpPr txBox="1"/>
          <p:nvPr/>
        </p:nvSpPr>
        <p:spPr>
          <a:xfrm>
            <a:off x="2865788" y="1339760"/>
            <a:ext cx="6460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055CB-39CA-F704-D790-8AE08CAE0D9E}"/>
              </a:ext>
            </a:extLst>
          </p:cNvPr>
          <p:cNvSpPr txBox="1"/>
          <p:nvPr/>
        </p:nvSpPr>
        <p:spPr>
          <a:xfrm>
            <a:off x="522700" y="2602040"/>
            <a:ext cx="1053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  <a:p>
            <a:pPr algn="ctr"/>
            <a:r>
              <a:rPr 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PHÉP TRỪ TRONG PHẠM VI 10 (TIẾT 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8D19D-84CF-5358-B3F6-B6005A407534}"/>
              </a:ext>
            </a:extLst>
          </p:cNvPr>
          <p:cNvSpPr txBox="1"/>
          <p:nvPr/>
        </p:nvSpPr>
        <p:spPr>
          <a:xfrm>
            <a:off x="3875679" y="4331647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Như </a:t>
            </a: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4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3749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4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" y="2265082"/>
            <a:ext cx="4256367" cy="2128185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7175" t="58180" r="8588" b="36093"/>
          <a:stretch/>
        </p:blipFill>
        <p:spPr bwMode="auto">
          <a:xfrm>
            <a:off x="4931347" y="1518108"/>
            <a:ext cx="7175263" cy="74697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866985" y="613421"/>
            <a:ext cx="2109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64955" r="8904" b="29318"/>
          <a:stretch/>
        </p:blipFill>
        <p:spPr bwMode="auto">
          <a:xfrm>
            <a:off x="4931347" y="2432191"/>
            <a:ext cx="7175263" cy="746974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755" t="71807" r="9009" b="22466"/>
          <a:stretch/>
        </p:blipFill>
        <p:spPr bwMode="auto">
          <a:xfrm>
            <a:off x="4931347" y="3346273"/>
            <a:ext cx="7175263" cy="746974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649" t="78660" r="9114" b="15613"/>
          <a:stretch/>
        </p:blipFill>
        <p:spPr bwMode="auto">
          <a:xfrm>
            <a:off x="4931347" y="4260356"/>
            <a:ext cx="7175263" cy="746974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85512" r="8904" b="8761"/>
          <a:stretch/>
        </p:blipFill>
        <p:spPr bwMode="auto">
          <a:xfrm>
            <a:off x="4931347" y="5174439"/>
            <a:ext cx="7175263" cy="746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4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7" y="1439034"/>
            <a:ext cx="3979928" cy="1989966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58180" r="8588" b="35453"/>
          <a:stretch/>
        </p:blipFill>
        <p:spPr bwMode="auto">
          <a:xfrm>
            <a:off x="9573494" y="1084396"/>
            <a:ext cx="2226464" cy="945640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64543" r="8588" b="29090"/>
          <a:stretch/>
        </p:blipFill>
        <p:spPr bwMode="auto">
          <a:xfrm>
            <a:off x="9573494" y="2089101"/>
            <a:ext cx="2226464" cy="945917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0907" r="8588" b="21818"/>
          <a:stretch/>
        </p:blipFill>
        <p:spPr bwMode="auto">
          <a:xfrm>
            <a:off x="9573494" y="3034250"/>
            <a:ext cx="2226464" cy="1080879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8179" r="8588" b="15454"/>
          <a:stretch/>
        </p:blipFill>
        <p:spPr bwMode="auto">
          <a:xfrm>
            <a:off x="9573494" y="4114797"/>
            <a:ext cx="2226464" cy="945858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85452" r="8588" b="8182"/>
          <a:stretch/>
        </p:blipFill>
        <p:spPr bwMode="auto">
          <a:xfrm>
            <a:off x="9573494" y="5195028"/>
            <a:ext cx="2226464" cy="945722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11039009" y="1264794"/>
            <a:ext cx="463371" cy="465906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026393" y="2380480"/>
            <a:ext cx="472017" cy="474599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23097" y="3402550"/>
            <a:ext cx="471343" cy="473921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027639" y="4408035"/>
            <a:ext cx="458774" cy="461284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032779" y="5453591"/>
            <a:ext cx="466094" cy="447343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449028" y="308433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2" name="Picture 2" descr="F:\AAA-PDF-SGK\PNG\Bai11-HĐ1-2.png">
            <a:extLst>
              <a:ext uri="{FF2B5EF4-FFF2-40B4-BE49-F238E27FC236}">
                <a16:creationId xmlns:a16="http://schemas.microsoft.com/office/drawing/2014/main" id="{F21B22A9-98CC-494D-8FA2-D779EED0E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58180" r="41854" b="35453"/>
          <a:stretch/>
        </p:blipFill>
        <p:spPr bwMode="auto">
          <a:xfrm>
            <a:off x="5241140" y="1084396"/>
            <a:ext cx="4510073" cy="945640"/>
          </a:xfrm>
          <a:prstGeom prst="rect">
            <a:avLst/>
          </a:prstGeom>
          <a:noFill/>
        </p:spPr>
      </p:pic>
      <p:pic>
        <p:nvPicPr>
          <p:cNvPr id="43" name="Picture 2" descr="F:\AAA-PDF-SGK\PNG\Bai11-HĐ1-2.png">
            <a:extLst>
              <a:ext uri="{FF2B5EF4-FFF2-40B4-BE49-F238E27FC236}">
                <a16:creationId xmlns:a16="http://schemas.microsoft.com/office/drawing/2014/main" id="{17C229E5-8157-4320-A0F4-ABF261F1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64543" r="41853" b="29090"/>
          <a:stretch/>
        </p:blipFill>
        <p:spPr bwMode="auto">
          <a:xfrm>
            <a:off x="5241140" y="2089101"/>
            <a:ext cx="4510074" cy="945917"/>
          </a:xfrm>
          <a:prstGeom prst="rect">
            <a:avLst/>
          </a:prstGeom>
          <a:noFill/>
        </p:spPr>
      </p:pic>
      <p:pic>
        <p:nvPicPr>
          <p:cNvPr id="44" name="Picture 2" descr="F:\AAA-PDF-SGK\PNG\Bai11-HĐ1-2.png">
            <a:extLst>
              <a:ext uri="{FF2B5EF4-FFF2-40B4-BE49-F238E27FC236}">
                <a16:creationId xmlns:a16="http://schemas.microsoft.com/office/drawing/2014/main" id="{6EC2E50B-9175-4E5B-84C7-B21CC9D72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70907" r="41722" b="21818"/>
          <a:stretch/>
        </p:blipFill>
        <p:spPr bwMode="auto">
          <a:xfrm>
            <a:off x="5241140" y="3034250"/>
            <a:ext cx="4510073" cy="1080879"/>
          </a:xfrm>
          <a:prstGeom prst="rect">
            <a:avLst/>
          </a:prstGeom>
          <a:noFill/>
        </p:spPr>
      </p:pic>
      <p:pic>
        <p:nvPicPr>
          <p:cNvPr id="45" name="Picture 2" descr="F:\AAA-PDF-SGK\PNG\Bai11-HĐ1-2.png">
            <a:extLst>
              <a:ext uri="{FF2B5EF4-FFF2-40B4-BE49-F238E27FC236}">
                <a16:creationId xmlns:a16="http://schemas.microsoft.com/office/drawing/2014/main" id="{FE0A1E3F-C7D0-4CBC-BC55-5613C09ED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78179" r="41853" b="15454"/>
          <a:stretch/>
        </p:blipFill>
        <p:spPr bwMode="auto">
          <a:xfrm>
            <a:off x="5241140" y="4114797"/>
            <a:ext cx="4510074" cy="945858"/>
          </a:xfrm>
          <a:prstGeom prst="rect">
            <a:avLst/>
          </a:prstGeom>
          <a:noFill/>
        </p:spPr>
      </p:pic>
      <p:pic>
        <p:nvPicPr>
          <p:cNvPr id="46" name="Picture 2" descr="F:\AAA-PDF-SGK\PNG\Bai11-HĐ1-2.png">
            <a:extLst>
              <a:ext uri="{FF2B5EF4-FFF2-40B4-BE49-F238E27FC236}">
                <a16:creationId xmlns:a16="http://schemas.microsoft.com/office/drawing/2014/main" id="{F3DBA3B0-053E-42F3-B5F1-096AC6579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876" t="85526" r="42153" b="8108"/>
          <a:stretch/>
        </p:blipFill>
        <p:spPr bwMode="auto">
          <a:xfrm>
            <a:off x="5241140" y="5195028"/>
            <a:ext cx="4510074" cy="945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40F5C9-C47F-5F0C-DA64-191648DFD92C}"/>
              </a:ext>
            </a:extLst>
          </p:cNvPr>
          <p:cNvSpPr/>
          <p:nvPr/>
        </p:nvSpPr>
        <p:spPr>
          <a:xfrm>
            <a:off x="0" y="2677623"/>
            <a:ext cx="7117929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-472966"/>
            <a:ext cx="10709910" cy="5541536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457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lang="en-US" sz="4400" dirty="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lang="en-US" sz="4400" dirty="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57531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4647" y="2845587"/>
            <a:ext cx="8813492" cy="1783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98" y="4655405"/>
            <a:ext cx="4405190" cy="2202595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3" cstate="print"/>
          <a:srcRect l="17175" t="26363" r="8588" b="10000"/>
          <a:stretch>
            <a:fillRect/>
          </a:stretch>
        </p:blipFill>
        <p:spPr bwMode="auto">
          <a:xfrm>
            <a:off x="5018568" y="138302"/>
            <a:ext cx="7054984" cy="6581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295</Words>
  <Application>Microsoft Macintosh PowerPoint</Application>
  <PresentationFormat>Widescreen</PresentationFormat>
  <Paragraphs>64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微软雅黑</vt:lpstr>
      <vt:lpstr>Arial</vt:lpstr>
      <vt:lpstr>Arial </vt:lpstr>
      <vt:lpstr>Arial  </vt:lpstr>
      <vt:lpstr>Arial    </vt:lpstr>
      <vt:lpstr>Arial-Rounded</vt:lpstr>
      <vt:lpstr>Bebas Neue</vt:lpstr>
      <vt:lpstr>Calibri</vt:lpstr>
      <vt:lpstr>Fredoka One</vt:lpstr>
      <vt:lpstr>Lato</vt:lpstr>
      <vt:lpstr>Neucha</vt:lpstr>
      <vt:lpstr>Raleway</vt:lpstr>
      <vt:lpstr>Times New Roman</vt:lpstr>
      <vt:lpstr>Office Theme</vt:lpstr>
      <vt:lpstr>2_Office 主题</vt:lpstr>
      <vt:lpstr>https://www.freeppt7.com</vt:lpstr>
      <vt:lpstr>3_Office 主题​​</vt:lpstr>
      <vt:lpstr>2_Office Theme</vt:lpstr>
      <vt:lpstr>Office 主题</vt:lpstr>
      <vt:lpstr>1_Office Theme</vt:lpstr>
      <vt:lpstr>2_Children's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62</cp:revision>
  <dcterms:created xsi:type="dcterms:W3CDTF">2021-07-20T01:55:21Z</dcterms:created>
  <dcterms:modified xsi:type="dcterms:W3CDTF">2024-11-24T16:10:38Z</dcterms:modified>
</cp:coreProperties>
</file>