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5"/>
  </p:notesMasterIdLst>
  <p:sldIdLst>
    <p:sldId id="278" r:id="rId3"/>
    <p:sldId id="279" r:id="rId4"/>
    <p:sldId id="274" r:id="rId5"/>
    <p:sldId id="280" r:id="rId6"/>
    <p:sldId id="281" r:id="rId7"/>
    <p:sldId id="256" r:id="rId8"/>
    <p:sldId id="306" r:id="rId9"/>
    <p:sldId id="326" r:id="rId10"/>
    <p:sldId id="327" r:id="rId11"/>
    <p:sldId id="325" r:id="rId12"/>
    <p:sldId id="328" r:id="rId13"/>
    <p:sldId id="329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823F1-95A8-4F93-96D9-AC935AF1D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11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823F1-95A8-4F93-96D9-AC935AF1D4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823F1-95A8-4F93-96D9-AC935AF1D4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823F1-95A8-4F93-96D9-AC935AF1D4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23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823F1-95A8-4F93-96D9-AC935AF1D4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3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9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2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7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9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6EB80A-6FFC-451E-A55F-203FD8ED4D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2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slide" Target="slide3.xml"/><Relationship Id="rId11" Type="http://schemas.openxmlformats.org/officeDocument/2006/relationships/image" Target="../media/image13.png"/><Relationship Id="rId5" Type="http://schemas.openxmlformats.org/officeDocument/2006/relationships/image" Target="../media/image9.jpeg"/><Relationship Id="rId15" Type="http://schemas.openxmlformats.org/officeDocument/2006/relationships/slide" Target="slide6.xml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slide" Target="slide4.xml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gif"/><Relationship Id="rId18" Type="http://schemas.openxmlformats.org/officeDocument/2006/relationships/audio" Target="../media/audio1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gif"/><Relationship Id="rId12" Type="http://schemas.openxmlformats.org/officeDocument/2006/relationships/image" Target="../media/image18.gif"/><Relationship Id="rId17" Type="http://schemas.openxmlformats.org/officeDocument/2006/relationships/image" Target="../media/image23.gif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2.gif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slide" Target="slide2.xml"/><Relationship Id="rId5" Type="http://schemas.openxmlformats.org/officeDocument/2006/relationships/audio" Target="../media/audio2.wav"/><Relationship Id="rId15" Type="http://schemas.openxmlformats.org/officeDocument/2006/relationships/image" Target="../media/image21.gif"/><Relationship Id="rId10" Type="http://schemas.openxmlformats.org/officeDocument/2006/relationships/image" Target="../media/image17.jpe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gif"/><Relationship Id="rId12" Type="http://schemas.openxmlformats.org/officeDocument/2006/relationships/image" Target="../media/image20.gif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2.png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9.gif"/><Relationship Id="rId5" Type="http://schemas.openxmlformats.org/officeDocument/2006/relationships/audio" Target="../media/audio2.wav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gif"/><Relationship Id="rId12" Type="http://schemas.openxmlformats.org/officeDocument/2006/relationships/image" Target="../media/image20.gif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4.png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11" Type="http://schemas.openxmlformats.org/officeDocument/2006/relationships/image" Target="../media/image19.gif"/><Relationship Id="rId5" Type="http://schemas.openxmlformats.org/officeDocument/2006/relationships/audio" Target="../media/audio2.wav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DCFF6-DB6D-4FFD-8876-8AB3EADE0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871" y="1837806"/>
            <a:ext cx="4816257" cy="15911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8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Giảm một số đi nhiều lần </a:t>
              </a:r>
              <a:r>
                <a:rPr lang="vi-VN" sz="4000" b="1" dirty="0">
                  <a:solidFill>
                    <a:srgbClr val="FF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khác</a:t>
              </a:r>
              <a:r>
                <a:rPr lang="vi-VN" sz="4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với giảm một số đi một số đơn vị.</a:t>
              </a:r>
              <a:endPara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 </a:t>
            </a:r>
            <a:r>
              <a:rPr lang="vi-VN" sz="28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28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</a:t>
            </a:r>
            <a:r>
              <a:rPr lang="vi-VN" sz="28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9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4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01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78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38" y="9053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31" y="573130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15" action="ppaction://hlinksldjump"/>
            <a:extLst>
              <a:ext uri="{FF2B5EF4-FFF2-40B4-BE49-F238E27FC236}">
                <a16:creationId xmlns:a16="http://schemas.microsoft.com/office/drawing/2014/main" id="{47D76ABA-DD8E-4531-BD00-68E1DAE31ABD}"/>
              </a:ext>
            </a:extLst>
          </p:cNvPr>
          <p:cNvSpPr/>
          <p:nvPr/>
        </p:nvSpPr>
        <p:spPr>
          <a:xfrm>
            <a:off x="10464800" y="81280"/>
            <a:ext cx="1582957" cy="491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tràng vỗ tay.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..?.. : 4 = 20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5861370" y="2723601"/>
            <a:ext cx="3917218" cy="2733865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err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9" action="ppaction://hlinksldjump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4E7CEC0-585A-4F1C-8E36-CDE10667DD7F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5F41B7-2974-41B5-956F-233A569ED310}"/>
              </a:ext>
            </a:extLst>
          </p:cNvPr>
          <p:cNvCxnSpPr/>
          <p:nvPr/>
        </p:nvCxnSpPr>
        <p:spPr>
          <a:xfrm>
            <a:off x="7098347" y="40163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F8F26AF1-3A72-4C2B-A6DD-BDC7E5B3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198" y="307721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77C0F5C-69E4-41E8-9C0D-BDC32959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36" y="306075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0BCF741-FF14-4E91-BFD1-02BB57EFDE3D}"/>
              </a:ext>
            </a:extLst>
          </p:cNvPr>
          <p:cNvGrpSpPr>
            <a:grpSpLocks/>
          </p:cNvGrpSpPr>
          <p:nvPr/>
        </p:nvGrpSpPr>
        <p:grpSpPr bwMode="auto">
          <a:xfrm>
            <a:off x="7884377" y="3126867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AB973BB-737F-4FDE-9BB5-73E7DEAA5F31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08254E-2623-4CDE-8661-4008A188D1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0F6ED35-7B46-4799-9F77-6A199EE9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035" y="38430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6D4C27D9-D837-4112-8203-C07828ED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10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1C83D245-FB2D-4847-9096-71CCECEA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629" y="355438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8EB5FFB2-627B-4A58-81E2-A35DA747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22" y="3847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788C4532-F6BC-4254-8E44-DC5443C6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941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516F0094-AE9E-4AE4-9BBA-ED9BCAF0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30" y="4265558"/>
            <a:ext cx="585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AB9531-1924-432B-84D0-71C760727698}"/>
              </a:ext>
            </a:extLst>
          </p:cNvPr>
          <p:cNvCxnSpPr/>
          <p:nvPr/>
        </p:nvCxnSpPr>
        <p:spPr>
          <a:xfrm>
            <a:off x="7127154" y="476378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769258D2-0821-4A25-AF02-CA06778F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41" y="467658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E02-381A-4155-BDC2-385F5BBD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133B7-16E0-42D6-9AA7-FFE95342A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9EF1D-E614-424C-97C2-AB5599A5C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2D735-AE19-4F4F-A6A4-28DCBC4C4DF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85973E-A0DE-423A-8FBE-AFE4B97A53B3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B4D7EEC-E45A-4EE5-9C54-4030E7799414}"/>
              </a:ext>
            </a:extLst>
          </p:cNvPr>
          <p:cNvSpPr/>
          <p:nvPr/>
        </p:nvSpPr>
        <p:spPr>
          <a:xfrm>
            <a:off x="6166724" y="2628557"/>
            <a:ext cx="3611863" cy="321344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3131E-5952-488E-8680-96ED94607875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9" action="ppaction://hlinksldjump"/>
            <a:extLst>
              <a:ext uri="{FF2B5EF4-FFF2-40B4-BE49-F238E27FC236}">
                <a16:creationId xmlns:a16="http://schemas.microsoft.com/office/drawing/2014/main" id="{F8B27317-CDAD-4BF9-8B86-BB715D385B78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266637-5E9E-452C-A62D-BF08A00E1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528D2A61-1925-4E0A-ACA2-A937F148F5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F3F3D4-1A83-418E-A841-0235E2826B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DF3E4E-FB6F-4FF7-AF9A-E20D6101A1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80FBB-D992-41A2-B53B-4647A533EBD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64452A-0292-4B82-A68A-45939A477B8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D405FE-0438-4222-8CB4-43329DB282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22B65D-718D-47E3-A3A2-E9872D2E24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2BCC3-65C4-4C3E-8202-196F6406B9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14D687-30B5-4519-8AA4-3823246EB9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2FDFCA4-08BF-40E2-A53B-EE95EF2CD292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129DB5-65AD-4E35-AF7E-4DE8E0F808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E033A9-E3C4-4A6D-9689-D83A212A55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DFFD1C-0E16-4F47-A5EB-233698DEDD47}"/>
              </a:ext>
            </a:extLst>
          </p:cNvPr>
          <p:cNvCxnSpPr/>
          <p:nvPr/>
        </p:nvCxnSpPr>
        <p:spPr>
          <a:xfrm>
            <a:off x="7252714" y="4436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22716382-0A4A-4311-B73C-7F21A46F3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565" y="3497725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2DDE0FB3-13D3-40CD-BDFB-83545C59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003" y="3481260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47E6742-2611-4737-A620-7367E5FF9D4C}"/>
              </a:ext>
            </a:extLst>
          </p:cNvPr>
          <p:cNvGrpSpPr>
            <a:grpSpLocks/>
          </p:cNvGrpSpPr>
          <p:nvPr/>
        </p:nvGrpSpPr>
        <p:grpSpPr bwMode="auto">
          <a:xfrm>
            <a:off x="8038744" y="3547376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DFBD78-E8AD-4FA1-8C51-AA96CAD1F35A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26CE69-703C-43BA-8F6C-08AAB871185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9754395-B5BB-432B-94DE-95EC3027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213" y="42921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E3271719-6590-4016-91B9-B0C59446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477" y="435743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04ABC87B-2402-4356-A880-13762359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996" y="39748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5596456D-BD6A-4484-BA11-9F864AC7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714" y="428974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52DBEF5D-8096-4ED2-8607-562565CC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308" y="4366973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0BA4BCF9-2DFE-49EA-9655-318388F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058" y="4686067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BC73A5-1A21-4C2D-9588-D40D66671064}"/>
              </a:ext>
            </a:extLst>
          </p:cNvPr>
          <p:cNvCxnSpPr/>
          <p:nvPr/>
        </p:nvCxnSpPr>
        <p:spPr>
          <a:xfrm>
            <a:off x="7281521" y="518429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C45CCBA9-BBA2-478A-8A6F-69E87E7A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808" y="509709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2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5AC74D-2D64-40C9-8E12-F9BA12AC3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46" y="1033137"/>
            <a:ext cx="2188654" cy="1572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3C7E4F-A160-473E-8479-18A45F2DF737}"/>
              </a:ext>
            </a:extLst>
          </p:cNvPr>
          <p:cNvSpPr txBox="1"/>
          <p:nvPr/>
        </p:nvSpPr>
        <p:spPr>
          <a:xfrm>
            <a:off x="2824480" y="3220720"/>
            <a:ext cx="673608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D25D-5377-4059-88BA-0857A3690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23" y="2591734"/>
            <a:ext cx="8230313" cy="18777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8F109CE-E344-45CA-A311-FF3AA5B5B14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]^P{7DB3D339-E659-4BB1-85FD-90F2828387BA}&quot;,&quot;D:\\NĂM 2024\\TOÁN KÌ 1\\Toán 3 (tuần 10-18)\\Toán-Tuần 11- zalo 0972115126\\Bài 2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27 - Tiế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GENSWF_SLIDE_UID" val="{F2853A89-CA48-4FC5-9BE9-D707D1B9BFF5}:3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58E409-F715-452A-A8B3-96D54CDB7DD6}:3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GENSWF_SLIDE_UID" val="{BA5390B3-CA5D-46D8-BBB7-C1EF7BC9D756}:3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2BE12F-768B-4F31-89FD-ED85A503E1F5}:3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9B967B-92C6-4905-8870-2EC311C7E522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09D816-5404-40FD-82F0-79066C2249D1}:2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143BD4-4414-46D7-AF29-CD16751B2AA8}:2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D80833-FBAF-4575-8467-ECC5F43A409B}:2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92F080-9AC0-4ADE-91E2-F3634EF7993E}:2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41C33F-936B-4734-897F-F532B289CC9F}: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GENSWF_SLIDE_UID" val="{3CF993C0-99D8-4E97-842E-3BAA8515EC9A}:3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GENSWF_SLIDE_UID" val="{FE367B31-C794-495A-87A3-7988C78A8684}:32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282</Words>
  <Application>Microsoft Office PowerPoint</Application>
  <PresentationFormat>Widescreen</PresentationFormat>
  <Paragraphs>72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Tahoma</vt:lpstr>
      <vt:lpstr>Times New Roman</vt:lpstr>
      <vt:lpstr>字魂58号-创中黑</vt:lpstr>
      <vt:lpstr>-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27 - Tiết 1</dc:title>
  <dc:creator>Thao Tran</dc:creator>
  <cp:lastModifiedBy>STD</cp:lastModifiedBy>
  <cp:revision>26</cp:revision>
  <dcterms:created xsi:type="dcterms:W3CDTF">2022-08-21T08:41:58Z</dcterms:created>
  <dcterms:modified xsi:type="dcterms:W3CDTF">2024-11-24T01:53:11Z</dcterms:modified>
</cp:coreProperties>
</file>