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notesSlides/notesSlide24.xml" ContentType="application/vnd.openxmlformats-officedocument.presentationml.notesSlide+xml"/>
  <Override PartName="/ppt/tags/tag32.xml" ContentType="application/vnd.openxmlformats-officedocument.presentationml.tags+xml"/>
  <Override PartName="/ppt/notesSlides/notesSlide25.xml" ContentType="application/vnd.openxmlformats-officedocument.presentationml.notesSlide+xml"/>
  <Override PartName="/ppt/tags/tag33.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9"/>
  </p:notesMasterIdLst>
  <p:sldIdLst>
    <p:sldId id="524" r:id="rId3"/>
    <p:sldId id="579" r:id="rId4"/>
    <p:sldId id="578" r:id="rId5"/>
    <p:sldId id="575" r:id="rId6"/>
    <p:sldId id="533" r:id="rId7"/>
    <p:sldId id="551" r:id="rId8"/>
    <p:sldId id="581" r:id="rId9"/>
    <p:sldId id="568" r:id="rId10"/>
    <p:sldId id="582" r:id="rId11"/>
    <p:sldId id="538" r:id="rId12"/>
    <p:sldId id="567" r:id="rId13"/>
    <p:sldId id="569" r:id="rId14"/>
    <p:sldId id="591" r:id="rId15"/>
    <p:sldId id="584" r:id="rId16"/>
    <p:sldId id="531" r:id="rId17"/>
    <p:sldId id="530" r:id="rId18"/>
    <p:sldId id="537" r:id="rId19"/>
    <p:sldId id="532" r:id="rId20"/>
    <p:sldId id="585" r:id="rId21"/>
    <p:sldId id="586" r:id="rId22"/>
    <p:sldId id="587" r:id="rId23"/>
    <p:sldId id="588" r:id="rId24"/>
    <p:sldId id="573" r:id="rId25"/>
    <p:sldId id="589" r:id="rId26"/>
    <p:sldId id="592" r:id="rId27"/>
    <p:sldId id="561"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8" d="100"/>
          <a:sy n="68" d="100"/>
        </p:scale>
        <p:origin x="9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B2F516-5595-4E72-82E5-DC1DB5184D83}" type="datetimeFigureOut">
              <a:rPr lang="en-US" smtClean="0"/>
              <a:t>26-Nov-24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C7EFCD-E8F6-473A-90E0-F9C8E233FC87}" type="slidenum">
              <a:rPr lang="en-US" smtClean="0"/>
              <a:t>‹#›</a:t>
            </a:fld>
            <a:endParaRPr lang="en-US"/>
          </a:p>
        </p:txBody>
      </p:sp>
    </p:spTree>
    <p:extLst>
      <p:ext uri="{BB962C8B-B14F-4D97-AF65-F5344CB8AC3E}">
        <p14:creationId xmlns:p14="http://schemas.microsoft.com/office/powerpoint/2010/main" val="2747426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915397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7</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437447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8</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950815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10</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306751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6</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746696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3</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907438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11</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601599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12</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152500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13</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62841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14</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351175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a:t>
            </a:r>
            <a:r>
              <a:rPr lang="en-US" altLang="zh-CN"/>
              <a:t>123</a:t>
            </a:r>
            <a:r>
              <a:rPr lang="zh-CN" altLang="en-US"/>
              <a:t>图文旗舰店：</a:t>
            </a:r>
            <a:r>
              <a:rPr lang="en-US" altLang="zh-CN"/>
              <a:t>666</a:t>
            </a:r>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14</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745229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40</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245042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14</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635193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a:t>
            </a:r>
            <a:r>
              <a:rPr lang="en-US" altLang="zh-CN"/>
              <a:t>123</a:t>
            </a:r>
            <a:r>
              <a:rPr lang="zh-CN" altLang="en-US"/>
              <a:t>图文旗舰店：</a:t>
            </a:r>
            <a:r>
              <a:rPr lang="en-US" altLang="zh-CN"/>
              <a:t>666</a:t>
            </a:r>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14</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160567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14</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04450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15</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291000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3</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234205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6</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651520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40</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186700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2</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760665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3</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193814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4</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02046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a:t>
            </a:r>
            <a:r>
              <a:rPr lang="en-US" altLang="zh-CN"/>
              <a:t>123</a:t>
            </a:r>
            <a:r>
              <a:rPr lang="zh-CN" altLang="en-US"/>
              <a:t>图文旗舰店：</a:t>
            </a:r>
            <a:r>
              <a:rPr lang="en-US" altLang="zh-CN"/>
              <a:t>666</a:t>
            </a:r>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6</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886185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6</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818709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9</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06247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6</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92061148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12.png"/><Relationship Id="rId5" Type="http://schemas.openxmlformats.org/officeDocument/2006/relationships/image" Target="../media/image17.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21.png"/><Relationship Id="rId14"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23.png"/><Relationship Id="rId12"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12.png"/><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21.png"/><Relationship Id="rId14"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18.png"/><Relationship Id="rId11" Type="http://schemas.openxmlformats.org/officeDocument/2006/relationships/image" Target="../media/image12.png"/><Relationship Id="rId5" Type="http://schemas.openxmlformats.org/officeDocument/2006/relationships/image" Target="../media/image17.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21.png"/><Relationship Id="rId14" Type="http://schemas.openxmlformats.org/officeDocument/2006/relationships/image" Target="../media/image22.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23.png"/><Relationship Id="rId12"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18.png"/><Relationship Id="rId11" Type="http://schemas.openxmlformats.org/officeDocument/2006/relationships/image" Target="../media/image12.png"/><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21.png"/><Relationship Id="rId1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749432"/>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2128" y="1820087"/>
            <a:ext cx="2954796" cy="4283693"/>
          </a:xfrm>
          <a:prstGeom prst="rect">
            <a:avLst/>
          </a:prstGeom>
        </p:spPr>
      </p:pic>
      <p:pic>
        <p:nvPicPr>
          <p:cNvPr id="5" name="图片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104498"/>
            <a:ext cx="341377" cy="240792"/>
          </a:xfrm>
          <a:prstGeom prst="rect">
            <a:avLst/>
          </a:prstGeom>
        </p:spPr>
      </p:pic>
      <p:pic>
        <p:nvPicPr>
          <p:cNvPr id="6" name="图片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345290"/>
            <a:ext cx="192024" cy="222504"/>
          </a:xfrm>
          <a:prstGeom prst="rect">
            <a:avLst/>
          </a:prstGeom>
        </p:spPr>
      </p:pic>
      <p:pic>
        <p:nvPicPr>
          <p:cNvPr id="7" name="图片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1700182"/>
            <a:ext cx="301753" cy="161544"/>
          </a:xfrm>
          <a:prstGeom prst="rect">
            <a:avLst/>
          </a:prstGeom>
        </p:spPr>
      </p:pic>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3040197"/>
            <a:ext cx="262129" cy="121920"/>
          </a:xfrm>
          <a:prstGeom prst="rect">
            <a:avLst/>
          </a:prstGeom>
        </p:spPr>
      </p:pic>
      <p:pic>
        <p:nvPicPr>
          <p:cNvPr id="9" name="图片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53195" y="4308327"/>
            <a:ext cx="838202" cy="905258"/>
          </a:xfrm>
          <a:prstGeom prst="rect">
            <a:avLst/>
          </a:prstGeom>
        </p:spPr>
      </p:pic>
      <p:pic>
        <p:nvPicPr>
          <p:cNvPr id="10" name="图片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953195" y="4726463"/>
            <a:ext cx="749810" cy="850394"/>
          </a:xfrm>
          <a:prstGeom prst="rect">
            <a:avLst/>
          </a:prstGeom>
        </p:spPr>
      </p:pic>
      <p:pic>
        <p:nvPicPr>
          <p:cNvPr id="32" name="图片 3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2467143">
            <a:off x="0" y="2920863"/>
            <a:ext cx="191274" cy="111195"/>
          </a:xfrm>
          <a:prstGeom prst="rect">
            <a:avLst/>
          </a:prstGeom>
        </p:spPr>
      </p:pic>
      <p:pic>
        <p:nvPicPr>
          <p:cNvPr id="34" name="图片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2467143">
            <a:off x="0" y="3171065"/>
            <a:ext cx="191274" cy="111195"/>
          </a:xfrm>
          <a:prstGeom prst="rect">
            <a:avLst/>
          </a:prstGeom>
        </p:spPr>
      </p:pic>
      <p:pic>
        <p:nvPicPr>
          <p:cNvPr id="33" name="图片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9349687">
            <a:off x="0" y="3075481"/>
            <a:ext cx="183600" cy="160460"/>
          </a:xfrm>
          <a:prstGeom prst="rect">
            <a:avLst/>
          </a:prstGeom>
        </p:spPr>
      </p:pic>
      <p:pic>
        <p:nvPicPr>
          <p:cNvPr id="16" name="图片 1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4804" y="3841932"/>
            <a:ext cx="4814184" cy="2619456"/>
          </a:xfrm>
          <a:prstGeom prst="rect">
            <a:avLst/>
          </a:prstGeom>
        </p:spPr>
      </p:pic>
      <p:pic>
        <p:nvPicPr>
          <p:cNvPr id="3" name="图片 2"/>
          <p:cNvPicPr>
            <a:picLocks noChangeAspect="1"/>
          </p:cNvPicPr>
          <p:nvPr userDrawn="1"/>
        </p:nvPicPr>
        <p:blipFill rotWithShape="1">
          <a:blip r:embed="rId13" cstate="print">
            <a:extLst>
              <a:ext uri="{28A0092B-C50C-407E-A947-70E740481C1C}">
                <a14:useLocalDpi xmlns:a14="http://schemas.microsoft.com/office/drawing/2010/main" val="0"/>
              </a:ext>
            </a:extLst>
          </a:blip>
          <a:srcRect/>
          <a:stretch>
            <a:fillRect/>
          </a:stretch>
        </p:blipFill>
        <p:spPr>
          <a:xfrm flipH="1">
            <a:off x="-24804" y="4896413"/>
            <a:ext cx="12216804" cy="1961587"/>
          </a:xfrm>
          <a:prstGeom prst="rect">
            <a:avLst/>
          </a:prstGeom>
        </p:spPr>
      </p:pic>
      <p:pic>
        <p:nvPicPr>
          <p:cNvPr id="11" name="图片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flipH="1">
            <a:off x="7406581" y="4238544"/>
            <a:ext cx="4814184" cy="2619456"/>
          </a:xfrm>
          <a:prstGeom prst="rect">
            <a:avLst/>
          </a:prstGeom>
        </p:spPr>
      </p:pic>
      <p:pic>
        <p:nvPicPr>
          <p:cNvPr id="12" name="图片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flipH="1">
            <a:off x="3305059" y="4492093"/>
            <a:ext cx="4179561" cy="2365907"/>
          </a:xfrm>
          <a:prstGeom prst="rect">
            <a:avLst/>
          </a:prstGeom>
        </p:spPr>
      </p:pic>
      <p:pic>
        <p:nvPicPr>
          <p:cNvPr id="17" name="图片 16"/>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6502375" y="4070500"/>
            <a:ext cx="5684235" cy="2787500"/>
          </a:xfrm>
          <a:prstGeom prst="rect">
            <a:avLst/>
          </a:prstGeom>
        </p:spPr>
      </p:pic>
    </p:spTree>
    <p:extLst>
      <p:ext uri="{BB962C8B-B14F-4D97-AF65-F5344CB8AC3E}">
        <p14:creationId xmlns:p14="http://schemas.microsoft.com/office/powerpoint/2010/main" val="9380926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750"/>
                                        <p:tgtEl>
                                          <p:spTgt spid="11"/>
                                        </p:tgtEl>
                                      </p:cBhvr>
                                    </p:animEffect>
                                  </p:childTnLst>
                                </p:cTn>
                              </p:par>
                              <p:par>
                                <p:cTn id="8" presetID="18" presetClass="entr" presetSubtype="3"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strips(upRight)">
                                      <p:cBhvr>
                                        <p:cTn id="10" dur="750"/>
                                        <p:tgtEl>
                                          <p:spTgt spid="3"/>
                                        </p:tgtEl>
                                      </p:cBhvr>
                                    </p:animEffect>
                                  </p:childTnLst>
                                </p:cTn>
                              </p:par>
                              <p:par>
                                <p:cTn id="11" presetID="18" presetClass="entr" presetSubtype="12" fill="hold"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strips(downLeft)">
                                      <p:cBhvr>
                                        <p:cTn id="13" dur="750"/>
                                        <p:tgtEl>
                                          <p:spTgt spid="16"/>
                                        </p:tgtEl>
                                      </p:cBhvr>
                                    </p:animEffect>
                                  </p:childTnLst>
                                </p:cTn>
                              </p:par>
                              <p:par>
                                <p:cTn id="14" presetID="2" presetClass="entr" presetSubtype="3"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250" fill="hold"/>
                                        <p:tgtEl>
                                          <p:spTgt spid="9"/>
                                        </p:tgtEl>
                                        <p:attrNameLst>
                                          <p:attrName>ppt_x</p:attrName>
                                        </p:attrNameLst>
                                      </p:cBhvr>
                                      <p:tavLst>
                                        <p:tav tm="0">
                                          <p:val>
                                            <p:strVal val="1+#ppt_w/2"/>
                                          </p:val>
                                        </p:tav>
                                        <p:tav tm="100000">
                                          <p:val>
                                            <p:strVal val="#ppt_x"/>
                                          </p:val>
                                        </p:tav>
                                      </p:tavLst>
                                    </p:anim>
                                    <p:anim calcmode="lin" valueType="num">
                                      <p:cBhvr additive="base">
                                        <p:cTn id="17" dur="1250" fill="hold"/>
                                        <p:tgtEl>
                                          <p:spTgt spid="9"/>
                                        </p:tgtEl>
                                        <p:attrNameLst>
                                          <p:attrName>ppt_y</p:attrName>
                                        </p:attrNameLst>
                                      </p:cBhvr>
                                      <p:tavLst>
                                        <p:tav tm="0">
                                          <p:val>
                                            <p:strVal val="0-#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250" fill="hold"/>
                                        <p:tgtEl>
                                          <p:spTgt spid="10"/>
                                        </p:tgtEl>
                                        <p:attrNameLst>
                                          <p:attrName>ppt_x</p:attrName>
                                        </p:attrNameLst>
                                      </p:cBhvr>
                                      <p:tavLst>
                                        <p:tav tm="0">
                                          <p:val>
                                            <p:strVal val="1+#ppt_w/2"/>
                                          </p:val>
                                        </p:tav>
                                        <p:tav tm="100000">
                                          <p:val>
                                            <p:strVal val="#ppt_x"/>
                                          </p:val>
                                        </p:tav>
                                      </p:tavLst>
                                    </p:anim>
                                    <p:anim calcmode="lin" valueType="num">
                                      <p:cBhvr additive="base">
                                        <p:cTn id="21" dur="1250" fill="hold"/>
                                        <p:tgtEl>
                                          <p:spTgt spid="10"/>
                                        </p:tgtEl>
                                        <p:attrNameLst>
                                          <p:attrName>ppt_y</p:attrName>
                                        </p:attrNameLst>
                                      </p:cBhvr>
                                      <p:tavLst>
                                        <p:tav tm="0">
                                          <p:val>
                                            <p:strVal val="#ppt_y"/>
                                          </p:val>
                                        </p:tav>
                                        <p:tav tm="100000">
                                          <p:val>
                                            <p:strVal val="#ppt_y"/>
                                          </p:val>
                                        </p:tav>
                                      </p:tavLst>
                                    </p:anim>
                                  </p:childTnLst>
                                </p:cTn>
                              </p:par>
                              <p:par>
                                <p:cTn id="22" presetID="6" presetClass="emph" presetSubtype="0" repeatCount="indefinite" autoRev="1" fill="hold" nodeType="withEffect">
                                  <p:stCondLst>
                                    <p:cond delay="0"/>
                                  </p:stCondLst>
                                  <p:childTnLst>
                                    <p:animScale>
                                      <p:cBhvr>
                                        <p:cTn id="23" dur="750" fill="hold"/>
                                        <p:tgtEl>
                                          <p:spTgt spid="9"/>
                                        </p:tgtEl>
                                      </p:cBhvr>
                                      <p:by x="120000" y="120000"/>
                                    </p:animScale>
                                  </p:childTnLst>
                                </p:cTn>
                              </p:par>
                              <p:par>
                                <p:cTn id="24" presetID="6" presetClass="emph" presetSubtype="0" repeatCount="indefinite" autoRev="1" fill="hold" nodeType="withEffect">
                                  <p:stCondLst>
                                    <p:cond delay="0"/>
                                  </p:stCondLst>
                                  <p:childTnLst>
                                    <p:animScale>
                                      <p:cBhvr>
                                        <p:cTn id="25" dur="750" fill="hold"/>
                                        <p:tgtEl>
                                          <p:spTgt spid="10"/>
                                        </p:tgtEl>
                                      </p:cBhvr>
                                      <p:by x="120000" y="120000"/>
                                    </p:animScale>
                                  </p:childTnLst>
                                </p:cTn>
                              </p:par>
                              <p:par>
                                <p:cTn id="26" presetID="10" presetClass="entr" presetSubtype="0" fill="hold" nodeType="withEffect">
                                  <p:stCondLst>
                                    <p:cond delay="5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nodeType="withEffect">
                                  <p:stCondLst>
                                    <p:cond delay="5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nodeType="withEffect">
                                  <p:stCondLst>
                                    <p:cond delay="50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nodeType="withEffect">
                                  <p:stCondLst>
                                    <p:cond delay="50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nodeType="withEffect">
                                  <p:stCondLst>
                                    <p:cond delay="5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50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0" presetClass="path" presetSubtype="0" repeatCount="indefinite" accel="50000" decel="50000" fill="hold" nodeType="withEffect">
                                  <p:stCondLst>
                                    <p:cond delay="500"/>
                                  </p:stCondLst>
                                  <p:childTnLst>
                                    <p:animMotion origin="layout" path="M 1.45833E-6 -2.22222E-6 L 1.45833E-6 0.00023 C 0.00664 0.00232 0.01367 0.00324 0.02018 0.00648 C 0.02265 0.00787 0.02448 0.01134 0.02682 0.01273 C 0.02982 0.01459 0.03294 0.01482 0.03594 0.01597 C 0.03815 0.0169 0.04036 0.01806 0.04271 0.01922 C 0.04427 0.0213 0.04531 0.02408 0.04726 0.0257 C 0.05143 0.02847 0.06068 0.03195 0.06068 0.03218 C 0.06484 0.03773 0.06627 0.04074 0.072 0.04468 C 0.07409 0.0463 0.07643 0.04676 0.07864 0.04792 L 0.09219 0.06065 C 0.09661 0.06459 0.10026 0.06713 0.10351 0.07338 C 0.10677 0.0794 0.10937 0.08611 0.11237 0.09236 L 0.11706 0.10209 C 0.12239 0.12477 0.11875 0.11551 0.12591 0.13056 C 0.13763 0.17986 0.12422 0.12894 0.13502 0.15926 C 0.13594 0.16227 0.13594 0.16597 0.13724 0.16875 C 0.13906 0.17338 0.14193 0.17709 0.14401 0.18172 C 0.14583 0.18565 0.14687 0.19005 0.14844 0.19398 C 0.14987 0.19746 0.15169 0.20023 0.15299 0.20371 C 0.1539 0.20672 0.1539 0.21019 0.15521 0.2132 C 0.15638 0.21574 0.15846 0.21713 0.15976 0.21945 C 0.16823 0.23472 0.1595 0.22454 0.17109 0.23542 C 0.17396 0.2419 0.17604 0.24908 0.17995 0.2544 L 0.20247 0.28634 L 0.20924 0.29584 C 0.21068 0.29792 0.21198 0.3007 0.2138 0.30232 C 0.21823 0.30648 0.22292 0.31042 0.22721 0.31505 C 0.23099 0.31898 0.24687 0.33634 0.24974 0.33727 L 0.25885 0.34051 C 0.26107 0.34283 0.26328 0.34468 0.26549 0.34699 C 0.26862 0.34977 0.27122 0.35394 0.27448 0.35625 C 0.27656 0.3581 0.27917 0.35834 0.28125 0.35949 C 0.30664 0.37593 0.29062 0.36922 0.3082 0.37547 C 0.32187 0.38843 0.30729 0.37639 0.32396 0.38519 C 0.34531 0.3963 0.31966 0.38773 0.34427 0.39468 C 0.34805 0.39676 0.35156 0.39931 0.35547 0.40093 C 0.35911 0.40255 0.36302 0.40278 0.3668 0.40417 C 0.36914 0.40486 0.37122 0.40625 0.37357 0.40741 C 0.37656 0.40834 0.37956 0.40926 0.38242 0.41065 C 0.38489 0.41134 0.38711 0.4125 0.38932 0.41366 C 0.39245 0.41551 0.39505 0.41898 0.39818 0.41991 C 0.40417 0.42199 0.41029 0.42222 0.41627 0.42338 C 0.42005 0.42547 0.42357 0.42801 0.4276 0.42963 C 0.43112 0.43102 0.43502 0.43148 0.4388 0.43287 C 0.44479 0.43472 0.45078 0.4375 0.4569 0.43912 C 0.46055 0.44005 0.46432 0.44121 0.46797 0.44236 C 0.47409 0.44445 0.48008 0.44676 0.48607 0.44884 C 0.48906 0.44977 0.49219 0.45047 0.49505 0.45185 C 0.50768 0.45787 0.49948 0.45417 0.51979 0.46134 C 0.52279 0.46273 0.52578 0.46389 0.5289 0.46482 C 0.54466 0.46922 0.53633 0.46713 0.55351 0.47107 C 0.55664 0.47315 0.5595 0.47593 0.56263 0.47732 C 0.56614 0.47894 0.57018 0.47917 0.57383 0.48056 C 0.57604 0.48125 0.57825 0.48287 0.5806 0.4838 C 0.58346 0.48496 0.58659 0.48542 0.58958 0.48704 C 0.61015 0.49653 0.59232 0.48866 0.60976 0.50301 C 0.61185 0.5044 0.61419 0.50486 0.61667 0.50602 C 0.62422 0.51019 0.63164 0.51366 0.6388 0.51875 C 0.64219 0.52084 0.64531 0.52269 0.64805 0.52523 C 0.66562 0.54051 0.65065 0.52847 0.66133 0.54097 C 0.66367 0.54352 0.6664 0.54491 0.66836 0.54746 C 0.672 0.55232 0.67956 0.56343 0.67956 0.56366 C 0.68359 0.57986 0.67904 0.56667 0.68646 0.57917 C 0.70065 0.6044 0.67851 0.57014 0.69752 0.60139 C 0.69961 0.60509 0.70234 0.60741 0.70443 0.61111 C 0.70612 0.61412 0.7069 0.61783 0.70859 0.6206 C 0.71315 0.62732 0.71875 0.63218 0.72239 0.63959 C 0.72786 0.65185 0.725 0.64653 0.73125 0.65556 C 0.73555 0.66736 0.73476 0.66968 0.74271 0.67778 C 0.74687 0.68264 0.75234 0.68519 0.75586 0.69074 L 0.76484 0.70324 C 0.76732 0.70672 0.76966 0.70926 0.77161 0.71297 C 0.77851 0.72523 0.78515 0.73912 0.79427 0.74792 C 0.79635 0.75 0.79909 0.75185 0.80117 0.7544 C 0.80325 0.75718 0.80469 0.76158 0.80781 0.76366 C 0.81172 0.76713 0.81693 0.76806 0.82135 0.77037 C 0.82357 0.7713 0.82565 0.77292 0.82825 0.77338 L 0.85963 0.77963 C 0.872 0.78565 0.86263 0.78195 0.88177 0.78611 C 0.90247 0.79074 0.88932 0.78935 0.91146 0.78935 " pathEditMode="relative" rAng="0" ptsTypes="AAAAAAAAAAAAAAAAAAAAAAAAAAAAAAAAAAAAAAAAAAAAAAAAAAAAAAAAAAAAAAAAAAAAAAAAAAAAAAAAA">
                                      <p:cBhvr>
                                        <p:cTn id="45" dur="2500" fill="hold"/>
                                        <p:tgtEl>
                                          <p:spTgt spid="7"/>
                                        </p:tgtEl>
                                        <p:attrNameLst>
                                          <p:attrName>ppt_x</p:attrName>
                                          <p:attrName>ppt_y</p:attrName>
                                        </p:attrNameLst>
                                      </p:cBhvr>
                                      <p:rCtr x="45573" y="39468"/>
                                    </p:animMotion>
                                  </p:childTnLst>
                                </p:cTn>
                              </p:par>
                              <p:par>
                                <p:cTn id="46" presetID="0" presetClass="path" presetSubtype="0" repeatCount="indefinite" accel="50000" decel="50000" fill="hold" nodeType="withEffect">
                                  <p:stCondLst>
                                    <p:cond delay="500"/>
                                  </p:stCondLst>
                                  <p:childTnLst>
                                    <p:animMotion origin="layout" path="M -0.0138 -0.01181 L -0.0138 -0.01158 C -0.01158 -0.00649 -0.00989 -0.00116 -0.00742 0.00439 C -0.00612 0.00717 -0.00247 0.00879 -0.0026 0.01273 C -0.00065 0.03101 -0.00169 0.05763 -0.00195 0.07754 C -0.00104 0.09814 -0.00013 0.11898 0.00248 0.13865 C 0.00261 0.14236 0.00469 0.14537 0.00599 0.14884 C 0.00651 0.15231 0.00664 0.15601 0.00808 0.15925 C 0.00964 0.1662 0.01302 0.17245 0.01459 0.17939 C 0.01927 0.19907 0.01368 0.17476 0.02006 0.19768 C 0.02279 0.20671 0.02214 0.20879 0.02552 0.21828 C 0.02683 0.22106 0.02891 0.22338 0.03047 0.22615 C 0.03164 0.23009 0.03555 0.24421 0.03763 0.24814 C 0.03894 0.25162 0.04102 0.25324 0.04258 0.25601 C 0.04519 0.25995 0.04688 0.26458 0.04961 0.26782 C 0.05235 0.2787 0.04961 0.27037 0.0573 0.28148 C 0.05912 0.28379 0.06055 0.2868 0.06224 0.28935 C 0.06368 0.2905 0.06446 0.29166 0.06589 0.29282 C 0.06667 0.2949 0.06732 0.29745 0.06875 0.29884 C 0.07149 0.30208 0.075 0.30347 0.07813 0.30578 C 0.08386 0.31064 0.08815 0.31388 0.09519 0.3162 C 0.09662 0.31643 0.09831 0.31666 0.09974 0.31759 C 0.10287 0.31898 0.10625 0.32152 0.10912 0.32245 C 0.11185 0.32338 0.11498 0.32268 0.1181 0.32314 C 0.12071 0.32338 0.12318 0.32361 0.12565 0.32407 C 0.12826 0.325 0.12969 0.32662 0.13177 0.32731 C 0.13659 0.32963 0.14167 0.33055 0.14714 0.33101 C 0.14948 0.33194 0.15209 0.33194 0.15456 0.33263 C 0.15677 0.33263 0.15886 0.33333 0.16042 0.33356 C 0.16927 0.33472 0.16836 0.33425 0.17748 0.33518 C 0.17995 0.33541 0.18243 0.33611 0.1849 0.33611 C 0.20065 0.33657 0.21628 0.33449 0.23151 0.33333 C 0.23347 0.33333 0.25534 0.33263 0.2586 0.33333 C 0.26133 0.33379 0.26368 0.33588 0.26641 0.33634 C 0.2698 0.33726 0.27331 0.33657 0.27618 0.3368 L 0.28737 0.33935 C 0.28946 0.33981 0.29154 0.34027 0.29362 0.34074 C 0.30209 0.34282 0.3112 0.34351 0.31953 0.34722 C 0.32292 0.34884 0.32578 0.35069 0.33021 0.35185 C 0.33177 0.35231 0.33282 0.35324 0.3349 0.35324 C 0.33959 0.35509 0.34427 0.35694 0.34883 0.35972 C 0.34961 0.36041 0.35209 0.3618 0.35352 0.36319 C 0.3569 0.36666 0.35938 0.37037 0.36302 0.37476 C 0.36446 0.37708 0.36641 0.37986 0.3681 0.38217 C 0.36927 0.38425 0.36967 0.3868 0.37136 0.38796 C 0.37318 0.39097 0.37552 0.39328 0.37696 0.39583 C 0.37982 0.40601 0.38243 0.41157 0.38555 0.42222 C 0.38659 0.42939 0.39115 0.45648 0.39128 0.4574 C 0.39258 0.475 0.39297 0.49328 0.39662 0.51041 C 0.39675 0.5125 0.39805 0.5155 0.3987 0.51805 C 0.39961 0.52222 0.40118 0.52615 0.40222 0.53032 C 0.40274 0.5324 0.40365 0.53425 0.4043 0.53634 C 0.40482 0.53842 0.40664 0.54768 0.40795 0.55092 C 0.40795 0.55324 0.41003 0.55463 0.41055 0.55671 C 0.41615 0.57546 0.41328 0.56504 0.42331 0.58888 C 0.42383 0.59166 0.42526 0.59467 0.42644 0.59675 C 0.42904 0.60046 0.43138 0.60439 0.43399 0.60856 C 0.4362 0.61088 0.43659 0.61388 0.43828 0.6162 C 0.4392 0.61875 0.44206 0.61967 0.44297 0.62199 C 0.45065 0.63449 0.44193 0.62638 0.45118 0.63356 C 0.45456 0.64537 0.44922 0.63472 0.45664 0.64375 C 0.45899 0.64467 0.45912 0.64745 0.46094 0.64907 C 0.46328 0.65208 0.46901 0.65787 0.47149 0.66018 C 0.47383 0.66111 0.47605 0.66088 0.478 0.66088 C 0.47891 0.6625 0.48099 0.66435 0.48295 0.66481 C 0.48763 0.6662 0.49805 0.66666 0.49805 0.66689 C 0.5 0.66782 0.50196 0.66944 0.50404 0.6699 C 0.50651 0.6706 0.52214 0.67106 0.5237 0.67129 C 0.52578 0.67152 0.52787 0.67199 0.52995 0.67245 C 0.53243 0.67268 0.5349 0.67291 0.53737 0.67338 C 0.53907 0.67361 0.54037 0.67453 0.54193 0.67476 C 0.54506 0.67523 0.54779 0.67523 0.55105 0.67546 C 0.55365 0.67662 0.55612 0.678 0.55873 0.67847 C 0.56342 0.67986 0.57709 0.68287 0.58151 0.68379 C 0.58451 0.68402 0.58776 0.68356 0.59037 0.68449 C 0.59193 0.68425 0.59349 0.68541 0.59493 0.68588 C 0.59766 0.68611 0.6 0.68611 0.60261 0.68634 C 0.60469 0.6868 0.60664 0.68773 0.60873 0.6875 C 0.61276 0.68819 0.61693 0.68796 0.62019 0.68819 C 0.62331 0.68912 0.62552 0.69027 0.62852 0.69097 C 0.6392 0.69444 0.62969 0.69004 0.64232 0.69328 C 0.64493 0.69398 0.64727 0.69583 0.65 0.69629 C 0.65248 0.69699 0.65508 0.69699 0.65756 0.69722 C 0.65925 0.69768 0.66146 0.69791 0.66342 0.69838 C 0.66836 0.69976 0.67071 0.70115 0.67592 0.703 C 0.67735 0.70347 0.67878 0.70393 0.68021 0.70439 C 0.69571 0.7081 0.68607 0.70601 0.69831 0.7081 C 0.71237 0.70949 0.69597 0.70833 0.71381 0.70925 C 0.71693 0.71041 0.71993 0.71111 0.72305 0.7125 C 0.72539 0.71365 0.72774 0.71504 0.7306 0.7155 C 0.73308 0.71643 0.73581 0.7162 0.73828 0.71643 C 0.74115 0.71736 0.74414 0.71875 0.74753 0.71944 C 0.75131 0.72037 0.75547 0.72106 0.75951 0.72175 C 0.76107 0.72222 0.76263 0.72291 0.76407 0.72338 C 0.77084 0.725 0.77058 0.72384 0.778 0.72754 C 0.77943 0.72847 0.78099 0.72986 0.78256 0.73125 C 0.78698 0.73449 0.79024 0.73726 0.79362 0.74189 C 0.79493 0.74398 0.79493 0.74652 0.79701 0.74791 C 0.79818 0.74976 0.80013 0.75 0.8017 0.75162 C 0.80495 0.75509 0.80756 0.75995 0.81107 0.76273 C 0.82253 0.77152 0.80821 0.76088 0.82201 0.76967 C 0.82305 0.77083 0.82513 0.77245 0.82644 0.77314 C 0.82969 0.77453 0.83282 0.77453 0.83607 0.77592 C 0.85443 0.78588 0.82813 0.77222 0.85013 0.7824 C 0.853 0.78379 0.85586 0.78611 0.85899 0.78726 C 0.86042 0.78773 0.86211 0.7875 0.86368 0.78842 C 0.86524 0.78935 0.86667 0.79166 0.86836 0.79213 C 0.86967 0.79305 0.87136 0.79305 0.8724 0.79375 C 0.88607 0.80046 0.875 0.79768 0.88698 0.8 C 0.88815 0.80138 0.8892 0.80277 0.89154 0.80347 C 0.8944 0.80509 0.89883 0.80509 0.90209 0.80625 C 0.90352 0.80648 0.90534 0.8074 0.90677 0.80763 C 0.91094 0.80787 0.91498 0.80694 0.91888 0.80787 C 0.92748 0.81064 0.92071 0.80879 0.93516 0.80972 C 0.94193 0.80925 0.9487 0.81041 0.95534 0.81041 C 0.96667 0.81435 0.95573 0.81134 0.97917 0.81134 C 0.98243 0.81064 0.98542 0.8118 0.98842 0.81134 C 1.0142 0.80856 1.04024 0.80393 1.06589 0.79976 " pathEditMode="relative" rAng="21300000" ptsTypes="AAAAAAAAAAAAAAAAAAAAAAAAAAAAAAAAAAAAAAAAAAAAAAAAAAAAAAAAAAAAAAAAAAAAAAAAAAAAAAAAAAAAAAAAAAAAAAAAAAAAAAAAAAAAAAAAAAAAAA">
                                      <p:cBhvr>
                                        <p:cTn id="47" dur="3500" fill="hold"/>
                                        <p:tgtEl>
                                          <p:spTgt spid="5"/>
                                        </p:tgtEl>
                                        <p:attrNameLst>
                                          <p:attrName>ppt_x</p:attrName>
                                          <p:attrName>ppt_y</p:attrName>
                                        </p:attrNameLst>
                                      </p:cBhvr>
                                      <p:rCtr x="53984" y="40579"/>
                                    </p:animMotion>
                                  </p:childTnLst>
                                </p:cTn>
                              </p:par>
                              <p:par>
                                <p:cTn id="48" presetID="8" presetClass="emph" presetSubtype="0" repeatCount="indefinite" autoRev="1" fill="hold" nodeType="withEffect">
                                  <p:stCondLst>
                                    <p:cond delay="500"/>
                                  </p:stCondLst>
                                  <p:childTnLst>
                                    <p:animRot by="10800000">
                                      <p:cBhvr>
                                        <p:cTn id="49" dur="1750" fill="hold"/>
                                        <p:tgtEl>
                                          <p:spTgt spid="5"/>
                                        </p:tgtEl>
                                        <p:attrNameLst>
                                          <p:attrName>r</p:attrName>
                                        </p:attrNameLst>
                                      </p:cBhvr>
                                    </p:animRot>
                                  </p:childTnLst>
                                </p:cTn>
                              </p:par>
                              <p:par>
                                <p:cTn id="50" presetID="0" presetClass="path" presetSubtype="0" repeatCount="indefinite" accel="50000" decel="50000" fill="hold" nodeType="withEffect">
                                  <p:stCondLst>
                                    <p:cond delay="1000"/>
                                  </p:stCondLst>
                                  <p:childTnLst>
                                    <p:animMotion origin="layout" path="M -4.375E-6 -4.44444E-6 L -4.375E-6 0.00024 C 0.00469 0.00278 0.00977 0.0051 0.01472 0.00787 C 0.01849 0.01019 0.02162 0.01482 0.02566 0.01621 C 0.0293 0.01737 0.03334 0.0169 0.03672 0.01968 C 0.03842 0.02107 0.0405 0.022 0.04219 0.02385 C 0.04441 0.0257 0.04571 0.02871 0.04792 0.03033 C 0.04974 0.03172 0.05157 0.03125 0.05339 0.03218 C 0.05521 0.03357 0.05704 0.03519 0.05912 0.03635 C 0.06068 0.03704 0.06263 0.03704 0.06433 0.03843 C 0.06641 0.03889 0.06797 0.04121 0.06993 0.04237 C 0.07357 0.04375 0.07761 0.04306 0.08086 0.04561 C 0.09714 0.05741 0.0767 0.04329 0.0918 0.05139 C 0.10612 0.05903 0.0892 0.05301 0.10287 0.05741 C 0.10717 0.06204 0.10912 0.06551 0.11407 0.06829 C 0.11615 0.06922 0.11784 0.06922 0.11954 0.06991 C 0.12383 0.07709 0.12878 0.08681 0.1349 0.09028 L 0.14219 0.09422 C 0.14362 0.09653 0.14454 0.09908 0.1461 0.10116 C 0.16394 0.12176 0.13881 0.08635 0.15743 0.11204 C 0.15951 0.11482 0.16133 0.11806 0.16342 0.1213 C 0.16459 0.12338 0.1655 0.12616 0.16706 0.12825 C 0.16941 0.13102 0.17214 0.13264 0.17461 0.13473 C 0.1754 0.13727 0.17566 0.14005 0.17683 0.1419 C 0.18516 0.1544 0.18008 0.13704 0.1862 0.15325 C 0.1961 0.17871 0.18555 0.15857 0.19454 0.17477 C 0.19805 0.18936 0.19584 0.18125 0.20105 0.19908 L 0.20326 0.20602 C 0.20417 0.21528 0.20534 0.22431 0.20625 0.23357 C 0.20691 0.23681 0.20808 0.23982 0.2086 0.24329 C 0.20977 0.25047 0.21042 0.25811 0.21146 0.26575 C 0.21524 0.29098 0.21237 0.27037 0.21628 0.29005 C 0.21719 0.29468 0.21771 0.3 0.21875 0.3051 C 0.21928 0.30741 0.22032 0.30973 0.22084 0.31204 L 0.22774 0.34144 C 0.22852 0.34491 0.22852 0.34862 0.22995 0.35139 C 0.23256 0.35579 0.2362 0.3595 0.2379 0.36528 C 0.2392 0.37014 0.23972 0.37547 0.24206 0.37963 C 0.24336 0.38195 0.24519 0.3838 0.2461 0.38681 C 0.24792 0.39144 0.24805 0.39676 0.25026 0.40116 C 0.25287 0.40579 0.25665 0.4095 0.25821 0.41528 C 0.26146 0.42639 0.26016 0.42362 0.2681 0.43635 C 0.27006 0.43936 0.27175 0.4426 0.27396 0.44561 C 0.27579 0.44746 0.27774 0.44838 0.27956 0.44977 C 0.28165 0.45695 0.28165 0.45787 0.28555 0.46389 C 0.28737 0.46644 0.28972 0.46806 0.29128 0.47084 C 0.29297 0.47292 0.29362 0.47547 0.29519 0.47732 C 0.29688 0.47894 0.29896 0.4801 0.30079 0.48195 C 0.30287 0.48334 0.30443 0.48658 0.30651 0.48843 C 0.30808 0.48982 0.31029 0.49098 0.31211 0.49283 C 0.31407 0.49445 0.31563 0.49769 0.31771 0.49931 C 0.31954 0.5007 0.32162 0.5 0.32318 0.50116 C 0.32722 0.50301 0.3306 0.50625 0.33412 0.50926 L 0.33985 0.51366 C 0.3418 0.51528 0.34349 0.5169 0.34545 0.51783 L 0.35092 0.51945 C 0.37553 0.54075 0.34597 0.51644 0.36381 0.52778 C 0.36784 0.52963 0.37136 0.53334 0.375 0.53542 L 0.38047 0.54005 C 0.38243 0.54167 0.38451 0.54306 0.38607 0.54422 C 0.38868 0.54676 0.39102 0.54885 0.39362 0.5507 C 0.39597 0.55209 0.3987 0.55325 0.40105 0.55487 C 0.41107 0.56065 0.40209 0.55741 0.41198 0.56042 C 0.41485 0.56551 0.41732 0.57037 0.42162 0.57431 C 0.42331 0.5757 0.42526 0.57547 0.42696 0.57616 C 0.42956 0.57755 0.43204 0.58033 0.43451 0.58241 C 0.43816 0.58519 0.44245 0.58658 0.44558 0.59051 C 0.46237 0.61065 0.44128 0.58635 0.45691 0.60186 C 0.45899 0.60371 0.46055 0.60672 0.46263 0.60834 C 0.46485 0.61019 0.46758 0.61042 0.46993 0.61204 C 0.47214 0.61389 0.47357 0.61713 0.47566 0.61922 C 0.47748 0.62084 0.47956 0.6213 0.48125 0.62338 C 0.49571 0.63727 0.47878 0.62385 0.49245 0.63426 C 0.49649 0.64098 0.49662 0.6426 0.50222 0.64792 C 0.50378 0.64908 0.50586 0.6507 0.50769 0.65209 C 0.51888 0.67223 0.50547 0.64653 0.51381 0.66621 C 0.51498 0.66852 0.51667 0.67061 0.51771 0.67338 C 0.51849 0.67547 0.51875 0.67825 0.5198 0.68056 C 0.52097 0.68264 0.52266 0.68473 0.5237 0.6875 C 0.52566 0.69213 0.52657 0.69723 0.52813 0.70209 C 0.52878 0.70463 0.52982 0.70672 0.52995 0.70926 C 0.53099 0.71343 0.53165 0.7176 0.53256 0.72153 C 0.53542 0.73334 0.53451 0.72408 0.53503 0.7338 " pathEditMode="relative" rAng="21300000" ptsTypes="AAAAAAAAAAAAAAAAAAAAAAAAAAAAAAAAAAAAAAAAAAAAAAAAAAAAAAAAAAAAAAAAAAAAAAAAAAAAAAAAAAA">
                                      <p:cBhvr>
                                        <p:cTn id="51" dur="2500" fill="hold"/>
                                        <p:tgtEl>
                                          <p:spTgt spid="32"/>
                                        </p:tgtEl>
                                        <p:attrNameLst>
                                          <p:attrName>ppt_x</p:attrName>
                                          <p:attrName>ppt_y</p:attrName>
                                        </p:attrNameLst>
                                      </p:cBhvr>
                                      <p:rCtr x="26745" y="36690"/>
                                    </p:animMotion>
                                  </p:childTnLst>
                                </p:cTn>
                              </p:par>
                              <p:par>
                                <p:cTn id="52" presetID="0" presetClass="path" presetSubtype="0" repeatCount="indefinite" accel="50000" decel="50000" fill="hold" nodeType="withEffect">
                                  <p:stCondLst>
                                    <p:cond delay="500"/>
                                  </p:stCondLst>
                                  <p:childTnLst>
                                    <p:animMotion origin="layout" path="M 0.00534 -0.01481 L 0.00534 -0.01458 C 0.00729 -0.00926 0.00912 -0.00347 0.01133 0.00209 C 0.0125 0.00533 0.01563 0.00718 0.01576 0.01065 C 0.0168 0.02917 0.01446 0.05602 0.01276 0.07616 C 0.01315 0.09676 0.01302 0.11737 0.0142 0.13774 C 0.01459 0.14144 0.01654 0.14468 0.01719 0.14838 C 0.01797 0.15186 0.01797 0.15556 0.01875 0.15903 C 0.02045 0.16621 0.02344 0.17292 0.02474 0.1801 C 0.02839 0.20047 0.02357 0.17524 0.0293 0.19931 C 0.03151 0.20857 0.03034 0.21065 0.03373 0.22061 C 0.0349 0.22362 0.03685 0.22616 0.03828 0.22917 C 0.0392 0.23334 0.04245 0.24792 0.04427 0.25232 C 0.04545 0.25556 0.0474 0.25787 0.04883 0.26088 C 0.05078 0.26505 0.05274 0.26945 0.05482 0.27362 C 0.05742 0.28496 0.05469 0.27616 0.06224 0.28843 C 0.06393 0.29098 0.06524 0.29422 0.0668 0.29699 C 0.06771 0.29838 0.06888 0.29977 0.06979 0.30116 C 0.07097 0.30324 0.07149 0.30602 0.07279 0.30764 C 0.07539 0.31112 0.07878 0.3132 0.08177 0.31598 C 0.08724 0.3213 0.09141 0.32547 0.09831 0.32894 C 0.09974 0.3294 0.10143 0.32987 0.10274 0.33102 C 0.10586 0.33287 0.1086 0.33588 0.11185 0.33727 C 0.11459 0.33866 0.11771 0.33843 0.12084 0.33936 C 0.12318 0.34005 0.12578 0.34074 0.12826 0.34144 C 0.13034 0.34283 0.13216 0.34468 0.13425 0.34561 C 0.13893 0.34838 0.14388 0.35047 0.14935 0.35209 C 0.15156 0.35301 0.15417 0.35348 0.15664 0.35417 C 0.15886 0.35487 0.16081 0.35579 0.16237 0.35625 C 0.17123 0.3588 0.17031 0.35834 0.1793 0.36065 C 0.18177 0.36112 0.18425 0.36227 0.18672 0.36274 C 0.20235 0.36551 0.21758 0.36574 0.23321 0.36713 C 0.23516 0.36737 0.25703 0.37014 0.26029 0.3713 C 0.26289 0.37223 0.26524 0.37454 0.26784 0.37547 C 0.27123 0.37662 0.27487 0.37686 0.27774 0.37755 L 0.2888 0.38172 C 0.29089 0.38264 0.29284 0.38334 0.29492 0.3838 C 0.30326 0.3875 0.31224 0.38959 0.32031 0.39468 C 0.32383 0.39676 0.32643 0.39908 0.33086 0.40093 C 0.33229 0.40162 0.33334 0.40232 0.33529 0.40301 C 0.33998 0.40556 0.34453 0.40811 0.34883 0.41158 C 0.34961 0.41297 0.35196 0.41412 0.35339 0.41574 C 0.35651 0.41968 0.35886 0.42385 0.36224 0.42871 C 0.36354 0.43125 0.36537 0.43403 0.36693 0.43704 C 0.36797 0.43912 0.36823 0.44144 0.36992 0.44329 C 0.37162 0.44653 0.37383 0.44908 0.37513 0.45186 C 0.37748 0.4625 0.37982 0.46852 0.3819 0.4794 C 0.38308 0.48681 0.3862 0.51459 0.38633 0.51551 C 0.38672 0.53311 0.38633 0.55139 0.38906 0.56875 C 0.38906 0.5713 0.39024 0.57431 0.39076 0.57709 C 0.39141 0.58125 0.39284 0.58542 0.39362 0.58982 C 0.39362 0.5919 0.39492 0.59399 0.39545 0.59607 C 0.39584 0.59885 0.39727 0.60787 0.39831 0.61112 C 0.39831 0.61343 0.40026 0.61528 0.40065 0.61737 C 0.40534 0.6375 0.403 0.62616 0.41185 0.65139 C 0.41224 0.65417 0.41341 0.65741 0.41459 0.65973 C 0.41693 0.66389 0.41914 0.66806 0.42149 0.67269 C 0.42357 0.67524 0.42383 0.67848 0.42539 0.68102 C 0.42617 0.68357 0.42852 0.68496 0.42982 0.6875 C 0.43685 0.70116 0.42852 0.69167 0.43737 0.70024 C 0.44011 0.7125 0.43542 0.70116 0.44232 0.71088 C 0.44466 0.7125 0.44466 0.71528 0.44636 0.71713 C 0.44857 0.72061 0.45391 0.72778 0.45625 0.72987 C 0.4586 0.73125 0.46081 0.73125 0.46276 0.73195 C 0.46354 0.73334 0.46563 0.73542 0.46745 0.73635 C 0.47214 0.73843 0.48242 0.74051 0.48242 0.74074 C 0.48438 0.7419 0.4862 0.74375 0.48828 0.74468 C 0.49063 0.74561 0.50625 0.74862 0.50781 0.74908 C 0.5099 0.74954 0.51185 0.75047 0.51393 0.75116 C 0.51641 0.75186 0.51888 0.75232 0.52136 0.75324 C 0.52292 0.75371 0.52422 0.75487 0.52578 0.75533 C 0.52891 0.75625 0.53164 0.75672 0.53477 0.75741 C 0.53737 0.75903 0.53972 0.76042 0.54245 0.76158 C 0.54701 0.76366 0.56042 0.76875 0.56485 0.77037 C 0.56784 0.77107 0.57097 0.7713 0.5737 0.77246 C 0.57539 0.77269 0.5767 0.77385 0.57813 0.77454 C 0.58086 0.77524 0.58334 0.7757 0.58581 0.77662 C 0.58776 0.77709 0.58972 0.77824 0.5918 0.77871 C 0.59571 0.77963 0.59987 0.7801 0.60352 0.78079 C 0.60625 0.78218 0.60847 0.7838 0.61146 0.78496 C 0.62188 0.79005 0.61276 0.78426 0.625 0.78936 C 0.62748 0.79051 0.62969 0.7926 0.63242 0.79352 C 0.6349 0.79468 0.63737 0.79491 0.63998 0.79561 C 0.6418 0.7963 0.64401 0.79699 0.64571 0.79769 C 0.65065 0.79977 0.65287 0.80162 0.65781 0.80417 C 0.65925 0.80487 0.66081 0.80556 0.66224 0.80625 C 0.67748 0.81274 0.66784 0.8088 0.68021 0.81274 C 0.69388 0.8169 0.67774 0.81274 0.69531 0.8169 C 0.69844 0.81829 0.70143 0.81945 0.70443 0.82107 C 0.7069 0.82246 0.70912 0.82431 0.71198 0.82524 C 0.71433 0.82639 0.71706 0.82662 0.7194 0.82732 C 0.7224 0.82871 0.72513 0.83056 0.72839 0.83172 C 0.73229 0.83334 0.73646 0.83449 0.74037 0.83588 C 0.74193 0.83658 0.74336 0.8375 0.74492 0.8382 C 0.75156 0.84074 0.75143 0.83959 0.75847 0.84445 C 0.7599 0.84561 0.76133 0.84723 0.76289 0.84885 C 0.76706 0.85278 0.77018 0.85602 0.77344 0.86135 C 0.77448 0.86343 0.775 0.86598 0.77643 0.86783 C 0.77761 0.86968 0.77956 0.87037 0.78086 0.87223 C 0.78412 0.87616 0.78633 0.88125 0.78972 0.88473 C 0.80078 0.89514 0.78698 0.88241 0.80039 0.89329 C 0.80183 0.89468 0.80326 0.89653 0.80495 0.89746 C 0.80768 0.89931 0.81094 0.89977 0.81393 0.90162 C 0.8319 0.91459 0.80625 0.89676 0.82748 0.91042 C 0.83047 0.91227 0.83334 0.91482 0.83633 0.91667 C 0.83776 0.91737 0.83933 0.9176 0.84102 0.91875 C 0.84245 0.91968 0.84375 0.92199 0.84545 0.92292 C 0.84675 0.92408 0.84844 0.92431 0.84987 0.925 C 0.86276 0.93426 0.85183 0.9294 0.86341 0.93357 C 0.86472 0.93519 0.86615 0.93681 0.86784 0.93774 C 0.8711 0.93982 0.875 0.94051 0.87826 0.94213 C 0.87969 0.9426 0.88125 0.94375 0.88268 0.94422 C 0.88685 0.94514 0.89089 0.94561 0.89479 0.9463 C 0.90365 0.95047 0.89649 0.94746 0.91133 0.9507 C 0.91771 0.95186 0.92435 0.95348 0.93099 0.95487 C 0.94206 0.96019 0.93125 0.95556 0.95469 0.95903 C 0.95795 0.95949 0.96081 0.96112 0.9638 0.96112 C 0.98972 0.96181 1.01589 0.96112 1.04206 0.96112 " pathEditMode="relative" rAng="0" ptsTypes="AAAAAAAAAAAAAAAAAAAAAAAAAAAAAAAAAAAAAAAAAAAAAAAAAAAAAAAAAAAAAAAAAAAAAAAAAAAAAAAAAAAAAAAAAAAAAAAAAAAAAAAAAAAAAAAAAAAAAA">
                                      <p:cBhvr>
                                        <p:cTn id="53" dur="3500" fill="hold"/>
                                        <p:tgtEl>
                                          <p:spTgt spid="6"/>
                                        </p:tgtEl>
                                        <p:attrNameLst>
                                          <p:attrName>ppt_x</p:attrName>
                                          <p:attrName>ppt_y</p:attrName>
                                        </p:attrNameLst>
                                      </p:cBhvr>
                                      <p:rCtr x="51836" y="48796"/>
                                    </p:animMotion>
                                  </p:childTnLst>
                                </p:cTn>
                              </p:par>
                              <p:par>
                                <p:cTn id="54" presetID="8" presetClass="emph" presetSubtype="0" repeatCount="indefinite" autoRev="1" fill="hold" nodeType="withEffect">
                                  <p:stCondLst>
                                    <p:cond delay="500"/>
                                  </p:stCondLst>
                                  <p:childTnLst>
                                    <p:animRot by="10800000">
                                      <p:cBhvr>
                                        <p:cTn id="55" dur="1750" fill="hold"/>
                                        <p:tgtEl>
                                          <p:spTgt spid="6"/>
                                        </p:tgtEl>
                                        <p:attrNameLst>
                                          <p:attrName>r</p:attrName>
                                        </p:attrNameLst>
                                      </p:cBhvr>
                                    </p:animRot>
                                  </p:childTnLst>
                                </p:cTn>
                              </p:par>
                              <p:par>
                                <p:cTn id="56" presetID="0" presetClass="path" presetSubtype="0" repeatCount="indefinite" accel="50000" decel="50000" fill="hold" nodeType="withEffect">
                                  <p:stCondLst>
                                    <p:cond delay="1250"/>
                                  </p:stCondLst>
                                  <p:childTnLst>
                                    <p:animMotion origin="layout" path="M 2.08333E-7 -2.96296E-6 L 2.08333E-7 0.00023 C 0.00039 0.00764 0.00039 0.01505 0.00169 0.02269 C 0.00221 0.0257 0.0043 0.02755 0.00521 0.03033 C 0.01263 0.05093 0.00039 0.02361 0.01055 0.04537 C 0.01315 0.06389 0.01068 0.0544 0.0194 0.07315 L 0.02305 0.08056 C 0.02422 0.0831 0.02513 0.08588 0.02656 0.0882 L 0.03724 0.10324 C 0.04115 0.11922 0.03594 0.10394 0.0444 0.11343 C 0.06211 0.13264 0.04766 0.1257 0.06224 0.13102 C 0.06393 0.13357 0.06549 0.13658 0.06758 0.13866 C 0.06914 0.14005 0.07109 0.14028 0.07292 0.14121 C 0.0776 0.14283 0.08242 0.14445 0.08711 0.14607 C 0.08958 0.14699 0.09206 0.14746 0.09427 0.14861 C 0.09609 0.14954 0.09779 0.15047 0.09961 0.15116 C 0.1026 0.15232 0.1056 0.15278 0.10859 0.15371 C 0.11094 0.15533 0.11328 0.15718 0.11562 0.1588 C 0.1181 0.15973 0.12057 0.16019 0.12279 0.16135 C 0.12474 0.16181 0.1263 0.16297 0.12812 0.16389 C 0.13594 0.1669 0.13372 0.16505 0.14062 0.16875 C 0.14375 0.17037 0.14674 0.17199 0.14948 0.17385 C 0.15208 0.17547 0.1543 0.17755 0.15664 0.17894 C 0.1638 0.18241 0.17135 0.18426 0.17799 0.18889 L 0.19935 0.20417 C 0.21042 0.21181 0.2043 0.20695 0.21719 0.21922 C 0.22201 0.22361 0.22422 0.22523 0.22786 0.23195 C 0.23151 0.23797 0.23633 0.24885 0.23854 0.25695 C 0.24154 0.26713 0.24232 0.27246 0.24401 0.28218 C 0.24727 0.32801 0.24753 0.32176 0.24401 0.39051 C 0.24362 0.39746 0.24154 0.40394 0.24036 0.41065 L 0.23854 0.42084 C 0.23802 0.42848 0.23789 0.43588 0.23685 0.44352 C 0.23581 0.45139 0.23268 0.46135 0.22969 0.46875 C 0.22865 0.4713 0.22721 0.47361 0.22617 0.47616 C 0.22187 0.48843 0.22812 0.48033 0.21901 0.48889 C 0.21068 0.5125 0.22148 0.48357 0.20833 0.51158 C 0.20677 0.51482 0.20612 0.51829 0.20469 0.52153 C 0.20365 0.52408 0.20247 0.52662 0.20117 0.52917 C 0.1987 0.53426 0.18971 0.55 0.18867 0.5544 C 0.18451 0.57246 0.18828 0.56667 0.17982 0.57454 C 0.17174 0.59167 0.18177 0.57037 0.17096 0.59468 C 0.16992 0.59723 0.16901 0.60023 0.16732 0.60232 C 0.16589 0.6044 0.1638 0.60556 0.16198 0.60741 C 0.15352 0.62547 0.15794 0.61829 0.14948 0.6301 C 0.14896 0.63241 0.14883 0.63519 0.14779 0.6375 C 0.14492 0.64445 0.13516 0.65949 0.13164 0.66273 C 0.12656 0.66783 0.12526 0.66806 0.12096 0.67547 C 0.11966 0.67755 0.11849 0.6801 0.11745 0.68287 C 0.11667 0.68519 0.11706 0.68866 0.11562 0.69051 C 0.11497 0.69167 0.11328 0.69051 0.11211 0.69051 " pathEditMode="relative" rAng="0" ptsTypes="AAAAAAAAAAAAAAAAAAAAAAAAAAAAAAAAAAAAAAAAAAAAAAAAAAA">
                                      <p:cBhvr>
                                        <p:cTn id="57" dur="2500" fill="hold"/>
                                        <p:tgtEl>
                                          <p:spTgt spid="8"/>
                                        </p:tgtEl>
                                        <p:attrNameLst>
                                          <p:attrName>ppt_x</p:attrName>
                                          <p:attrName>ppt_y</p:attrName>
                                        </p:attrNameLst>
                                      </p:cBhvr>
                                      <p:rCtr x="12318" y="34537"/>
                                    </p:animMotion>
                                  </p:childTnLst>
                                </p:cTn>
                              </p:par>
                              <p:par>
                                <p:cTn id="58" presetID="8" presetClass="emph" presetSubtype="0" repeatCount="indefinite" autoRev="1" fill="hold" nodeType="withEffect">
                                  <p:stCondLst>
                                    <p:cond delay="1250"/>
                                  </p:stCondLst>
                                  <p:childTnLst>
                                    <p:animRot by="10800000">
                                      <p:cBhvr>
                                        <p:cTn id="59" dur="1250" fill="hold"/>
                                        <p:tgtEl>
                                          <p:spTgt spid="8"/>
                                        </p:tgtEl>
                                        <p:attrNameLst>
                                          <p:attrName>r</p:attrName>
                                        </p:attrNameLst>
                                      </p:cBhvr>
                                    </p:animRot>
                                  </p:childTnLst>
                                </p:cTn>
                              </p:par>
                              <p:par>
                                <p:cTn id="60" presetID="0" presetClass="path" presetSubtype="0" repeatCount="indefinite" accel="50000" decel="50000" fill="hold" nodeType="withEffect">
                                  <p:stCondLst>
                                    <p:cond delay="500"/>
                                  </p:stCondLst>
                                  <p:childTnLst>
                                    <p:animMotion origin="layout" path="M -1.875E-6 -4.44444E-6 L -1.875E-6 0.00024 C 0.00287 0.00093 0.02865 0.00787 0.03373 0.0125 C 0.04037 0.01899 0.04167 0.01922 0.04727 0.02848 C 0.04883 0.03149 0.04987 0.03519 0.05169 0.03797 C 0.05169 0.0382 0.06602 0.05857 0.06745 0.06042 C 0.06966 0.06366 0.07227 0.06644 0.07422 0.06991 C 0.07643 0.07408 0.07878 0.07825 0.08086 0.08264 C 0.08268 0.08565 0.08399 0.08889 0.08555 0.09213 C 0.08711 0.0963 0.08802 0.10093 0.08998 0.1051 C 0.09128 0.10741 0.09297 0.10926 0.0944 0.11135 C 0.09557 0.11783 0.09701 0.12732 0.09883 0.13357 C 0.10026 0.13797 0.10222 0.1419 0.10365 0.1463 C 0.10599 0.15463 0.10599 0.1595 0.10807 0.16852 C 0.11615 0.20718 0.10964 0.17107 0.11485 0.20047 C 0.11498 0.20348 0.11654 0.24121 0.11927 0.25139 C 0.12031 0.2551 0.12813 0.27917 0.13268 0.28635 C 0.1362 0.29213 0.14102 0.29607 0.14388 0.30232 C 0.15 0.31505 0.14623 0.30973 0.15521 0.31806 C 0.16341 0.33588 0.15482 0.322 0.16615 0.33102 C 0.19219 0.35116 0.17201 0.33612 0.18438 0.35 C 0.18659 0.35232 0.18919 0.35394 0.19128 0.35625 C 0.19284 0.35834 0.19401 0.36088 0.19571 0.36297 C 0.1987 0.36621 0.20209 0.36852 0.20469 0.37223 C 0.20664 0.375 0.20742 0.37894 0.20925 0.38195 C 0.21276 0.3875 0.2168 0.3926 0.22044 0.39769 C 0.22201 0.39977 0.2237 0.40162 0.225 0.40417 C 0.23425 0.42176 0.22904 0.41297 0.24063 0.42963 C 0.24232 0.4338 0.24336 0.43843 0.24531 0.44237 C 0.24701 0.44607 0.25 0.44862 0.25196 0.45186 C 0.25378 0.45487 0.25495 0.45811 0.25651 0.46158 C 0.25729 0.46575 0.25807 0.46991 0.25886 0.47408 C 0.25951 0.4794 0.26016 0.48496 0.26107 0.49005 C 0.26159 0.49329 0.2625 0.49653 0.26328 0.49954 C 0.26406 0.55278 0.26354 0.60579 0.2655 0.6588 C 0.26576 0.66551 0.26732 0.67246 0.27005 0.67778 C 0.27539 0.68936 0.27865 0.69792 0.28789 0.70672 C 0.29024 0.7088 0.29271 0.71065 0.29466 0.71297 C 0.29636 0.71482 0.2974 0.7176 0.29935 0.71922 C 0.30196 0.722 0.30547 0.72292 0.30821 0.7257 C 0.31003 0.72732 0.31094 0.73079 0.31289 0.73195 C 0.32682 0.74213 0.32604 0.73125 0.32604 0.74167 " pathEditMode="relative" rAng="0" ptsTypes="AAAAAAAAAAAAAAAAAAAAAAAAAAAAAAAAAAAAAAAAAA">
                                      <p:cBhvr>
                                        <p:cTn id="61" dur="2250" fill="hold"/>
                                        <p:tgtEl>
                                          <p:spTgt spid="33"/>
                                        </p:tgtEl>
                                        <p:attrNameLst>
                                          <p:attrName>ppt_x</p:attrName>
                                          <p:attrName>ppt_y</p:attrName>
                                        </p:attrNameLst>
                                      </p:cBhvr>
                                      <p:rCtr x="16302" y="3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cSld name="1_空白">
    <p:spTree>
      <p:nvGrpSpPr>
        <p:cNvPr id="1" name=""/>
        <p:cNvGrpSpPr/>
        <p:nvPr/>
      </p:nvGrpSpPr>
      <p:grpSpPr>
        <a:xfrm>
          <a:off x="0" y="0"/>
          <a:ext cx="0" cy="0"/>
          <a:chOff x="0" y="0"/>
          <a:chExt cx="0" cy="0"/>
        </a:xfrm>
      </p:grpSpPr>
      <p:grpSp>
        <p:nvGrpSpPr>
          <p:cNvPr id="2" name="组合 1"/>
          <p:cNvGrpSpPr/>
          <p:nvPr userDrawn="1"/>
        </p:nvGrpSpPr>
        <p:grpSpPr>
          <a:xfrm>
            <a:off x="-24804" y="-839"/>
            <a:ext cx="12245569" cy="6858839"/>
            <a:chOff x="-24804" y="-108567"/>
            <a:chExt cx="12245569" cy="6966567"/>
          </a:xfrm>
        </p:grpSpPr>
        <p:pic>
          <p:nvPicPr>
            <p:cNvPr id="31" name="图片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567"/>
              <a:ext cx="12192000" cy="6858000"/>
            </a:xfrm>
            <a:prstGeom prst="rect">
              <a:avLst/>
            </a:prstGeom>
          </p:spPr>
        </p:pic>
        <p:pic>
          <p:nvPicPr>
            <p:cNvPr id="33" name="图片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104498"/>
              <a:ext cx="341377" cy="240792"/>
            </a:xfrm>
            <a:prstGeom prst="rect">
              <a:avLst/>
            </a:prstGeom>
          </p:spPr>
        </p:pic>
        <p:pic>
          <p:nvPicPr>
            <p:cNvPr id="34" name="图片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345290"/>
              <a:ext cx="192024" cy="222504"/>
            </a:xfrm>
            <a:prstGeom prst="rect">
              <a:avLst/>
            </a:prstGeom>
          </p:spPr>
        </p:pic>
        <p:pic>
          <p:nvPicPr>
            <p:cNvPr id="35" name="图片 3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1700182"/>
              <a:ext cx="301753" cy="161544"/>
            </a:xfrm>
            <a:prstGeom prst="rect">
              <a:avLst/>
            </a:prstGeom>
          </p:spPr>
        </p:pic>
        <p:pic>
          <p:nvPicPr>
            <p:cNvPr id="36" name="图片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040197"/>
              <a:ext cx="262129" cy="121920"/>
            </a:xfrm>
            <a:prstGeom prst="rect">
              <a:avLst/>
            </a:prstGeom>
          </p:spPr>
        </p:pic>
        <p:pic>
          <p:nvPicPr>
            <p:cNvPr id="37" name="图片 3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53195" y="4308327"/>
              <a:ext cx="838202" cy="905258"/>
            </a:xfrm>
            <a:prstGeom prst="rect">
              <a:avLst/>
            </a:prstGeom>
          </p:spPr>
        </p:pic>
        <p:pic>
          <p:nvPicPr>
            <p:cNvPr id="38" name="图片 3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53195" y="4726463"/>
              <a:ext cx="749810" cy="850394"/>
            </a:xfrm>
            <a:prstGeom prst="rect">
              <a:avLst/>
            </a:prstGeom>
          </p:spPr>
        </p:pic>
        <p:pic>
          <p:nvPicPr>
            <p:cNvPr id="39" name="图片 3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2920863"/>
              <a:ext cx="191274" cy="111195"/>
            </a:xfrm>
            <a:prstGeom prst="rect">
              <a:avLst/>
            </a:prstGeom>
          </p:spPr>
        </p:pic>
        <p:pic>
          <p:nvPicPr>
            <p:cNvPr id="40" name="图片 3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3171065"/>
              <a:ext cx="191274" cy="111195"/>
            </a:xfrm>
            <a:prstGeom prst="rect">
              <a:avLst/>
            </a:prstGeom>
          </p:spPr>
        </p:pic>
        <p:pic>
          <p:nvPicPr>
            <p:cNvPr id="41" name="图片 4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9349687">
              <a:off x="0" y="3075481"/>
              <a:ext cx="183600" cy="160460"/>
            </a:xfrm>
            <a:prstGeom prst="rect">
              <a:avLst/>
            </a:prstGeom>
          </p:spPr>
        </p:pic>
        <p:pic>
          <p:nvPicPr>
            <p:cNvPr id="42" name="图片 4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4804" y="3841932"/>
              <a:ext cx="4814184" cy="2619456"/>
            </a:xfrm>
            <a:prstGeom prst="rect">
              <a:avLst/>
            </a:prstGeom>
          </p:spPr>
        </p:pic>
        <p:pic>
          <p:nvPicPr>
            <p:cNvPr id="43" name="图片 42"/>
            <p:cNvPicPr>
              <a:picLocks noChangeAspect="1"/>
            </p:cNvPicPr>
            <p:nvPr userDrawn="1"/>
          </p:nvPicPr>
          <p:blipFill rotWithShape="1">
            <a:blip r:embed="rId12" cstate="print">
              <a:extLst>
                <a:ext uri="{28A0092B-C50C-407E-A947-70E740481C1C}">
                  <a14:useLocalDpi xmlns:a14="http://schemas.microsoft.com/office/drawing/2010/main" val="0"/>
                </a:ext>
              </a:extLst>
            </a:blip>
            <a:srcRect/>
            <a:stretch>
              <a:fillRect/>
            </a:stretch>
          </p:blipFill>
          <p:spPr>
            <a:xfrm flipH="1">
              <a:off x="-24804" y="4896413"/>
              <a:ext cx="12216804" cy="1961587"/>
            </a:xfrm>
            <a:prstGeom prst="rect">
              <a:avLst/>
            </a:prstGeom>
          </p:spPr>
        </p:pic>
        <p:pic>
          <p:nvPicPr>
            <p:cNvPr id="44" name="图片 4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flipH="1">
              <a:off x="7406581" y="4238544"/>
              <a:ext cx="4814184" cy="2619456"/>
            </a:xfrm>
            <a:prstGeom prst="rect">
              <a:avLst/>
            </a:prstGeom>
          </p:spPr>
        </p:pic>
        <p:pic>
          <p:nvPicPr>
            <p:cNvPr id="45" name="图片 4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3305059" y="4492093"/>
              <a:ext cx="4179561" cy="2365907"/>
            </a:xfrm>
            <a:prstGeom prst="rect">
              <a:avLst/>
            </a:prstGeom>
          </p:spPr>
        </p:pic>
        <p:pic>
          <p:nvPicPr>
            <p:cNvPr id="46" name="图片 45"/>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a:fillRect/>
            </a:stretch>
          </p:blipFill>
          <p:spPr>
            <a:xfrm>
              <a:off x="6502375" y="4070500"/>
              <a:ext cx="5684235" cy="2787500"/>
            </a:xfrm>
            <a:prstGeom prst="rect">
              <a:avLst/>
            </a:prstGeom>
          </p:spPr>
        </p:pic>
      </p:grpSp>
      <p:sp>
        <p:nvSpPr>
          <p:cNvPr id="3" name="矩形 2"/>
          <p:cNvSpPr/>
          <p:nvPr userDrawn="1"/>
        </p:nvSpPr>
        <p:spPr>
          <a:xfrm>
            <a:off x="-26784" y="0"/>
            <a:ext cx="12245569" cy="6912283"/>
          </a:xfrm>
          <a:prstGeom prst="rect">
            <a:avLst/>
          </a:prstGeom>
          <a:gradFill flip="none" rotWithShape="1">
            <a:gsLst>
              <a:gs pos="14000">
                <a:schemeClr val="bg1"/>
              </a:gs>
              <a:gs pos="82000">
                <a:srgbClr val="FFFFFF">
                  <a:shade val="100000"/>
                  <a:satMod val="115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264042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grpSp>
        <p:nvGrpSpPr>
          <p:cNvPr id="6" name="组合 5"/>
          <p:cNvGrpSpPr/>
          <p:nvPr userDrawn="1"/>
        </p:nvGrpSpPr>
        <p:grpSpPr>
          <a:xfrm>
            <a:off x="-24804" y="-841"/>
            <a:ext cx="12245569" cy="6804976"/>
            <a:chOff x="-24804" y="-108567"/>
            <a:chExt cx="12245569" cy="6966567"/>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567"/>
              <a:ext cx="12192000" cy="6858000"/>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104498"/>
              <a:ext cx="341377" cy="240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345290"/>
              <a:ext cx="192024" cy="222504"/>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1700182"/>
              <a:ext cx="301753" cy="16154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040197"/>
              <a:ext cx="262129" cy="121920"/>
            </a:xfrm>
            <a:prstGeom prst="rect">
              <a:avLst/>
            </a:prstGeom>
          </p:spPr>
        </p:pic>
        <p:pic>
          <p:nvPicPr>
            <p:cNvPr id="12" name="图片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53195" y="4308327"/>
              <a:ext cx="838202" cy="905258"/>
            </a:xfrm>
            <a:prstGeom prst="rect">
              <a:avLst/>
            </a:prstGeom>
          </p:spPr>
        </p:pic>
        <p:pic>
          <p:nvPicPr>
            <p:cNvPr id="13" name="图片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53195" y="4726463"/>
              <a:ext cx="749810" cy="850394"/>
            </a:xfrm>
            <a:prstGeom prst="rect">
              <a:avLst/>
            </a:prstGeom>
          </p:spPr>
        </p:pic>
        <p:pic>
          <p:nvPicPr>
            <p:cNvPr id="14" name="图片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2920863"/>
              <a:ext cx="191274" cy="111195"/>
            </a:xfrm>
            <a:prstGeom prst="rect">
              <a:avLst/>
            </a:prstGeom>
          </p:spPr>
        </p:pic>
        <p:pic>
          <p:nvPicPr>
            <p:cNvPr id="15" name="图片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3171065"/>
              <a:ext cx="191274" cy="111195"/>
            </a:xfrm>
            <a:prstGeom prst="rect">
              <a:avLst/>
            </a:prstGeom>
          </p:spPr>
        </p:pic>
        <p:pic>
          <p:nvPicPr>
            <p:cNvPr id="16" name="图片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9349687">
              <a:off x="0" y="3075481"/>
              <a:ext cx="183600" cy="160460"/>
            </a:xfrm>
            <a:prstGeom prst="rect">
              <a:avLst/>
            </a:prstGeom>
          </p:spPr>
        </p:pic>
        <p:pic>
          <p:nvPicPr>
            <p:cNvPr id="17" name="图片 1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4804" y="3841932"/>
              <a:ext cx="4814184" cy="2619456"/>
            </a:xfrm>
            <a:prstGeom prst="rect">
              <a:avLst/>
            </a:prstGeom>
          </p:spPr>
        </p:pic>
        <p:pic>
          <p:nvPicPr>
            <p:cNvPr id="18" name="图片 17"/>
            <p:cNvPicPr>
              <a:picLocks noChangeAspect="1"/>
            </p:cNvPicPr>
            <p:nvPr userDrawn="1"/>
          </p:nvPicPr>
          <p:blipFill rotWithShape="1">
            <a:blip r:embed="rId12" cstate="print">
              <a:extLst>
                <a:ext uri="{28A0092B-C50C-407E-A947-70E740481C1C}">
                  <a14:useLocalDpi xmlns:a14="http://schemas.microsoft.com/office/drawing/2010/main" val="0"/>
                </a:ext>
              </a:extLst>
            </a:blip>
            <a:srcRect/>
            <a:stretch>
              <a:fillRect/>
            </a:stretch>
          </p:blipFill>
          <p:spPr>
            <a:xfrm flipH="1">
              <a:off x="-24804" y="4896413"/>
              <a:ext cx="12216804" cy="1961587"/>
            </a:xfrm>
            <a:prstGeom prst="rect">
              <a:avLst/>
            </a:prstGeom>
          </p:spPr>
        </p:pic>
        <p:pic>
          <p:nvPicPr>
            <p:cNvPr id="19" name="图片 1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flipH="1">
              <a:off x="7406581" y="4238544"/>
              <a:ext cx="4814184" cy="2619456"/>
            </a:xfrm>
            <a:prstGeom prst="rect">
              <a:avLst/>
            </a:prstGeom>
          </p:spPr>
        </p:pic>
        <p:pic>
          <p:nvPicPr>
            <p:cNvPr id="20" name="图片 1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3305059" y="4492093"/>
              <a:ext cx="4179561" cy="2365907"/>
            </a:xfrm>
            <a:prstGeom prst="rect">
              <a:avLst/>
            </a:prstGeom>
          </p:spPr>
        </p:pic>
        <p:pic>
          <p:nvPicPr>
            <p:cNvPr id="21" name="图片 20"/>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a:fillRect/>
            </a:stretch>
          </p:blipFill>
          <p:spPr>
            <a:xfrm>
              <a:off x="6502375" y="4070500"/>
              <a:ext cx="5684235" cy="2787500"/>
            </a:xfrm>
            <a:prstGeom prst="rect">
              <a:avLst/>
            </a:prstGeom>
          </p:spPr>
        </p:pic>
      </p:grpSp>
      <p:sp>
        <p:nvSpPr>
          <p:cNvPr id="23" name="矩形 22"/>
          <p:cNvSpPr/>
          <p:nvPr userDrawn="1"/>
        </p:nvSpPr>
        <p:spPr>
          <a:xfrm>
            <a:off x="-26784" y="0"/>
            <a:ext cx="12245569" cy="6858000"/>
          </a:xfrm>
          <a:prstGeom prst="rect">
            <a:avLst/>
          </a:prstGeom>
          <a:gradFill flip="none" rotWithShape="1">
            <a:gsLst>
              <a:gs pos="44000">
                <a:schemeClr val="bg1">
                  <a:alpha val="93000"/>
                </a:schemeClr>
              </a:gs>
              <a:gs pos="100000">
                <a:srgbClr val="FFFFFF">
                  <a:shade val="100000"/>
                  <a:satMod val="115000"/>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379305" y="598569"/>
            <a:ext cx="955250" cy="591477"/>
          </a:xfrm>
          <a:prstGeom prst="rect">
            <a:avLst/>
          </a:prstGeom>
        </p:spPr>
      </p:pic>
    </p:spTree>
    <p:extLst>
      <p:ext uri="{BB962C8B-B14F-4D97-AF65-F5344CB8AC3E}">
        <p14:creationId xmlns:p14="http://schemas.microsoft.com/office/powerpoint/2010/main" val="34294141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749432"/>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2128" y="1820087"/>
            <a:ext cx="2954796" cy="4283693"/>
          </a:xfrm>
          <a:prstGeom prst="rect">
            <a:avLst/>
          </a:prstGeom>
        </p:spPr>
      </p:pic>
      <p:pic>
        <p:nvPicPr>
          <p:cNvPr id="5" name="图片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104498"/>
            <a:ext cx="341377" cy="240792"/>
          </a:xfrm>
          <a:prstGeom prst="rect">
            <a:avLst/>
          </a:prstGeom>
        </p:spPr>
      </p:pic>
      <p:pic>
        <p:nvPicPr>
          <p:cNvPr id="6" name="图片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345290"/>
            <a:ext cx="192024" cy="222504"/>
          </a:xfrm>
          <a:prstGeom prst="rect">
            <a:avLst/>
          </a:prstGeom>
        </p:spPr>
      </p:pic>
      <p:pic>
        <p:nvPicPr>
          <p:cNvPr id="7" name="图片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1700182"/>
            <a:ext cx="301753" cy="161544"/>
          </a:xfrm>
          <a:prstGeom prst="rect">
            <a:avLst/>
          </a:prstGeom>
        </p:spPr>
      </p:pic>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3040197"/>
            <a:ext cx="262129" cy="121920"/>
          </a:xfrm>
          <a:prstGeom prst="rect">
            <a:avLst/>
          </a:prstGeom>
        </p:spPr>
      </p:pic>
      <p:pic>
        <p:nvPicPr>
          <p:cNvPr id="9" name="图片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53195" y="4308327"/>
            <a:ext cx="838202" cy="905258"/>
          </a:xfrm>
          <a:prstGeom prst="rect">
            <a:avLst/>
          </a:prstGeom>
        </p:spPr>
      </p:pic>
      <p:pic>
        <p:nvPicPr>
          <p:cNvPr id="10" name="图片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953195" y="4726463"/>
            <a:ext cx="749810" cy="850394"/>
          </a:xfrm>
          <a:prstGeom prst="rect">
            <a:avLst/>
          </a:prstGeom>
        </p:spPr>
      </p:pic>
      <p:pic>
        <p:nvPicPr>
          <p:cNvPr id="32" name="图片 3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2467143">
            <a:off x="0" y="2920863"/>
            <a:ext cx="191274" cy="111195"/>
          </a:xfrm>
          <a:prstGeom prst="rect">
            <a:avLst/>
          </a:prstGeom>
        </p:spPr>
      </p:pic>
      <p:pic>
        <p:nvPicPr>
          <p:cNvPr id="34" name="图片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2467143">
            <a:off x="0" y="3171065"/>
            <a:ext cx="191274" cy="111195"/>
          </a:xfrm>
          <a:prstGeom prst="rect">
            <a:avLst/>
          </a:prstGeom>
        </p:spPr>
      </p:pic>
      <p:pic>
        <p:nvPicPr>
          <p:cNvPr id="33" name="图片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9349687">
            <a:off x="0" y="3075481"/>
            <a:ext cx="183600" cy="160460"/>
          </a:xfrm>
          <a:prstGeom prst="rect">
            <a:avLst/>
          </a:prstGeom>
        </p:spPr>
      </p:pic>
      <p:pic>
        <p:nvPicPr>
          <p:cNvPr id="16" name="图片 1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4804" y="3841932"/>
            <a:ext cx="4814184" cy="2619456"/>
          </a:xfrm>
          <a:prstGeom prst="rect">
            <a:avLst/>
          </a:prstGeom>
        </p:spPr>
      </p:pic>
      <p:pic>
        <p:nvPicPr>
          <p:cNvPr id="3" name="图片 2"/>
          <p:cNvPicPr>
            <a:picLocks noChangeAspect="1"/>
          </p:cNvPicPr>
          <p:nvPr userDrawn="1"/>
        </p:nvPicPr>
        <p:blipFill rotWithShape="1">
          <a:blip r:embed="rId13" cstate="print">
            <a:extLst>
              <a:ext uri="{28A0092B-C50C-407E-A947-70E740481C1C}">
                <a14:useLocalDpi xmlns:a14="http://schemas.microsoft.com/office/drawing/2010/main" val="0"/>
              </a:ext>
            </a:extLst>
          </a:blip>
          <a:srcRect/>
          <a:stretch>
            <a:fillRect/>
          </a:stretch>
        </p:blipFill>
        <p:spPr>
          <a:xfrm flipH="1">
            <a:off x="-24804" y="4896413"/>
            <a:ext cx="12216804" cy="1961587"/>
          </a:xfrm>
          <a:prstGeom prst="rect">
            <a:avLst/>
          </a:prstGeom>
        </p:spPr>
      </p:pic>
      <p:pic>
        <p:nvPicPr>
          <p:cNvPr id="11" name="图片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flipH="1">
            <a:off x="7406581" y="4238544"/>
            <a:ext cx="4814184" cy="2619456"/>
          </a:xfrm>
          <a:prstGeom prst="rect">
            <a:avLst/>
          </a:prstGeom>
        </p:spPr>
      </p:pic>
      <p:pic>
        <p:nvPicPr>
          <p:cNvPr id="12" name="图片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flipH="1">
            <a:off x="3305059" y="4492093"/>
            <a:ext cx="4179561" cy="2365907"/>
          </a:xfrm>
          <a:prstGeom prst="rect">
            <a:avLst/>
          </a:prstGeom>
        </p:spPr>
      </p:pic>
      <p:pic>
        <p:nvPicPr>
          <p:cNvPr id="17" name="图片 16"/>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6502375" y="4070500"/>
            <a:ext cx="5684235" cy="2787500"/>
          </a:xfrm>
          <a:prstGeom prst="rect">
            <a:avLst/>
          </a:prstGeom>
        </p:spPr>
      </p:pic>
    </p:spTree>
    <p:extLst>
      <p:ext uri="{BB962C8B-B14F-4D97-AF65-F5344CB8AC3E}">
        <p14:creationId xmlns:p14="http://schemas.microsoft.com/office/powerpoint/2010/main" val="25049990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750"/>
                                        <p:tgtEl>
                                          <p:spTgt spid="11"/>
                                        </p:tgtEl>
                                      </p:cBhvr>
                                    </p:animEffect>
                                  </p:childTnLst>
                                </p:cTn>
                              </p:par>
                              <p:par>
                                <p:cTn id="8" presetID="18" presetClass="entr" presetSubtype="3"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strips(upRight)">
                                      <p:cBhvr>
                                        <p:cTn id="10" dur="750"/>
                                        <p:tgtEl>
                                          <p:spTgt spid="3"/>
                                        </p:tgtEl>
                                      </p:cBhvr>
                                    </p:animEffect>
                                  </p:childTnLst>
                                </p:cTn>
                              </p:par>
                            </p:childTnLst>
                          </p:cTn>
                        </p:par>
                        <p:par>
                          <p:cTn id="11" fill="hold">
                            <p:stCondLst>
                              <p:cond delay="1500"/>
                            </p:stCondLst>
                            <p:childTnLst>
                              <p:par>
                                <p:cTn id="12" presetID="42"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18" presetClass="entr" presetSubtype="12" fill="hold" nodeType="with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strips(downLeft)">
                                      <p:cBhvr>
                                        <p:cTn id="19" dur="750"/>
                                        <p:tgtEl>
                                          <p:spTgt spid="16"/>
                                        </p:tgtEl>
                                      </p:cBhvr>
                                    </p:animEffect>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750"/>
                                        <p:tgtEl>
                                          <p:spTgt spid="4"/>
                                        </p:tgtEl>
                                      </p:cBhvr>
                                    </p:animEffect>
                                  </p:childTnLst>
                                </p:cTn>
                              </p:par>
                            </p:childTnLst>
                          </p:cTn>
                        </p:par>
                        <p:par>
                          <p:cTn id="24" fill="hold">
                            <p:stCondLst>
                              <p:cond delay="3500"/>
                            </p:stCondLst>
                            <p:childTnLst>
                              <p:par>
                                <p:cTn id="25" presetID="23" presetClass="entr" presetSubtype="27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strVal val="2/3*#ppt_w"/>
                                          </p:val>
                                        </p:tav>
                                        <p:tav tm="100000">
                                          <p:val>
                                            <p:strVal val="#ppt_w"/>
                                          </p:val>
                                        </p:tav>
                                      </p:tavLst>
                                    </p:anim>
                                    <p:anim calcmode="lin" valueType="num">
                                      <p:cBhvr>
                                        <p:cTn id="28" dur="500" fill="hold"/>
                                        <p:tgtEl>
                                          <p:spTgt spid="12"/>
                                        </p:tgtEl>
                                        <p:attrNameLst>
                                          <p:attrName>ppt_h</p:attrName>
                                        </p:attrNameLst>
                                      </p:cBhvr>
                                      <p:tavLst>
                                        <p:tav tm="0">
                                          <p:val>
                                            <p:strVal val="2/3*#ppt_h"/>
                                          </p:val>
                                        </p:tav>
                                        <p:tav tm="100000">
                                          <p:val>
                                            <p:strVal val="#ppt_h"/>
                                          </p:val>
                                        </p:tav>
                                      </p:tavLst>
                                    </p:anim>
                                  </p:childTnLst>
                                </p:cTn>
                              </p:par>
                              <p:par>
                                <p:cTn id="29" presetID="2" presetClass="entr" presetSubtype="3"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250" fill="hold"/>
                                        <p:tgtEl>
                                          <p:spTgt spid="9"/>
                                        </p:tgtEl>
                                        <p:attrNameLst>
                                          <p:attrName>ppt_x</p:attrName>
                                        </p:attrNameLst>
                                      </p:cBhvr>
                                      <p:tavLst>
                                        <p:tav tm="0">
                                          <p:val>
                                            <p:strVal val="1+#ppt_w/2"/>
                                          </p:val>
                                        </p:tav>
                                        <p:tav tm="100000">
                                          <p:val>
                                            <p:strVal val="#ppt_x"/>
                                          </p:val>
                                        </p:tav>
                                      </p:tavLst>
                                    </p:anim>
                                    <p:anim calcmode="lin" valueType="num">
                                      <p:cBhvr additive="base">
                                        <p:cTn id="32" dur="1250" fill="hold"/>
                                        <p:tgtEl>
                                          <p:spTgt spid="9"/>
                                        </p:tgtEl>
                                        <p:attrNameLst>
                                          <p:attrName>ppt_y</p:attrName>
                                        </p:attrNameLst>
                                      </p:cBhvr>
                                      <p:tavLst>
                                        <p:tav tm="0">
                                          <p:val>
                                            <p:strVal val="0-#ppt_h/2"/>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250" fill="hold"/>
                                        <p:tgtEl>
                                          <p:spTgt spid="10"/>
                                        </p:tgtEl>
                                        <p:attrNameLst>
                                          <p:attrName>ppt_x</p:attrName>
                                        </p:attrNameLst>
                                      </p:cBhvr>
                                      <p:tavLst>
                                        <p:tav tm="0">
                                          <p:val>
                                            <p:strVal val="1+#ppt_w/2"/>
                                          </p:val>
                                        </p:tav>
                                        <p:tav tm="100000">
                                          <p:val>
                                            <p:strVal val="#ppt_x"/>
                                          </p:val>
                                        </p:tav>
                                      </p:tavLst>
                                    </p:anim>
                                    <p:anim calcmode="lin" valueType="num">
                                      <p:cBhvr additive="base">
                                        <p:cTn id="36" dur="1250" fill="hold"/>
                                        <p:tgtEl>
                                          <p:spTgt spid="10"/>
                                        </p:tgtEl>
                                        <p:attrNameLst>
                                          <p:attrName>ppt_y</p:attrName>
                                        </p:attrNameLst>
                                      </p:cBhvr>
                                      <p:tavLst>
                                        <p:tav tm="0">
                                          <p:val>
                                            <p:strVal val="#ppt_y"/>
                                          </p:val>
                                        </p:tav>
                                        <p:tav tm="100000">
                                          <p:val>
                                            <p:strVal val="#ppt_y"/>
                                          </p:val>
                                        </p:tav>
                                      </p:tavLst>
                                    </p:anim>
                                  </p:childTnLst>
                                </p:cTn>
                              </p:par>
                              <p:par>
                                <p:cTn id="37" presetID="6" presetClass="emph" presetSubtype="0" repeatCount="indefinite" autoRev="1" fill="hold" nodeType="withEffect">
                                  <p:stCondLst>
                                    <p:cond delay="0"/>
                                  </p:stCondLst>
                                  <p:childTnLst>
                                    <p:animScale>
                                      <p:cBhvr>
                                        <p:cTn id="38" dur="750" fill="hold"/>
                                        <p:tgtEl>
                                          <p:spTgt spid="9"/>
                                        </p:tgtEl>
                                      </p:cBhvr>
                                      <p:by x="120000" y="120000"/>
                                    </p:animScale>
                                  </p:childTnLst>
                                </p:cTn>
                              </p:par>
                              <p:par>
                                <p:cTn id="39" presetID="6" presetClass="emph" presetSubtype="0" repeatCount="indefinite" autoRev="1" fill="hold" nodeType="withEffect">
                                  <p:stCondLst>
                                    <p:cond delay="0"/>
                                  </p:stCondLst>
                                  <p:childTnLst>
                                    <p:animScale>
                                      <p:cBhvr>
                                        <p:cTn id="40" dur="750" fill="hold"/>
                                        <p:tgtEl>
                                          <p:spTgt spid="10"/>
                                        </p:tgtEl>
                                      </p:cBhvr>
                                      <p:by x="120000" y="120000"/>
                                    </p:animScale>
                                  </p:childTnLst>
                                </p:cTn>
                              </p:par>
                              <p:par>
                                <p:cTn id="41" presetID="10" presetClass="entr" presetSubtype="0" fill="hold" nodeType="withEffect">
                                  <p:stCondLst>
                                    <p:cond delay="50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nodeType="withEffect">
                                  <p:stCondLst>
                                    <p:cond delay="50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nodeType="withEffect">
                                  <p:stCondLst>
                                    <p:cond delay="50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nodeType="withEffect">
                                  <p:stCondLst>
                                    <p:cond delay="50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par>
                                <p:cTn id="53" presetID="10" presetClass="entr" presetSubtype="0" fill="hold" nodeType="withEffect">
                                  <p:stCondLst>
                                    <p:cond delay="50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50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par>
                                <p:cTn id="59" presetID="0" presetClass="path" presetSubtype="0" repeatCount="indefinite" accel="50000" decel="50000" fill="hold" nodeType="withEffect">
                                  <p:stCondLst>
                                    <p:cond delay="500"/>
                                  </p:stCondLst>
                                  <p:childTnLst>
                                    <p:animMotion origin="layout" path="M 1.45833E-6 -2.22222E-6 L 1.45833E-6 0.00023 C 0.00664 0.00232 0.01367 0.00324 0.02018 0.00648 C 0.02265 0.00787 0.02448 0.01134 0.02682 0.01273 C 0.02982 0.01459 0.03294 0.01482 0.03594 0.01597 C 0.03815 0.0169 0.04036 0.01806 0.04271 0.01922 C 0.04427 0.0213 0.04531 0.02408 0.04726 0.0257 C 0.05143 0.02847 0.06068 0.03195 0.06068 0.03218 C 0.06484 0.03773 0.06627 0.04074 0.072 0.04468 C 0.07409 0.0463 0.07643 0.04676 0.07864 0.04792 L 0.09219 0.06065 C 0.09661 0.06459 0.10026 0.06713 0.10351 0.07338 C 0.10677 0.0794 0.10937 0.08611 0.11237 0.09236 L 0.11706 0.10209 C 0.12239 0.12477 0.11875 0.11551 0.12591 0.13056 C 0.13763 0.17986 0.12422 0.12894 0.13502 0.15926 C 0.13594 0.16227 0.13594 0.16597 0.13724 0.16875 C 0.13906 0.17338 0.14193 0.17709 0.14401 0.18172 C 0.14583 0.18565 0.14687 0.19005 0.14844 0.19398 C 0.14987 0.19746 0.15169 0.20023 0.15299 0.20371 C 0.1539 0.20672 0.1539 0.21019 0.15521 0.2132 C 0.15638 0.21574 0.15846 0.21713 0.15976 0.21945 C 0.16823 0.23472 0.1595 0.22454 0.17109 0.23542 C 0.17396 0.2419 0.17604 0.24908 0.17995 0.2544 L 0.20247 0.28634 L 0.20924 0.29584 C 0.21068 0.29792 0.21198 0.3007 0.2138 0.30232 C 0.21823 0.30648 0.22292 0.31042 0.22721 0.31505 C 0.23099 0.31898 0.24687 0.33634 0.24974 0.33727 L 0.25885 0.34051 C 0.26107 0.34283 0.26328 0.34468 0.26549 0.34699 C 0.26862 0.34977 0.27122 0.35394 0.27448 0.35625 C 0.27656 0.3581 0.27917 0.35834 0.28125 0.35949 C 0.30664 0.37593 0.29062 0.36922 0.3082 0.37547 C 0.32187 0.38843 0.30729 0.37639 0.32396 0.38519 C 0.34531 0.3963 0.31966 0.38773 0.34427 0.39468 C 0.34805 0.39676 0.35156 0.39931 0.35547 0.40093 C 0.35911 0.40255 0.36302 0.40278 0.3668 0.40417 C 0.36914 0.40486 0.37122 0.40625 0.37357 0.40741 C 0.37656 0.40834 0.37956 0.40926 0.38242 0.41065 C 0.38489 0.41134 0.38711 0.4125 0.38932 0.41366 C 0.39245 0.41551 0.39505 0.41898 0.39818 0.41991 C 0.40417 0.42199 0.41029 0.42222 0.41627 0.42338 C 0.42005 0.42547 0.42357 0.42801 0.4276 0.42963 C 0.43112 0.43102 0.43502 0.43148 0.4388 0.43287 C 0.44479 0.43472 0.45078 0.4375 0.4569 0.43912 C 0.46055 0.44005 0.46432 0.44121 0.46797 0.44236 C 0.47409 0.44445 0.48008 0.44676 0.48607 0.44884 C 0.48906 0.44977 0.49219 0.45047 0.49505 0.45185 C 0.50768 0.45787 0.49948 0.45417 0.51979 0.46134 C 0.52279 0.46273 0.52578 0.46389 0.5289 0.46482 C 0.54466 0.46922 0.53633 0.46713 0.55351 0.47107 C 0.55664 0.47315 0.5595 0.47593 0.56263 0.47732 C 0.56614 0.47894 0.57018 0.47917 0.57383 0.48056 C 0.57604 0.48125 0.57825 0.48287 0.5806 0.4838 C 0.58346 0.48496 0.58659 0.48542 0.58958 0.48704 C 0.61015 0.49653 0.59232 0.48866 0.60976 0.50301 C 0.61185 0.5044 0.61419 0.50486 0.61667 0.50602 C 0.62422 0.51019 0.63164 0.51366 0.6388 0.51875 C 0.64219 0.52084 0.64531 0.52269 0.64805 0.52523 C 0.66562 0.54051 0.65065 0.52847 0.66133 0.54097 C 0.66367 0.54352 0.6664 0.54491 0.66836 0.54746 C 0.672 0.55232 0.67956 0.56343 0.67956 0.56366 C 0.68359 0.57986 0.67904 0.56667 0.68646 0.57917 C 0.70065 0.6044 0.67851 0.57014 0.69752 0.60139 C 0.69961 0.60509 0.70234 0.60741 0.70443 0.61111 C 0.70612 0.61412 0.7069 0.61783 0.70859 0.6206 C 0.71315 0.62732 0.71875 0.63218 0.72239 0.63959 C 0.72786 0.65185 0.725 0.64653 0.73125 0.65556 C 0.73555 0.66736 0.73476 0.66968 0.74271 0.67778 C 0.74687 0.68264 0.75234 0.68519 0.75586 0.69074 L 0.76484 0.70324 C 0.76732 0.70672 0.76966 0.70926 0.77161 0.71297 C 0.77851 0.72523 0.78515 0.73912 0.79427 0.74792 C 0.79635 0.75 0.79909 0.75185 0.80117 0.7544 C 0.80325 0.75718 0.80469 0.76158 0.80781 0.76366 C 0.81172 0.76713 0.81693 0.76806 0.82135 0.77037 C 0.82357 0.7713 0.82565 0.77292 0.82825 0.77338 L 0.85963 0.77963 C 0.872 0.78565 0.86263 0.78195 0.88177 0.78611 C 0.90247 0.79074 0.88932 0.78935 0.91146 0.78935 " pathEditMode="relative" rAng="0" ptsTypes="AAAAAAAAAAAAAAAAAAAAAAAAAAAAAAAAAAAAAAAAAAAAAAAAAAAAAAAAAAAAAAAAAAAAAAAAAAAAAAAAA">
                                      <p:cBhvr>
                                        <p:cTn id="60" dur="2500" fill="hold"/>
                                        <p:tgtEl>
                                          <p:spTgt spid="7"/>
                                        </p:tgtEl>
                                        <p:attrNameLst>
                                          <p:attrName>ppt_x</p:attrName>
                                          <p:attrName>ppt_y</p:attrName>
                                        </p:attrNameLst>
                                      </p:cBhvr>
                                      <p:rCtr x="45573" y="39468"/>
                                    </p:animMotion>
                                  </p:childTnLst>
                                </p:cTn>
                              </p:par>
                              <p:par>
                                <p:cTn id="61" presetID="0" presetClass="path" presetSubtype="0" repeatCount="indefinite" accel="50000" decel="50000" fill="hold" nodeType="withEffect">
                                  <p:stCondLst>
                                    <p:cond delay="500"/>
                                  </p:stCondLst>
                                  <p:childTnLst>
                                    <p:animMotion origin="layout" path="M -0.0138 -0.01181 L -0.0138 -0.01158 C -0.01158 -0.00649 -0.00989 -0.00116 -0.00742 0.00439 C -0.00612 0.00717 -0.00247 0.00879 -0.0026 0.01273 C -0.00065 0.03101 -0.00169 0.05763 -0.00195 0.07754 C -0.00104 0.09814 -0.00013 0.11898 0.00248 0.13865 C 0.00261 0.14236 0.00469 0.14537 0.00599 0.14884 C 0.00651 0.15231 0.00664 0.15601 0.00808 0.15925 C 0.00964 0.1662 0.01302 0.17245 0.01459 0.17939 C 0.01927 0.19907 0.01368 0.17476 0.02006 0.19768 C 0.02279 0.20671 0.02214 0.20879 0.02552 0.21828 C 0.02683 0.22106 0.02891 0.22338 0.03047 0.22615 C 0.03164 0.23009 0.03555 0.24421 0.03763 0.24814 C 0.03894 0.25162 0.04102 0.25324 0.04258 0.25601 C 0.04519 0.25995 0.04688 0.26458 0.04961 0.26782 C 0.05235 0.2787 0.04961 0.27037 0.0573 0.28148 C 0.05912 0.28379 0.06055 0.2868 0.06224 0.28935 C 0.06368 0.2905 0.06446 0.29166 0.06589 0.29282 C 0.06667 0.2949 0.06732 0.29745 0.06875 0.29884 C 0.07149 0.30208 0.075 0.30347 0.07813 0.30578 C 0.08386 0.31064 0.08815 0.31388 0.09519 0.3162 C 0.09662 0.31643 0.09831 0.31666 0.09974 0.31759 C 0.10287 0.31898 0.10625 0.32152 0.10912 0.32245 C 0.11185 0.32338 0.11498 0.32268 0.1181 0.32314 C 0.12071 0.32338 0.12318 0.32361 0.12565 0.32407 C 0.12826 0.325 0.12969 0.32662 0.13177 0.32731 C 0.13659 0.32963 0.14167 0.33055 0.14714 0.33101 C 0.14948 0.33194 0.15209 0.33194 0.15456 0.33263 C 0.15677 0.33263 0.15886 0.33333 0.16042 0.33356 C 0.16927 0.33472 0.16836 0.33425 0.17748 0.33518 C 0.17995 0.33541 0.18243 0.33611 0.1849 0.33611 C 0.20065 0.33657 0.21628 0.33449 0.23151 0.33333 C 0.23347 0.33333 0.25534 0.33263 0.2586 0.33333 C 0.26133 0.33379 0.26368 0.33588 0.26641 0.33634 C 0.2698 0.33726 0.27331 0.33657 0.27618 0.3368 L 0.28737 0.33935 C 0.28946 0.33981 0.29154 0.34027 0.29362 0.34074 C 0.30209 0.34282 0.3112 0.34351 0.31953 0.34722 C 0.32292 0.34884 0.32578 0.35069 0.33021 0.35185 C 0.33177 0.35231 0.33282 0.35324 0.3349 0.35324 C 0.33959 0.35509 0.34427 0.35694 0.34883 0.35972 C 0.34961 0.36041 0.35209 0.3618 0.35352 0.36319 C 0.3569 0.36666 0.35938 0.37037 0.36302 0.37476 C 0.36446 0.37708 0.36641 0.37986 0.3681 0.38217 C 0.36927 0.38425 0.36967 0.3868 0.37136 0.38796 C 0.37318 0.39097 0.37552 0.39328 0.37696 0.39583 C 0.37982 0.40601 0.38243 0.41157 0.38555 0.42222 C 0.38659 0.42939 0.39115 0.45648 0.39128 0.4574 C 0.39258 0.475 0.39297 0.49328 0.39662 0.51041 C 0.39675 0.5125 0.39805 0.5155 0.3987 0.51805 C 0.39961 0.52222 0.40118 0.52615 0.40222 0.53032 C 0.40274 0.5324 0.40365 0.53425 0.4043 0.53634 C 0.40482 0.53842 0.40664 0.54768 0.40795 0.55092 C 0.40795 0.55324 0.41003 0.55463 0.41055 0.55671 C 0.41615 0.57546 0.41328 0.56504 0.42331 0.58888 C 0.42383 0.59166 0.42526 0.59467 0.42644 0.59675 C 0.42904 0.60046 0.43138 0.60439 0.43399 0.60856 C 0.4362 0.61088 0.43659 0.61388 0.43828 0.6162 C 0.4392 0.61875 0.44206 0.61967 0.44297 0.62199 C 0.45065 0.63449 0.44193 0.62638 0.45118 0.63356 C 0.45456 0.64537 0.44922 0.63472 0.45664 0.64375 C 0.45899 0.64467 0.45912 0.64745 0.46094 0.64907 C 0.46328 0.65208 0.46901 0.65787 0.47149 0.66018 C 0.47383 0.66111 0.47605 0.66088 0.478 0.66088 C 0.47891 0.6625 0.48099 0.66435 0.48295 0.66481 C 0.48763 0.6662 0.49805 0.66666 0.49805 0.66689 C 0.5 0.66782 0.50196 0.66944 0.50404 0.6699 C 0.50651 0.6706 0.52214 0.67106 0.5237 0.67129 C 0.52578 0.67152 0.52787 0.67199 0.52995 0.67245 C 0.53243 0.67268 0.5349 0.67291 0.53737 0.67338 C 0.53907 0.67361 0.54037 0.67453 0.54193 0.67476 C 0.54506 0.67523 0.54779 0.67523 0.55105 0.67546 C 0.55365 0.67662 0.55612 0.678 0.55873 0.67847 C 0.56342 0.67986 0.57709 0.68287 0.58151 0.68379 C 0.58451 0.68402 0.58776 0.68356 0.59037 0.68449 C 0.59193 0.68425 0.59349 0.68541 0.59493 0.68588 C 0.59766 0.68611 0.6 0.68611 0.60261 0.68634 C 0.60469 0.6868 0.60664 0.68773 0.60873 0.6875 C 0.61276 0.68819 0.61693 0.68796 0.62019 0.68819 C 0.62331 0.68912 0.62552 0.69027 0.62852 0.69097 C 0.6392 0.69444 0.62969 0.69004 0.64232 0.69328 C 0.64493 0.69398 0.64727 0.69583 0.65 0.69629 C 0.65248 0.69699 0.65508 0.69699 0.65756 0.69722 C 0.65925 0.69768 0.66146 0.69791 0.66342 0.69838 C 0.66836 0.69976 0.67071 0.70115 0.67592 0.703 C 0.67735 0.70347 0.67878 0.70393 0.68021 0.70439 C 0.69571 0.7081 0.68607 0.70601 0.69831 0.7081 C 0.71237 0.70949 0.69597 0.70833 0.71381 0.70925 C 0.71693 0.71041 0.71993 0.71111 0.72305 0.7125 C 0.72539 0.71365 0.72774 0.71504 0.7306 0.7155 C 0.73308 0.71643 0.73581 0.7162 0.73828 0.71643 C 0.74115 0.71736 0.74414 0.71875 0.74753 0.71944 C 0.75131 0.72037 0.75547 0.72106 0.75951 0.72175 C 0.76107 0.72222 0.76263 0.72291 0.76407 0.72338 C 0.77084 0.725 0.77058 0.72384 0.778 0.72754 C 0.77943 0.72847 0.78099 0.72986 0.78256 0.73125 C 0.78698 0.73449 0.79024 0.73726 0.79362 0.74189 C 0.79493 0.74398 0.79493 0.74652 0.79701 0.74791 C 0.79818 0.74976 0.80013 0.75 0.8017 0.75162 C 0.80495 0.75509 0.80756 0.75995 0.81107 0.76273 C 0.82253 0.77152 0.80821 0.76088 0.82201 0.76967 C 0.82305 0.77083 0.82513 0.77245 0.82644 0.77314 C 0.82969 0.77453 0.83282 0.77453 0.83607 0.77592 C 0.85443 0.78588 0.82813 0.77222 0.85013 0.7824 C 0.853 0.78379 0.85586 0.78611 0.85899 0.78726 C 0.86042 0.78773 0.86211 0.7875 0.86368 0.78842 C 0.86524 0.78935 0.86667 0.79166 0.86836 0.79213 C 0.86967 0.79305 0.87136 0.79305 0.8724 0.79375 C 0.88607 0.80046 0.875 0.79768 0.88698 0.8 C 0.88815 0.80138 0.8892 0.80277 0.89154 0.80347 C 0.8944 0.80509 0.89883 0.80509 0.90209 0.80625 C 0.90352 0.80648 0.90534 0.8074 0.90677 0.80763 C 0.91094 0.80787 0.91498 0.80694 0.91888 0.80787 C 0.92748 0.81064 0.92071 0.80879 0.93516 0.80972 C 0.94193 0.80925 0.9487 0.81041 0.95534 0.81041 C 0.96667 0.81435 0.95573 0.81134 0.97917 0.81134 C 0.98243 0.81064 0.98542 0.8118 0.98842 0.81134 C 1.0142 0.80856 1.04024 0.80393 1.06589 0.79976 " pathEditMode="relative" rAng="21300000" ptsTypes="AAAAAAAAAAAAAAAAAAAAAAAAAAAAAAAAAAAAAAAAAAAAAAAAAAAAAAAAAAAAAAAAAAAAAAAAAAAAAAAAAAAAAAAAAAAAAAAAAAAAAAAAAAAAAAAAAAAAAA">
                                      <p:cBhvr>
                                        <p:cTn id="62" dur="3500" fill="hold"/>
                                        <p:tgtEl>
                                          <p:spTgt spid="5"/>
                                        </p:tgtEl>
                                        <p:attrNameLst>
                                          <p:attrName>ppt_x</p:attrName>
                                          <p:attrName>ppt_y</p:attrName>
                                        </p:attrNameLst>
                                      </p:cBhvr>
                                      <p:rCtr x="53984" y="40579"/>
                                    </p:animMotion>
                                  </p:childTnLst>
                                </p:cTn>
                              </p:par>
                              <p:par>
                                <p:cTn id="63" presetID="8" presetClass="emph" presetSubtype="0" repeatCount="indefinite" autoRev="1" fill="hold" nodeType="withEffect">
                                  <p:stCondLst>
                                    <p:cond delay="500"/>
                                  </p:stCondLst>
                                  <p:childTnLst>
                                    <p:animRot by="10800000">
                                      <p:cBhvr>
                                        <p:cTn id="64" dur="1750" fill="hold"/>
                                        <p:tgtEl>
                                          <p:spTgt spid="5"/>
                                        </p:tgtEl>
                                        <p:attrNameLst>
                                          <p:attrName>r</p:attrName>
                                        </p:attrNameLst>
                                      </p:cBhvr>
                                    </p:animRot>
                                  </p:childTnLst>
                                </p:cTn>
                              </p:par>
                              <p:par>
                                <p:cTn id="65" presetID="0" presetClass="path" presetSubtype="0" repeatCount="indefinite" accel="50000" decel="50000" fill="hold" nodeType="withEffect">
                                  <p:stCondLst>
                                    <p:cond delay="1000"/>
                                  </p:stCondLst>
                                  <p:childTnLst>
                                    <p:animMotion origin="layout" path="M -4.375E-6 -4.44444E-6 L -4.375E-6 0.00024 C 0.00469 0.00278 0.00977 0.0051 0.01472 0.00787 C 0.01849 0.01019 0.02162 0.01482 0.02566 0.01621 C 0.0293 0.01737 0.03334 0.0169 0.03672 0.01968 C 0.03842 0.02107 0.0405 0.022 0.04219 0.02385 C 0.04441 0.0257 0.04571 0.02871 0.04792 0.03033 C 0.04974 0.03172 0.05157 0.03125 0.05339 0.03218 C 0.05521 0.03357 0.05704 0.03519 0.05912 0.03635 C 0.06068 0.03704 0.06263 0.03704 0.06433 0.03843 C 0.06641 0.03889 0.06797 0.04121 0.06993 0.04237 C 0.07357 0.04375 0.07761 0.04306 0.08086 0.04561 C 0.09714 0.05741 0.0767 0.04329 0.0918 0.05139 C 0.10612 0.05903 0.0892 0.05301 0.10287 0.05741 C 0.10717 0.06204 0.10912 0.06551 0.11407 0.06829 C 0.11615 0.06922 0.11784 0.06922 0.11954 0.06991 C 0.12383 0.07709 0.12878 0.08681 0.1349 0.09028 L 0.14219 0.09422 C 0.14362 0.09653 0.14454 0.09908 0.1461 0.10116 C 0.16394 0.12176 0.13881 0.08635 0.15743 0.11204 C 0.15951 0.11482 0.16133 0.11806 0.16342 0.1213 C 0.16459 0.12338 0.1655 0.12616 0.16706 0.12825 C 0.16941 0.13102 0.17214 0.13264 0.17461 0.13473 C 0.1754 0.13727 0.17566 0.14005 0.17683 0.1419 C 0.18516 0.1544 0.18008 0.13704 0.1862 0.15325 C 0.1961 0.17871 0.18555 0.15857 0.19454 0.17477 C 0.19805 0.18936 0.19584 0.18125 0.20105 0.19908 L 0.20326 0.20602 C 0.20417 0.21528 0.20534 0.22431 0.20625 0.23357 C 0.20691 0.23681 0.20808 0.23982 0.2086 0.24329 C 0.20977 0.25047 0.21042 0.25811 0.21146 0.26575 C 0.21524 0.29098 0.21237 0.27037 0.21628 0.29005 C 0.21719 0.29468 0.21771 0.3 0.21875 0.3051 C 0.21928 0.30741 0.22032 0.30973 0.22084 0.31204 L 0.22774 0.34144 C 0.22852 0.34491 0.22852 0.34862 0.22995 0.35139 C 0.23256 0.35579 0.2362 0.3595 0.2379 0.36528 C 0.2392 0.37014 0.23972 0.37547 0.24206 0.37963 C 0.24336 0.38195 0.24519 0.3838 0.2461 0.38681 C 0.24792 0.39144 0.24805 0.39676 0.25026 0.40116 C 0.25287 0.40579 0.25665 0.4095 0.25821 0.41528 C 0.26146 0.42639 0.26016 0.42362 0.2681 0.43635 C 0.27006 0.43936 0.27175 0.4426 0.27396 0.44561 C 0.27579 0.44746 0.27774 0.44838 0.27956 0.44977 C 0.28165 0.45695 0.28165 0.45787 0.28555 0.46389 C 0.28737 0.46644 0.28972 0.46806 0.29128 0.47084 C 0.29297 0.47292 0.29362 0.47547 0.29519 0.47732 C 0.29688 0.47894 0.29896 0.4801 0.30079 0.48195 C 0.30287 0.48334 0.30443 0.48658 0.30651 0.48843 C 0.30808 0.48982 0.31029 0.49098 0.31211 0.49283 C 0.31407 0.49445 0.31563 0.49769 0.31771 0.49931 C 0.31954 0.5007 0.32162 0.5 0.32318 0.50116 C 0.32722 0.50301 0.3306 0.50625 0.33412 0.50926 L 0.33985 0.51366 C 0.3418 0.51528 0.34349 0.5169 0.34545 0.51783 L 0.35092 0.51945 C 0.37553 0.54075 0.34597 0.51644 0.36381 0.52778 C 0.36784 0.52963 0.37136 0.53334 0.375 0.53542 L 0.38047 0.54005 C 0.38243 0.54167 0.38451 0.54306 0.38607 0.54422 C 0.38868 0.54676 0.39102 0.54885 0.39362 0.5507 C 0.39597 0.55209 0.3987 0.55325 0.40105 0.55487 C 0.41107 0.56065 0.40209 0.55741 0.41198 0.56042 C 0.41485 0.56551 0.41732 0.57037 0.42162 0.57431 C 0.42331 0.5757 0.42526 0.57547 0.42696 0.57616 C 0.42956 0.57755 0.43204 0.58033 0.43451 0.58241 C 0.43816 0.58519 0.44245 0.58658 0.44558 0.59051 C 0.46237 0.61065 0.44128 0.58635 0.45691 0.60186 C 0.45899 0.60371 0.46055 0.60672 0.46263 0.60834 C 0.46485 0.61019 0.46758 0.61042 0.46993 0.61204 C 0.47214 0.61389 0.47357 0.61713 0.47566 0.61922 C 0.47748 0.62084 0.47956 0.6213 0.48125 0.62338 C 0.49571 0.63727 0.47878 0.62385 0.49245 0.63426 C 0.49649 0.64098 0.49662 0.6426 0.50222 0.64792 C 0.50378 0.64908 0.50586 0.6507 0.50769 0.65209 C 0.51888 0.67223 0.50547 0.64653 0.51381 0.66621 C 0.51498 0.66852 0.51667 0.67061 0.51771 0.67338 C 0.51849 0.67547 0.51875 0.67825 0.5198 0.68056 C 0.52097 0.68264 0.52266 0.68473 0.5237 0.6875 C 0.52566 0.69213 0.52657 0.69723 0.52813 0.70209 C 0.52878 0.70463 0.52982 0.70672 0.52995 0.70926 C 0.53099 0.71343 0.53165 0.7176 0.53256 0.72153 C 0.53542 0.73334 0.53451 0.72408 0.53503 0.7338 " pathEditMode="relative" rAng="21300000" ptsTypes="AAAAAAAAAAAAAAAAAAAAAAAAAAAAAAAAAAAAAAAAAAAAAAAAAAAAAAAAAAAAAAAAAAAAAAAAAAAAAAAAAAA">
                                      <p:cBhvr>
                                        <p:cTn id="66" dur="2500" fill="hold"/>
                                        <p:tgtEl>
                                          <p:spTgt spid="32"/>
                                        </p:tgtEl>
                                        <p:attrNameLst>
                                          <p:attrName>ppt_x</p:attrName>
                                          <p:attrName>ppt_y</p:attrName>
                                        </p:attrNameLst>
                                      </p:cBhvr>
                                      <p:rCtr x="26745" y="36690"/>
                                    </p:animMotion>
                                  </p:childTnLst>
                                </p:cTn>
                              </p:par>
                              <p:par>
                                <p:cTn id="67" presetID="0" presetClass="path" presetSubtype="0" repeatCount="indefinite" accel="50000" decel="50000" fill="hold" nodeType="withEffect">
                                  <p:stCondLst>
                                    <p:cond delay="500"/>
                                  </p:stCondLst>
                                  <p:childTnLst>
                                    <p:animMotion origin="layout" path="M 0.00534 -0.01481 L 0.00534 -0.01458 C 0.00729 -0.00926 0.00912 -0.00347 0.01133 0.00209 C 0.0125 0.00533 0.01563 0.00718 0.01576 0.01065 C 0.0168 0.02917 0.01446 0.05602 0.01276 0.07616 C 0.01315 0.09676 0.01302 0.11737 0.0142 0.13774 C 0.01459 0.14144 0.01654 0.14468 0.01719 0.14838 C 0.01797 0.15186 0.01797 0.15556 0.01875 0.15903 C 0.02045 0.16621 0.02344 0.17292 0.02474 0.1801 C 0.02839 0.20047 0.02357 0.17524 0.0293 0.19931 C 0.03151 0.20857 0.03034 0.21065 0.03373 0.22061 C 0.0349 0.22362 0.03685 0.22616 0.03828 0.22917 C 0.0392 0.23334 0.04245 0.24792 0.04427 0.25232 C 0.04545 0.25556 0.0474 0.25787 0.04883 0.26088 C 0.05078 0.26505 0.05274 0.26945 0.05482 0.27362 C 0.05742 0.28496 0.05469 0.27616 0.06224 0.28843 C 0.06393 0.29098 0.06524 0.29422 0.0668 0.29699 C 0.06771 0.29838 0.06888 0.29977 0.06979 0.30116 C 0.07097 0.30324 0.07149 0.30602 0.07279 0.30764 C 0.07539 0.31112 0.07878 0.3132 0.08177 0.31598 C 0.08724 0.3213 0.09141 0.32547 0.09831 0.32894 C 0.09974 0.3294 0.10143 0.32987 0.10274 0.33102 C 0.10586 0.33287 0.1086 0.33588 0.11185 0.33727 C 0.11459 0.33866 0.11771 0.33843 0.12084 0.33936 C 0.12318 0.34005 0.12578 0.34074 0.12826 0.34144 C 0.13034 0.34283 0.13216 0.34468 0.13425 0.34561 C 0.13893 0.34838 0.14388 0.35047 0.14935 0.35209 C 0.15156 0.35301 0.15417 0.35348 0.15664 0.35417 C 0.15886 0.35487 0.16081 0.35579 0.16237 0.35625 C 0.17123 0.3588 0.17031 0.35834 0.1793 0.36065 C 0.18177 0.36112 0.18425 0.36227 0.18672 0.36274 C 0.20235 0.36551 0.21758 0.36574 0.23321 0.36713 C 0.23516 0.36737 0.25703 0.37014 0.26029 0.3713 C 0.26289 0.37223 0.26524 0.37454 0.26784 0.37547 C 0.27123 0.37662 0.27487 0.37686 0.27774 0.37755 L 0.2888 0.38172 C 0.29089 0.38264 0.29284 0.38334 0.29492 0.3838 C 0.30326 0.3875 0.31224 0.38959 0.32031 0.39468 C 0.32383 0.39676 0.32643 0.39908 0.33086 0.40093 C 0.33229 0.40162 0.33334 0.40232 0.33529 0.40301 C 0.33998 0.40556 0.34453 0.40811 0.34883 0.41158 C 0.34961 0.41297 0.35196 0.41412 0.35339 0.41574 C 0.35651 0.41968 0.35886 0.42385 0.36224 0.42871 C 0.36354 0.43125 0.36537 0.43403 0.36693 0.43704 C 0.36797 0.43912 0.36823 0.44144 0.36992 0.44329 C 0.37162 0.44653 0.37383 0.44908 0.37513 0.45186 C 0.37748 0.4625 0.37982 0.46852 0.3819 0.4794 C 0.38308 0.48681 0.3862 0.51459 0.38633 0.51551 C 0.38672 0.53311 0.38633 0.55139 0.38906 0.56875 C 0.38906 0.5713 0.39024 0.57431 0.39076 0.57709 C 0.39141 0.58125 0.39284 0.58542 0.39362 0.58982 C 0.39362 0.5919 0.39492 0.59399 0.39545 0.59607 C 0.39584 0.59885 0.39727 0.60787 0.39831 0.61112 C 0.39831 0.61343 0.40026 0.61528 0.40065 0.61737 C 0.40534 0.6375 0.403 0.62616 0.41185 0.65139 C 0.41224 0.65417 0.41341 0.65741 0.41459 0.65973 C 0.41693 0.66389 0.41914 0.66806 0.42149 0.67269 C 0.42357 0.67524 0.42383 0.67848 0.42539 0.68102 C 0.42617 0.68357 0.42852 0.68496 0.42982 0.6875 C 0.43685 0.70116 0.42852 0.69167 0.43737 0.70024 C 0.44011 0.7125 0.43542 0.70116 0.44232 0.71088 C 0.44466 0.7125 0.44466 0.71528 0.44636 0.71713 C 0.44857 0.72061 0.45391 0.72778 0.45625 0.72987 C 0.4586 0.73125 0.46081 0.73125 0.46276 0.73195 C 0.46354 0.73334 0.46563 0.73542 0.46745 0.73635 C 0.47214 0.73843 0.48242 0.74051 0.48242 0.74074 C 0.48438 0.7419 0.4862 0.74375 0.48828 0.74468 C 0.49063 0.74561 0.50625 0.74862 0.50781 0.74908 C 0.5099 0.74954 0.51185 0.75047 0.51393 0.75116 C 0.51641 0.75186 0.51888 0.75232 0.52136 0.75324 C 0.52292 0.75371 0.52422 0.75487 0.52578 0.75533 C 0.52891 0.75625 0.53164 0.75672 0.53477 0.75741 C 0.53737 0.75903 0.53972 0.76042 0.54245 0.76158 C 0.54701 0.76366 0.56042 0.76875 0.56485 0.77037 C 0.56784 0.77107 0.57097 0.7713 0.5737 0.77246 C 0.57539 0.77269 0.5767 0.77385 0.57813 0.77454 C 0.58086 0.77524 0.58334 0.7757 0.58581 0.77662 C 0.58776 0.77709 0.58972 0.77824 0.5918 0.77871 C 0.59571 0.77963 0.59987 0.7801 0.60352 0.78079 C 0.60625 0.78218 0.60847 0.7838 0.61146 0.78496 C 0.62188 0.79005 0.61276 0.78426 0.625 0.78936 C 0.62748 0.79051 0.62969 0.7926 0.63242 0.79352 C 0.6349 0.79468 0.63737 0.79491 0.63998 0.79561 C 0.6418 0.7963 0.64401 0.79699 0.64571 0.79769 C 0.65065 0.79977 0.65287 0.80162 0.65781 0.80417 C 0.65925 0.80487 0.66081 0.80556 0.66224 0.80625 C 0.67748 0.81274 0.66784 0.8088 0.68021 0.81274 C 0.69388 0.8169 0.67774 0.81274 0.69531 0.8169 C 0.69844 0.81829 0.70143 0.81945 0.70443 0.82107 C 0.7069 0.82246 0.70912 0.82431 0.71198 0.82524 C 0.71433 0.82639 0.71706 0.82662 0.7194 0.82732 C 0.7224 0.82871 0.72513 0.83056 0.72839 0.83172 C 0.73229 0.83334 0.73646 0.83449 0.74037 0.83588 C 0.74193 0.83658 0.74336 0.8375 0.74492 0.8382 C 0.75156 0.84074 0.75143 0.83959 0.75847 0.84445 C 0.7599 0.84561 0.76133 0.84723 0.76289 0.84885 C 0.76706 0.85278 0.77018 0.85602 0.77344 0.86135 C 0.77448 0.86343 0.775 0.86598 0.77643 0.86783 C 0.77761 0.86968 0.77956 0.87037 0.78086 0.87223 C 0.78412 0.87616 0.78633 0.88125 0.78972 0.88473 C 0.80078 0.89514 0.78698 0.88241 0.80039 0.89329 C 0.80183 0.89468 0.80326 0.89653 0.80495 0.89746 C 0.80768 0.89931 0.81094 0.89977 0.81393 0.90162 C 0.8319 0.91459 0.80625 0.89676 0.82748 0.91042 C 0.83047 0.91227 0.83334 0.91482 0.83633 0.91667 C 0.83776 0.91737 0.83933 0.9176 0.84102 0.91875 C 0.84245 0.91968 0.84375 0.92199 0.84545 0.92292 C 0.84675 0.92408 0.84844 0.92431 0.84987 0.925 C 0.86276 0.93426 0.85183 0.9294 0.86341 0.93357 C 0.86472 0.93519 0.86615 0.93681 0.86784 0.93774 C 0.8711 0.93982 0.875 0.94051 0.87826 0.94213 C 0.87969 0.9426 0.88125 0.94375 0.88268 0.94422 C 0.88685 0.94514 0.89089 0.94561 0.89479 0.9463 C 0.90365 0.95047 0.89649 0.94746 0.91133 0.9507 C 0.91771 0.95186 0.92435 0.95348 0.93099 0.95487 C 0.94206 0.96019 0.93125 0.95556 0.95469 0.95903 C 0.95795 0.95949 0.96081 0.96112 0.9638 0.96112 C 0.98972 0.96181 1.01589 0.96112 1.04206 0.96112 " pathEditMode="relative" rAng="0" ptsTypes="AAAAAAAAAAAAAAAAAAAAAAAAAAAAAAAAAAAAAAAAAAAAAAAAAAAAAAAAAAAAAAAAAAAAAAAAAAAAAAAAAAAAAAAAAAAAAAAAAAAAAAAAAAAAAAAAAAAAAA">
                                      <p:cBhvr>
                                        <p:cTn id="68" dur="3500" fill="hold"/>
                                        <p:tgtEl>
                                          <p:spTgt spid="6"/>
                                        </p:tgtEl>
                                        <p:attrNameLst>
                                          <p:attrName>ppt_x</p:attrName>
                                          <p:attrName>ppt_y</p:attrName>
                                        </p:attrNameLst>
                                      </p:cBhvr>
                                      <p:rCtr x="51836" y="48796"/>
                                    </p:animMotion>
                                  </p:childTnLst>
                                </p:cTn>
                              </p:par>
                              <p:par>
                                <p:cTn id="69" presetID="8" presetClass="emph" presetSubtype="0" repeatCount="indefinite" autoRev="1" fill="hold" nodeType="withEffect">
                                  <p:stCondLst>
                                    <p:cond delay="500"/>
                                  </p:stCondLst>
                                  <p:childTnLst>
                                    <p:animRot by="10800000">
                                      <p:cBhvr>
                                        <p:cTn id="70" dur="1750" fill="hold"/>
                                        <p:tgtEl>
                                          <p:spTgt spid="6"/>
                                        </p:tgtEl>
                                        <p:attrNameLst>
                                          <p:attrName>r</p:attrName>
                                        </p:attrNameLst>
                                      </p:cBhvr>
                                    </p:animRot>
                                  </p:childTnLst>
                                </p:cTn>
                              </p:par>
                              <p:par>
                                <p:cTn id="71" presetID="0" presetClass="path" presetSubtype="0" repeatCount="indefinite" accel="50000" decel="50000" fill="hold" nodeType="withEffect">
                                  <p:stCondLst>
                                    <p:cond delay="1250"/>
                                  </p:stCondLst>
                                  <p:childTnLst>
                                    <p:animMotion origin="layout" path="M 2.08333E-7 -2.96296E-6 L 2.08333E-7 0.00023 C 0.00039 0.00764 0.00039 0.01505 0.00169 0.02269 C 0.00221 0.0257 0.0043 0.02755 0.00521 0.03033 C 0.01263 0.05093 0.00039 0.02361 0.01055 0.04537 C 0.01315 0.06389 0.01068 0.0544 0.0194 0.07315 L 0.02305 0.08056 C 0.02422 0.0831 0.02513 0.08588 0.02656 0.0882 L 0.03724 0.10324 C 0.04115 0.11922 0.03594 0.10394 0.0444 0.11343 C 0.06211 0.13264 0.04766 0.1257 0.06224 0.13102 C 0.06393 0.13357 0.06549 0.13658 0.06758 0.13866 C 0.06914 0.14005 0.07109 0.14028 0.07292 0.14121 C 0.0776 0.14283 0.08242 0.14445 0.08711 0.14607 C 0.08958 0.14699 0.09206 0.14746 0.09427 0.14861 C 0.09609 0.14954 0.09779 0.15047 0.09961 0.15116 C 0.1026 0.15232 0.1056 0.15278 0.10859 0.15371 C 0.11094 0.15533 0.11328 0.15718 0.11562 0.1588 C 0.1181 0.15973 0.12057 0.16019 0.12279 0.16135 C 0.12474 0.16181 0.1263 0.16297 0.12812 0.16389 C 0.13594 0.1669 0.13372 0.16505 0.14062 0.16875 C 0.14375 0.17037 0.14674 0.17199 0.14948 0.17385 C 0.15208 0.17547 0.1543 0.17755 0.15664 0.17894 C 0.1638 0.18241 0.17135 0.18426 0.17799 0.18889 L 0.19935 0.20417 C 0.21042 0.21181 0.2043 0.20695 0.21719 0.21922 C 0.22201 0.22361 0.22422 0.22523 0.22786 0.23195 C 0.23151 0.23797 0.23633 0.24885 0.23854 0.25695 C 0.24154 0.26713 0.24232 0.27246 0.24401 0.28218 C 0.24727 0.32801 0.24753 0.32176 0.24401 0.39051 C 0.24362 0.39746 0.24154 0.40394 0.24036 0.41065 L 0.23854 0.42084 C 0.23802 0.42848 0.23789 0.43588 0.23685 0.44352 C 0.23581 0.45139 0.23268 0.46135 0.22969 0.46875 C 0.22865 0.4713 0.22721 0.47361 0.22617 0.47616 C 0.22187 0.48843 0.22812 0.48033 0.21901 0.48889 C 0.21068 0.5125 0.22148 0.48357 0.20833 0.51158 C 0.20677 0.51482 0.20612 0.51829 0.20469 0.52153 C 0.20365 0.52408 0.20247 0.52662 0.20117 0.52917 C 0.1987 0.53426 0.18971 0.55 0.18867 0.5544 C 0.18451 0.57246 0.18828 0.56667 0.17982 0.57454 C 0.17174 0.59167 0.18177 0.57037 0.17096 0.59468 C 0.16992 0.59723 0.16901 0.60023 0.16732 0.60232 C 0.16589 0.6044 0.1638 0.60556 0.16198 0.60741 C 0.15352 0.62547 0.15794 0.61829 0.14948 0.6301 C 0.14896 0.63241 0.14883 0.63519 0.14779 0.6375 C 0.14492 0.64445 0.13516 0.65949 0.13164 0.66273 C 0.12656 0.66783 0.12526 0.66806 0.12096 0.67547 C 0.11966 0.67755 0.11849 0.6801 0.11745 0.68287 C 0.11667 0.68519 0.11706 0.68866 0.11562 0.69051 C 0.11497 0.69167 0.11328 0.69051 0.11211 0.69051 " pathEditMode="relative" rAng="0" ptsTypes="AAAAAAAAAAAAAAAAAAAAAAAAAAAAAAAAAAAAAAAAAAAAAAAAAAA">
                                      <p:cBhvr>
                                        <p:cTn id="72" dur="2500" fill="hold"/>
                                        <p:tgtEl>
                                          <p:spTgt spid="8"/>
                                        </p:tgtEl>
                                        <p:attrNameLst>
                                          <p:attrName>ppt_x</p:attrName>
                                          <p:attrName>ppt_y</p:attrName>
                                        </p:attrNameLst>
                                      </p:cBhvr>
                                      <p:rCtr x="12318" y="34537"/>
                                    </p:animMotion>
                                  </p:childTnLst>
                                </p:cTn>
                              </p:par>
                              <p:par>
                                <p:cTn id="73" presetID="8" presetClass="emph" presetSubtype="0" repeatCount="indefinite" autoRev="1" fill="hold" nodeType="withEffect">
                                  <p:stCondLst>
                                    <p:cond delay="1250"/>
                                  </p:stCondLst>
                                  <p:childTnLst>
                                    <p:animRot by="10800000">
                                      <p:cBhvr>
                                        <p:cTn id="74" dur="1250" fill="hold"/>
                                        <p:tgtEl>
                                          <p:spTgt spid="8"/>
                                        </p:tgtEl>
                                        <p:attrNameLst>
                                          <p:attrName>r</p:attrName>
                                        </p:attrNameLst>
                                      </p:cBhvr>
                                    </p:animRot>
                                  </p:childTnLst>
                                </p:cTn>
                              </p:par>
                              <p:par>
                                <p:cTn id="75" presetID="0" presetClass="path" presetSubtype="0" repeatCount="indefinite" accel="50000" decel="50000" fill="hold" nodeType="withEffect">
                                  <p:stCondLst>
                                    <p:cond delay="500"/>
                                  </p:stCondLst>
                                  <p:childTnLst>
                                    <p:animMotion origin="layout" path="M -1.875E-6 -4.44444E-6 L -1.875E-6 0.00024 C 0.00287 0.00093 0.02865 0.00787 0.03373 0.0125 C 0.04037 0.01899 0.04167 0.01922 0.04727 0.02848 C 0.04883 0.03149 0.04987 0.03519 0.05169 0.03797 C 0.05169 0.0382 0.06602 0.05857 0.06745 0.06042 C 0.06966 0.06366 0.07227 0.06644 0.07422 0.06991 C 0.07643 0.07408 0.07878 0.07825 0.08086 0.08264 C 0.08268 0.08565 0.08399 0.08889 0.08555 0.09213 C 0.08711 0.0963 0.08802 0.10093 0.08998 0.1051 C 0.09128 0.10741 0.09297 0.10926 0.0944 0.11135 C 0.09557 0.11783 0.09701 0.12732 0.09883 0.13357 C 0.10026 0.13797 0.10222 0.1419 0.10365 0.1463 C 0.10599 0.15463 0.10599 0.1595 0.10807 0.16852 C 0.11615 0.20718 0.10964 0.17107 0.11485 0.20047 C 0.11498 0.20348 0.11654 0.24121 0.11927 0.25139 C 0.12031 0.2551 0.12813 0.27917 0.13268 0.28635 C 0.1362 0.29213 0.14102 0.29607 0.14388 0.30232 C 0.15 0.31505 0.14623 0.30973 0.15521 0.31806 C 0.16341 0.33588 0.15482 0.322 0.16615 0.33102 C 0.19219 0.35116 0.17201 0.33612 0.18438 0.35 C 0.18659 0.35232 0.18919 0.35394 0.19128 0.35625 C 0.19284 0.35834 0.19401 0.36088 0.19571 0.36297 C 0.1987 0.36621 0.20209 0.36852 0.20469 0.37223 C 0.20664 0.375 0.20742 0.37894 0.20925 0.38195 C 0.21276 0.3875 0.2168 0.3926 0.22044 0.39769 C 0.22201 0.39977 0.2237 0.40162 0.225 0.40417 C 0.23425 0.42176 0.22904 0.41297 0.24063 0.42963 C 0.24232 0.4338 0.24336 0.43843 0.24531 0.44237 C 0.24701 0.44607 0.25 0.44862 0.25196 0.45186 C 0.25378 0.45487 0.25495 0.45811 0.25651 0.46158 C 0.25729 0.46575 0.25807 0.46991 0.25886 0.47408 C 0.25951 0.4794 0.26016 0.48496 0.26107 0.49005 C 0.26159 0.49329 0.2625 0.49653 0.26328 0.49954 C 0.26406 0.55278 0.26354 0.60579 0.2655 0.6588 C 0.26576 0.66551 0.26732 0.67246 0.27005 0.67778 C 0.27539 0.68936 0.27865 0.69792 0.28789 0.70672 C 0.29024 0.7088 0.29271 0.71065 0.29466 0.71297 C 0.29636 0.71482 0.2974 0.7176 0.29935 0.71922 C 0.30196 0.722 0.30547 0.72292 0.30821 0.7257 C 0.31003 0.72732 0.31094 0.73079 0.31289 0.73195 C 0.32682 0.74213 0.32604 0.73125 0.32604 0.74167 " pathEditMode="relative" rAng="0" ptsTypes="AAAAAAAAAAAAAAAAAAAAAAAAAAAAAAAAAAAAAAAAAA">
                                      <p:cBhvr>
                                        <p:cTn id="76" dur="2250" fill="hold"/>
                                        <p:tgtEl>
                                          <p:spTgt spid="33"/>
                                        </p:tgtEl>
                                        <p:attrNameLst>
                                          <p:attrName>ppt_x</p:attrName>
                                          <p:attrName>ppt_y</p:attrName>
                                        </p:attrNameLst>
                                      </p:cBhvr>
                                      <p:rCtr x="16302" y="3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1_空白">
    <p:spTree>
      <p:nvGrpSpPr>
        <p:cNvPr id="1" name=""/>
        <p:cNvGrpSpPr/>
        <p:nvPr/>
      </p:nvGrpSpPr>
      <p:grpSpPr>
        <a:xfrm>
          <a:off x="0" y="0"/>
          <a:ext cx="0" cy="0"/>
          <a:chOff x="0" y="0"/>
          <a:chExt cx="0" cy="0"/>
        </a:xfrm>
      </p:grpSpPr>
      <p:grpSp>
        <p:nvGrpSpPr>
          <p:cNvPr id="2" name="组合 1"/>
          <p:cNvGrpSpPr/>
          <p:nvPr userDrawn="1"/>
        </p:nvGrpSpPr>
        <p:grpSpPr>
          <a:xfrm>
            <a:off x="-24804" y="-839"/>
            <a:ext cx="12245569" cy="6858839"/>
            <a:chOff x="-24804" y="-108567"/>
            <a:chExt cx="12245569" cy="6966567"/>
          </a:xfrm>
        </p:grpSpPr>
        <p:pic>
          <p:nvPicPr>
            <p:cNvPr id="31" name="图片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567"/>
              <a:ext cx="12192000" cy="6858000"/>
            </a:xfrm>
            <a:prstGeom prst="rect">
              <a:avLst/>
            </a:prstGeom>
          </p:spPr>
        </p:pic>
        <p:pic>
          <p:nvPicPr>
            <p:cNvPr id="33" name="图片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104498"/>
              <a:ext cx="341377" cy="240792"/>
            </a:xfrm>
            <a:prstGeom prst="rect">
              <a:avLst/>
            </a:prstGeom>
          </p:spPr>
        </p:pic>
        <p:pic>
          <p:nvPicPr>
            <p:cNvPr id="34" name="图片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345290"/>
              <a:ext cx="192024" cy="222504"/>
            </a:xfrm>
            <a:prstGeom prst="rect">
              <a:avLst/>
            </a:prstGeom>
          </p:spPr>
        </p:pic>
        <p:pic>
          <p:nvPicPr>
            <p:cNvPr id="35" name="图片 3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1700182"/>
              <a:ext cx="301753" cy="161544"/>
            </a:xfrm>
            <a:prstGeom prst="rect">
              <a:avLst/>
            </a:prstGeom>
          </p:spPr>
        </p:pic>
        <p:pic>
          <p:nvPicPr>
            <p:cNvPr id="36" name="图片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040197"/>
              <a:ext cx="262129" cy="121920"/>
            </a:xfrm>
            <a:prstGeom prst="rect">
              <a:avLst/>
            </a:prstGeom>
          </p:spPr>
        </p:pic>
        <p:pic>
          <p:nvPicPr>
            <p:cNvPr id="37" name="图片 3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53195" y="4308327"/>
              <a:ext cx="838202" cy="905258"/>
            </a:xfrm>
            <a:prstGeom prst="rect">
              <a:avLst/>
            </a:prstGeom>
          </p:spPr>
        </p:pic>
        <p:pic>
          <p:nvPicPr>
            <p:cNvPr id="38" name="图片 3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53195" y="4726463"/>
              <a:ext cx="749810" cy="850394"/>
            </a:xfrm>
            <a:prstGeom prst="rect">
              <a:avLst/>
            </a:prstGeom>
          </p:spPr>
        </p:pic>
        <p:pic>
          <p:nvPicPr>
            <p:cNvPr id="39" name="图片 3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2920863"/>
              <a:ext cx="191274" cy="111195"/>
            </a:xfrm>
            <a:prstGeom prst="rect">
              <a:avLst/>
            </a:prstGeom>
          </p:spPr>
        </p:pic>
        <p:pic>
          <p:nvPicPr>
            <p:cNvPr id="40" name="图片 3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3171065"/>
              <a:ext cx="191274" cy="111195"/>
            </a:xfrm>
            <a:prstGeom prst="rect">
              <a:avLst/>
            </a:prstGeom>
          </p:spPr>
        </p:pic>
        <p:pic>
          <p:nvPicPr>
            <p:cNvPr id="41" name="图片 4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9349687">
              <a:off x="0" y="3075481"/>
              <a:ext cx="183600" cy="160460"/>
            </a:xfrm>
            <a:prstGeom prst="rect">
              <a:avLst/>
            </a:prstGeom>
          </p:spPr>
        </p:pic>
        <p:pic>
          <p:nvPicPr>
            <p:cNvPr id="42" name="图片 4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4804" y="3841932"/>
              <a:ext cx="4814184" cy="2619456"/>
            </a:xfrm>
            <a:prstGeom prst="rect">
              <a:avLst/>
            </a:prstGeom>
          </p:spPr>
        </p:pic>
        <p:pic>
          <p:nvPicPr>
            <p:cNvPr id="43" name="图片 42"/>
            <p:cNvPicPr>
              <a:picLocks noChangeAspect="1"/>
            </p:cNvPicPr>
            <p:nvPr userDrawn="1"/>
          </p:nvPicPr>
          <p:blipFill rotWithShape="1">
            <a:blip r:embed="rId12" cstate="print">
              <a:extLst>
                <a:ext uri="{28A0092B-C50C-407E-A947-70E740481C1C}">
                  <a14:useLocalDpi xmlns:a14="http://schemas.microsoft.com/office/drawing/2010/main" val="0"/>
                </a:ext>
              </a:extLst>
            </a:blip>
            <a:srcRect/>
            <a:stretch>
              <a:fillRect/>
            </a:stretch>
          </p:blipFill>
          <p:spPr>
            <a:xfrm flipH="1">
              <a:off x="-24804" y="4896413"/>
              <a:ext cx="12216804" cy="1961587"/>
            </a:xfrm>
            <a:prstGeom prst="rect">
              <a:avLst/>
            </a:prstGeom>
          </p:spPr>
        </p:pic>
        <p:pic>
          <p:nvPicPr>
            <p:cNvPr id="44" name="图片 4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flipH="1">
              <a:off x="7406581" y="4238544"/>
              <a:ext cx="4814184" cy="2619456"/>
            </a:xfrm>
            <a:prstGeom prst="rect">
              <a:avLst/>
            </a:prstGeom>
          </p:spPr>
        </p:pic>
        <p:pic>
          <p:nvPicPr>
            <p:cNvPr id="45" name="图片 4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3305059" y="4492093"/>
              <a:ext cx="4179561" cy="2365907"/>
            </a:xfrm>
            <a:prstGeom prst="rect">
              <a:avLst/>
            </a:prstGeom>
          </p:spPr>
        </p:pic>
        <p:pic>
          <p:nvPicPr>
            <p:cNvPr id="46" name="图片 45"/>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a:fillRect/>
            </a:stretch>
          </p:blipFill>
          <p:spPr>
            <a:xfrm>
              <a:off x="6502375" y="4070500"/>
              <a:ext cx="5684235" cy="2787500"/>
            </a:xfrm>
            <a:prstGeom prst="rect">
              <a:avLst/>
            </a:prstGeom>
          </p:spPr>
        </p:pic>
      </p:grpSp>
      <p:sp>
        <p:nvSpPr>
          <p:cNvPr id="3" name="矩形 2"/>
          <p:cNvSpPr/>
          <p:nvPr userDrawn="1"/>
        </p:nvSpPr>
        <p:spPr>
          <a:xfrm>
            <a:off x="-26784" y="0"/>
            <a:ext cx="12245569" cy="6912283"/>
          </a:xfrm>
          <a:prstGeom prst="rect">
            <a:avLst/>
          </a:prstGeom>
          <a:gradFill flip="none" rotWithShape="1">
            <a:gsLst>
              <a:gs pos="14000">
                <a:schemeClr val="bg1"/>
              </a:gs>
              <a:gs pos="82000">
                <a:srgbClr val="FFFFFF">
                  <a:shade val="100000"/>
                  <a:satMod val="115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277387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grpSp>
        <p:nvGrpSpPr>
          <p:cNvPr id="6" name="组合 5"/>
          <p:cNvGrpSpPr/>
          <p:nvPr userDrawn="1"/>
        </p:nvGrpSpPr>
        <p:grpSpPr>
          <a:xfrm>
            <a:off x="-24804" y="-841"/>
            <a:ext cx="12245569" cy="6804976"/>
            <a:chOff x="-24804" y="-108567"/>
            <a:chExt cx="12245569" cy="6966567"/>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567"/>
              <a:ext cx="12192000" cy="6858000"/>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104498"/>
              <a:ext cx="341377" cy="240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345290"/>
              <a:ext cx="192024" cy="222504"/>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1700182"/>
              <a:ext cx="301753" cy="16154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040197"/>
              <a:ext cx="262129" cy="121920"/>
            </a:xfrm>
            <a:prstGeom prst="rect">
              <a:avLst/>
            </a:prstGeom>
          </p:spPr>
        </p:pic>
        <p:pic>
          <p:nvPicPr>
            <p:cNvPr id="12" name="图片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53195" y="4308327"/>
              <a:ext cx="838202" cy="905258"/>
            </a:xfrm>
            <a:prstGeom prst="rect">
              <a:avLst/>
            </a:prstGeom>
          </p:spPr>
        </p:pic>
        <p:pic>
          <p:nvPicPr>
            <p:cNvPr id="13" name="图片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53195" y="4726463"/>
              <a:ext cx="749810" cy="850394"/>
            </a:xfrm>
            <a:prstGeom prst="rect">
              <a:avLst/>
            </a:prstGeom>
          </p:spPr>
        </p:pic>
        <p:pic>
          <p:nvPicPr>
            <p:cNvPr id="14" name="图片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2920863"/>
              <a:ext cx="191274" cy="111195"/>
            </a:xfrm>
            <a:prstGeom prst="rect">
              <a:avLst/>
            </a:prstGeom>
          </p:spPr>
        </p:pic>
        <p:pic>
          <p:nvPicPr>
            <p:cNvPr id="15" name="图片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3171065"/>
              <a:ext cx="191274" cy="111195"/>
            </a:xfrm>
            <a:prstGeom prst="rect">
              <a:avLst/>
            </a:prstGeom>
          </p:spPr>
        </p:pic>
        <p:pic>
          <p:nvPicPr>
            <p:cNvPr id="16" name="图片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9349687">
              <a:off x="0" y="3075481"/>
              <a:ext cx="183600" cy="160460"/>
            </a:xfrm>
            <a:prstGeom prst="rect">
              <a:avLst/>
            </a:prstGeom>
          </p:spPr>
        </p:pic>
        <p:pic>
          <p:nvPicPr>
            <p:cNvPr id="17" name="图片 1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4804" y="3841932"/>
              <a:ext cx="4814184" cy="2619456"/>
            </a:xfrm>
            <a:prstGeom prst="rect">
              <a:avLst/>
            </a:prstGeom>
          </p:spPr>
        </p:pic>
        <p:pic>
          <p:nvPicPr>
            <p:cNvPr id="18" name="图片 17"/>
            <p:cNvPicPr>
              <a:picLocks noChangeAspect="1"/>
            </p:cNvPicPr>
            <p:nvPr userDrawn="1"/>
          </p:nvPicPr>
          <p:blipFill rotWithShape="1">
            <a:blip r:embed="rId12" cstate="print">
              <a:extLst>
                <a:ext uri="{28A0092B-C50C-407E-A947-70E740481C1C}">
                  <a14:useLocalDpi xmlns:a14="http://schemas.microsoft.com/office/drawing/2010/main" val="0"/>
                </a:ext>
              </a:extLst>
            </a:blip>
            <a:srcRect/>
            <a:stretch>
              <a:fillRect/>
            </a:stretch>
          </p:blipFill>
          <p:spPr>
            <a:xfrm flipH="1">
              <a:off x="-24804" y="4896413"/>
              <a:ext cx="12216804" cy="1961587"/>
            </a:xfrm>
            <a:prstGeom prst="rect">
              <a:avLst/>
            </a:prstGeom>
          </p:spPr>
        </p:pic>
        <p:pic>
          <p:nvPicPr>
            <p:cNvPr id="19" name="图片 1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flipH="1">
              <a:off x="7406581" y="4238544"/>
              <a:ext cx="4814184" cy="2619456"/>
            </a:xfrm>
            <a:prstGeom prst="rect">
              <a:avLst/>
            </a:prstGeom>
          </p:spPr>
        </p:pic>
        <p:pic>
          <p:nvPicPr>
            <p:cNvPr id="20" name="图片 1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3305059" y="4492093"/>
              <a:ext cx="4179561" cy="2365907"/>
            </a:xfrm>
            <a:prstGeom prst="rect">
              <a:avLst/>
            </a:prstGeom>
          </p:spPr>
        </p:pic>
        <p:pic>
          <p:nvPicPr>
            <p:cNvPr id="21" name="图片 20"/>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a:fillRect/>
            </a:stretch>
          </p:blipFill>
          <p:spPr>
            <a:xfrm>
              <a:off x="6502375" y="4070500"/>
              <a:ext cx="5684235" cy="2787500"/>
            </a:xfrm>
            <a:prstGeom prst="rect">
              <a:avLst/>
            </a:prstGeom>
          </p:spPr>
        </p:pic>
      </p:grpSp>
      <p:sp>
        <p:nvSpPr>
          <p:cNvPr id="23" name="矩形 22"/>
          <p:cNvSpPr/>
          <p:nvPr userDrawn="1"/>
        </p:nvSpPr>
        <p:spPr>
          <a:xfrm>
            <a:off x="-26784" y="0"/>
            <a:ext cx="12245569" cy="6858000"/>
          </a:xfrm>
          <a:prstGeom prst="rect">
            <a:avLst/>
          </a:prstGeom>
          <a:gradFill flip="none" rotWithShape="1">
            <a:gsLst>
              <a:gs pos="44000">
                <a:schemeClr val="bg1">
                  <a:alpha val="93000"/>
                </a:schemeClr>
              </a:gs>
              <a:gs pos="100000">
                <a:srgbClr val="FFFFFF">
                  <a:shade val="100000"/>
                  <a:satMod val="115000"/>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379305" y="598569"/>
            <a:ext cx="955250" cy="591477"/>
          </a:xfrm>
          <a:prstGeom prst="rect">
            <a:avLst/>
          </a:prstGeom>
        </p:spPr>
      </p:pic>
    </p:spTree>
    <p:extLst>
      <p:ext uri="{BB962C8B-B14F-4D97-AF65-F5344CB8AC3E}">
        <p14:creationId xmlns:p14="http://schemas.microsoft.com/office/powerpoint/2010/main" val="14655662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gradFill flip="none" rotWithShape="1">
            <a:gsLst>
              <a:gs pos="30000">
                <a:srgbClr val="FBFBFB"/>
              </a:gs>
              <a:gs pos="74000">
                <a:schemeClr val="bg1">
                  <a:lumMod val="85000"/>
                </a:schemeClr>
              </a:gs>
              <a:gs pos="100000">
                <a:srgbClr val="D1D1D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dirty="0">
              <a:ea typeface="微软雅黑" panose="020B0503020204020204" pitchFamily="34" charset="-122"/>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0"/>
            <a:r>
              <a:rPr lang="zh-CN" altLang="en-US"/>
              <a:t>第二级</a:t>
            </a:r>
          </a:p>
          <a:p>
            <a:pPr lvl="0"/>
            <a:r>
              <a:rPr lang="zh-CN" altLang="en-US"/>
              <a:t>第三级</a:t>
            </a:r>
          </a:p>
          <a:p>
            <a:pPr lvl="0"/>
            <a:r>
              <a:rPr lang="zh-CN" altLang="en-US"/>
              <a:t>第四级</a:t>
            </a:r>
          </a:p>
          <a:p>
            <a:pPr lvl="0"/>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r>
              <a:rPr lang="en-US" altLang="zh-CN"/>
              <a:t>2019/5/29</a:t>
            </a:r>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r>
              <a:rPr lang="en-US" altLang="zh-CN"/>
              <a:t>‹#›</a:t>
            </a:r>
            <a:endParaRPr lang="zh-CN" altLang="en-US"/>
          </a:p>
        </p:txBody>
      </p:sp>
      <p:pic>
        <p:nvPicPr>
          <p:cNvPr id="9" name="Picture 8" descr="Shape&#10;&#10;Description automatically generated with medium confidence">
            <a:extLst>
              <a:ext uri="{FF2B5EF4-FFF2-40B4-BE49-F238E27FC236}">
                <a16:creationId xmlns="" xmlns:a16="http://schemas.microsoft.com/office/drawing/2014/main" id="{1D75E724-D182-4DC5-B85E-476A0E8D3E9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50196" y="546651"/>
            <a:ext cx="1231095" cy="1231095"/>
          </a:xfrm>
          <a:prstGeom prst="rect">
            <a:avLst/>
          </a:prstGeom>
        </p:spPr>
      </p:pic>
    </p:spTree>
    <p:extLst>
      <p:ext uri="{BB962C8B-B14F-4D97-AF65-F5344CB8AC3E}">
        <p14:creationId xmlns:p14="http://schemas.microsoft.com/office/powerpoint/2010/main" val="2749330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gradFill flip="none" rotWithShape="1">
            <a:gsLst>
              <a:gs pos="30000">
                <a:srgbClr val="FBFBFB"/>
              </a:gs>
              <a:gs pos="74000">
                <a:schemeClr val="bg1">
                  <a:lumMod val="85000"/>
                </a:schemeClr>
              </a:gs>
              <a:gs pos="100000">
                <a:srgbClr val="D1D1D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dirty="0">
              <a:ea typeface="微软雅黑" panose="020B0503020204020204" pitchFamily="34" charset="-122"/>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0"/>
            <a:r>
              <a:rPr lang="zh-CN" altLang="en-US"/>
              <a:t>第二级</a:t>
            </a:r>
          </a:p>
          <a:p>
            <a:pPr lvl="0"/>
            <a:r>
              <a:rPr lang="zh-CN" altLang="en-US"/>
              <a:t>第三级</a:t>
            </a:r>
          </a:p>
          <a:p>
            <a:pPr lvl="0"/>
            <a:r>
              <a:rPr lang="zh-CN" altLang="en-US"/>
              <a:t>第四级</a:t>
            </a:r>
          </a:p>
          <a:p>
            <a:pPr lvl="0"/>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r>
              <a:rPr lang="en-US" altLang="zh-CN"/>
              <a:t>2019/5/29</a:t>
            </a:r>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r>
              <a:rPr lang="en-US" altLang="zh-CN"/>
              <a:t>‹#›</a:t>
            </a:r>
            <a:endParaRPr lang="zh-CN" altLang="en-US"/>
          </a:p>
        </p:txBody>
      </p:sp>
      <p:pic>
        <p:nvPicPr>
          <p:cNvPr id="9" name="Picture 8" descr="Shape&#10;&#10;Description automatically generated with medium confidence">
            <a:extLst>
              <a:ext uri="{FF2B5EF4-FFF2-40B4-BE49-F238E27FC236}">
                <a16:creationId xmlns="" xmlns:a16="http://schemas.microsoft.com/office/drawing/2014/main" id="{BEE36955-F33B-4288-9D51-0C57B0101AF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50196" y="546651"/>
            <a:ext cx="1231095" cy="1231095"/>
          </a:xfrm>
          <a:prstGeom prst="rect">
            <a:avLst/>
          </a:prstGeom>
        </p:spPr>
      </p:pic>
    </p:spTree>
    <p:extLst>
      <p:ext uri="{BB962C8B-B14F-4D97-AF65-F5344CB8AC3E}">
        <p14:creationId xmlns:p14="http://schemas.microsoft.com/office/powerpoint/2010/main" val="340854098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xml"/><Relationship Id="rId7"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10.xml"/><Relationship Id="rId7" Type="http://schemas.openxmlformats.org/officeDocument/2006/relationships/image" Target="../media/image56.png"/><Relationship Id="rId2" Type="http://schemas.openxmlformats.org/officeDocument/2006/relationships/slideLayout" Target="../slideLayouts/slideLayout3.xml"/><Relationship Id="rId1" Type="http://schemas.openxmlformats.org/officeDocument/2006/relationships/tags" Target="../tags/tag11.xml"/><Relationship Id="rId6" Type="http://schemas.microsoft.com/office/2007/relationships/hdphoto" Target="../media/hdphoto2.wdp"/><Relationship Id="rId5" Type="http://schemas.openxmlformats.org/officeDocument/2006/relationships/image" Target="../media/image55.png"/><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notesSlide" Target="../notesSlides/notesSlide12.xml"/><Relationship Id="rId7" Type="http://schemas.openxmlformats.org/officeDocument/2006/relationships/image" Target="../media/image53.png"/><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image" Target="../media/image52.png"/><Relationship Id="rId5" Type="http://schemas.microsoft.com/office/2007/relationships/hdphoto" Target="../media/hdphoto1.wdp"/><Relationship Id="rId4" Type="http://schemas.openxmlformats.org/officeDocument/2006/relationships/image" Target="../media/image48.png"/><Relationship Id="rId9" Type="http://schemas.openxmlformats.org/officeDocument/2006/relationships/image" Target="../media/image5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image" Target="../media/image30.png"/><Relationship Id="rId5" Type="http://schemas.openxmlformats.org/officeDocument/2006/relationships/image" Target="../media/image49.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14.xml"/><Relationship Id="rId7" Type="http://schemas.openxmlformats.org/officeDocument/2006/relationships/image" Target="../media/image39.png"/><Relationship Id="rId12" Type="http://schemas.openxmlformats.org/officeDocument/2006/relationships/image" Target="../media/image59.png"/><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38.png"/><Relationship Id="rId11" Type="http://schemas.openxmlformats.org/officeDocument/2006/relationships/image" Target="../media/image44.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8.xml"/><Relationship Id="rId5" Type="http://schemas.openxmlformats.org/officeDocument/2006/relationships/image" Target="../media/image63.jpeg"/><Relationship Id="rId4" Type="http://schemas.openxmlformats.org/officeDocument/2006/relationships/image" Target="../media/image62.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21.xml"/><Relationship Id="rId7" Type="http://schemas.openxmlformats.org/officeDocument/2006/relationships/slideLayout" Target="../slideLayouts/slideLayout3.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10" Type="http://schemas.openxmlformats.org/officeDocument/2006/relationships/image" Target="../media/image65.png"/><Relationship Id="rId4" Type="http://schemas.openxmlformats.org/officeDocument/2006/relationships/tags" Target="../tags/tag22.xml"/><Relationship Id="rId9" Type="http://schemas.openxmlformats.org/officeDocument/2006/relationships/image" Target="../media/image6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5.xml"/><Relationship Id="rId6" Type="http://schemas.openxmlformats.org/officeDocument/2006/relationships/image" Target="../media/image67.png"/><Relationship Id="rId5" Type="http://schemas.microsoft.com/office/2007/relationships/hdphoto" Target="../media/hdphoto4.wdp"/><Relationship Id="rId4" Type="http://schemas.openxmlformats.org/officeDocument/2006/relationships/image" Target="../media/image6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6.xml"/><Relationship Id="rId6" Type="http://schemas.openxmlformats.org/officeDocument/2006/relationships/image" Target="../media/image67.png"/><Relationship Id="rId5" Type="http://schemas.microsoft.com/office/2007/relationships/hdphoto" Target="../media/hdphoto4.wdp"/><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34.png"/><Relationship Id="rId4" Type="http://schemas.openxmlformats.org/officeDocument/2006/relationships/image" Target="../media/image3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7.xml"/><Relationship Id="rId6" Type="http://schemas.openxmlformats.org/officeDocument/2006/relationships/image" Target="../media/image67.png"/><Relationship Id="rId5" Type="http://schemas.microsoft.com/office/2007/relationships/hdphoto" Target="../media/hdphoto4.wdp"/><Relationship Id="rId4" Type="http://schemas.openxmlformats.org/officeDocument/2006/relationships/image" Target="../media/image6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8.xml"/><Relationship Id="rId6" Type="http://schemas.openxmlformats.org/officeDocument/2006/relationships/image" Target="../media/image67.png"/><Relationship Id="rId5" Type="http://schemas.microsoft.com/office/2007/relationships/hdphoto" Target="../media/hdphoto4.wdp"/><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9.xml"/><Relationship Id="rId6" Type="http://schemas.openxmlformats.org/officeDocument/2006/relationships/image" Target="../media/image67.png"/><Relationship Id="rId5" Type="http://schemas.microsoft.com/office/2007/relationships/hdphoto" Target="../media/hdphoto4.wdp"/><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24.xml"/><Relationship Id="rId7" Type="http://schemas.openxmlformats.org/officeDocument/2006/relationships/image" Target="../media/image39.png"/><Relationship Id="rId12" Type="http://schemas.openxmlformats.org/officeDocument/2006/relationships/image" Target="../media/image68.png"/><Relationship Id="rId2" Type="http://schemas.openxmlformats.org/officeDocument/2006/relationships/slideLayout" Target="../slideLayouts/slideLayout6.xml"/><Relationship Id="rId1" Type="http://schemas.openxmlformats.org/officeDocument/2006/relationships/tags" Target="../tags/tag31.xml"/><Relationship Id="rId6" Type="http://schemas.openxmlformats.org/officeDocument/2006/relationships/image" Target="../media/image38.png"/><Relationship Id="rId11" Type="http://schemas.openxmlformats.org/officeDocument/2006/relationships/image" Target="../media/image44.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32.xml"/><Relationship Id="rId6" Type="http://schemas.openxmlformats.org/officeDocument/2006/relationships/image" Target="../media/image30.png"/><Relationship Id="rId5" Type="http://schemas.openxmlformats.org/officeDocument/2006/relationships/image" Target="../media/image49.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33.xml"/><Relationship Id="rId5" Type="http://schemas.openxmlformats.org/officeDocument/2006/relationships/image" Target="../media/image70.png"/><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4.xml"/><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5.xml"/><Relationship Id="rId7" Type="http://schemas.openxmlformats.org/officeDocument/2006/relationships/image" Target="../media/image48.pn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30.png"/><Relationship Id="rId5" Type="http://schemas.openxmlformats.org/officeDocument/2006/relationships/image" Target="../media/image49.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30.png"/><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8.xml"/><Relationship Id="rId7" Type="http://schemas.openxmlformats.org/officeDocument/2006/relationships/image" Target="../media/image51.jpe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50.png"/><Relationship Id="rId5" Type="http://schemas.microsoft.com/office/2007/relationships/hdphoto" Target="../media/hdphoto1.wdp"/><Relationship Id="rId4" Type="http://schemas.openxmlformats.org/officeDocument/2006/relationships/image" Target="../media/image48.png"/><Relationship Id="rId9"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30.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614715" flipH="1">
            <a:off x="10222263" y="3216025"/>
            <a:ext cx="946563" cy="1181184"/>
          </a:xfrm>
          <a:prstGeom prst="rect">
            <a:avLst/>
          </a:prstGeom>
        </p:spPr>
      </p:pic>
      <p:pic>
        <p:nvPicPr>
          <p:cNvPr id="8" name="Picture 7">
            <a:extLst>
              <a:ext uri="{FF2B5EF4-FFF2-40B4-BE49-F238E27FC236}">
                <a16:creationId xmlns="" xmlns:a16="http://schemas.microsoft.com/office/drawing/2014/main" id="{6D8ABD78-4FB8-2407-DAE7-692B753221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4066" y="236693"/>
            <a:ext cx="2116319" cy="2404908"/>
          </a:xfrm>
          <a:prstGeom prst="rect">
            <a:avLst/>
          </a:prstGeom>
        </p:spPr>
      </p:pic>
      <p:pic>
        <p:nvPicPr>
          <p:cNvPr id="1028" name="Picture 4" descr="Girl Sailing Kids Sticker - TenStickers">
            <a:extLst>
              <a:ext uri="{FF2B5EF4-FFF2-40B4-BE49-F238E27FC236}">
                <a16:creationId xmlns="" xmlns:a16="http://schemas.microsoft.com/office/drawing/2014/main" id="{32EC7FB5-F78F-4742-1CF3-C61212B398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0066" y="4356071"/>
            <a:ext cx="2530134" cy="23068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ew full size Sun Clip Art - Transparent Background Sun Clipart - Png  Download and download transparent clipart for free!… | Sun clip art, Apple clip  art, Cute sun">
            <a:extLst>
              <a:ext uri="{FF2B5EF4-FFF2-40B4-BE49-F238E27FC236}">
                <a16:creationId xmlns="" xmlns:a16="http://schemas.microsoft.com/office/drawing/2014/main" id="{910F7708-83FF-CDF8-3BDF-E969201CAAA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5066" y="389403"/>
            <a:ext cx="1409374" cy="128699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 xmlns:a16="http://schemas.microsoft.com/office/drawing/2014/main" id="{AC5DA978-43D8-4156-970C-70B9C0E8C9CA}"/>
              </a:ext>
            </a:extLst>
          </p:cNvPr>
          <p:cNvSpPr txBox="1"/>
          <p:nvPr/>
        </p:nvSpPr>
        <p:spPr>
          <a:xfrm>
            <a:off x="2762093" y="547059"/>
            <a:ext cx="747299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Arial"/>
              </a:rPr>
              <a:t>TRƯỜNG</a:t>
            </a:r>
            <a:r>
              <a:rPr kumimoji="0" lang="en-US" sz="3200" b="1" i="0" u="none" strike="noStrike" kern="1200" cap="none" spc="0" normalizeH="0" noProof="0" smtClean="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Arial"/>
              </a:rPr>
              <a:t> TIỂU HỌC QUANG TRUNG</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Arial"/>
            </a:endParaRPr>
          </a:p>
        </p:txBody>
      </p:sp>
      <p:pic>
        <p:nvPicPr>
          <p:cNvPr id="10" name="Picture 9">
            <a:extLst>
              <a:ext uri="{FF2B5EF4-FFF2-40B4-BE49-F238E27FC236}">
                <a16:creationId xmlns="" xmlns:a16="http://schemas.microsoft.com/office/drawing/2014/main" id="{07CEDDD4-D3A0-4006-84ED-BF998678241B}"/>
              </a:ext>
            </a:extLst>
          </p:cNvPr>
          <p:cNvPicPr>
            <a:picLocks noChangeAspect="1"/>
          </p:cNvPicPr>
          <p:nvPr/>
        </p:nvPicPr>
        <p:blipFill>
          <a:blip r:embed="rId8"/>
          <a:stretch>
            <a:fillRect/>
          </a:stretch>
        </p:blipFill>
        <p:spPr>
          <a:xfrm>
            <a:off x="5081148" y="1364193"/>
            <a:ext cx="2834886" cy="859611"/>
          </a:xfrm>
          <a:prstGeom prst="rect">
            <a:avLst/>
          </a:prstGeom>
        </p:spPr>
      </p:pic>
      <p:pic>
        <p:nvPicPr>
          <p:cNvPr id="4" name="Picture 3">
            <a:extLst>
              <a:ext uri="{FF2B5EF4-FFF2-40B4-BE49-F238E27FC236}">
                <a16:creationId xmlns="" xmlns:a16="http://schemas.microsoft.com/office/drawing/2014/main" id="{8ADBAD64-1254-498D-BB68-42ED155EAF75}"/>
              </a:ext>
            </a:extLst>
          </p:cNvPr>
          <p:cNvPicPr>
            <a:picLocks noChangeAspect="1"/>
          </p:cNvPicPr>
          <p:nvPr/>
        </p:nvPicPr>
        <p:blipFill>
          <a:blip r:embed="rId9"/>
          <a:stretch>
            <a:fillRect/>
          </a:stretch>
        </p:blipFill>
        <p:spPr>
          <a:xfrm>
            <a:off x="1377507" y="2559878"/>
            <a:ext cx="10242168" cy="2060627"/>
          </a:xfrm>
          <a:prstGeom prst="rect">
            <a:avLst/>
          </a:prstGeom>
        </p:spPr>
      </p:pic>
      <p:sp>
        <p:nvSpPr>
          <p:cNvPr id="11" name="TextBox 10">
            <a:extLst>
              <a:ext uri="{FF2B5EF4-FFF2-40B4-BE49-F238E27FC236}">
                <a16:creationId xmlns="" xmlns:a16="http://schemas.microsoft.com/office/drawing/2014/main" id="{AC5DA978-43D8-4156-970C-70B9C0E8C9CA}"/>
              </a:ext>
            </a:extLst>
          </p:cNvPr>
          <p:cNvSpPr txBox="1"/>
          <p:nvPr/>
        </p:nvSpPr>
        <p:spPr>
          <a:xfrm>
            <a:off x="2984832" y="5211595"/>
            <a:ext cx="747299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smtClean="0">
                <a:solidFill>
                  <a:srgbClr val="000000"/>
                </a:solidFill>
                <a:latin typeface="Times New Roman" panose="02020603050405020304" pitchFamily="18" charset="0"/>
                <a:ea typeface="微软雅黑"/>
                <a:cs typeface="Times New Roman" panose="02020603050405020304" pitchFamily="18" charset="0"/>
                <a:sym typeface="Arial"/>
              </a:rPr>
              <a:t>Giáo viên: Vũ Thị Thòa</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Picture 29" descr="A picture containing text, toy, vector graphics&#10;&#10;Description automatically generated">
            <a:extLst>
              <a:ext uri="{FF2B5EF4-FFF2-40B4-BE49-F238E27FC236}">
                <a16:creationId xmlns="" xmlns:a16="http://schemas.microsoft.com/office/drawing/2014/main" id="{528DF763-77D0-41F6-A2B3-51A554903C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425" y="708699"/>
            <a:ext cx="6427664" cy="6021172"/>
          </a:xfrm>
          <a:prstGeom prst="rect">
            <a:avLst/>
          </a:prstGeom>
        </p:spPr>
      </p:pic>
      <p:grpSp>
        <p:nvGrpSpPr>
          <p:cNvPr id="32" name="Group 31">
            <a:extLst>
              <a:ext uri="{FF2B5EF4-FFF2-40B4-BE49-F238E27FC236}">
                <a16:creationId xmlns="" xmlns:a16="http://schemas.microsoft.com/office/drawing/2014/main" id="{560AFF72-2B80-41A2-BE16-3BDE44C107D5}"/>
              </a:ext>
            </a:extLst>
          </p:cNvPr>
          <p:cNvGrpSpPr/>
          <p:nvPr/>
        </p:nvGrpSpPr>
        <p:grpSpPr>
          <a:xfrm>
            <a:off x="6438997" y="1849007"/>
            <a:ext cx="4322439" cy="1121761"/>
            <a:chOff x="6410789" y="819970"/>
            <a:chExt cx="4322439" cy="1121761"/>
          </a:xfrm>
        </p:grpSpPr>
        <p:pic>
          <p:nvPicPr>
            <p:cNvPr id="33" name="Picture 32">
              <a:extLst>
                <a:ext uri="{FF2B5EF4-FFF2-40B4-BE49-F238E27FC236}">
                  <a16:creationId xmlns="" xmlns:a16="http://schemas.microsoft.com/office/drawing/2014/main" id="{C92A4EFA-2FAA-4826-B7C3-08D69212B86B}"/>
                </a:ext>
              </a:extLst>
            </p:cNvPr>
            <p:cNvPicPr>
              <a:picLocks noChangeAspect="1"/>
            </p:cNvPicPr>
            <p:nvPr/>
          </p:nvPicPr>
          <p:blipFill>
            <a:blip r:embed="rId5">
              <a:duotone>
                <a:prstClr val="black"/>
                <a:schemeClr val="accent6">
                  <a:tint val="45000"/>
                  <a:satMod val="400000"/>
                </a:schemeClr>
              </a:duotone>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819970"/>
              <a:ext cx="4322439" cy="1121761"/>
            </a:xfrm>
            <a:prstGeom prst="rect">
              <a:avLst/>
            </a:prstGeom>
          </p:spPr>
        </p:pic>
        <p:sp>
          <p:nvSpPr>
            <p:cNvPr id="34" name="TextBox 33">
              <a:extLst>
                <a:ext uri="{FF2B5EF4-FFF2-40B4-BE49-F238E27FC236}">
                  <a16:creationId xmlns="" xmlns:a16="http://schemas.microsoft.com/office/drawing/2014/main" id="{D1347017-92A2-4341-8EDD-F090F74590F3}"/>
                </a:ext>
              </a:extLst>
            </p:cNvPr>
            <p:cNvSpPr txBox="1"/>
            <p:nvPr/>
          </p:nvSpPr>
          <p:spPr>
            <a:xfrm>
              <a:off x="6735045" y="915929"/>
              <a:ext cx="344039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tán</a:t>
              </a:r>
              <a:r>
                <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lá</a:t>
              </a:r>
              <a:endPar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40" name="Group 39">
            <a:extLst>
              <a:ext uri="{FF2B5EF4-FFF2-40B4-BE49-F238E27FC236}">
                <a16:creationId xmlns="" xmlns:a16="http://schemas.microsoft.com/office/drawing/2014/main" id="{65EBD9D7-AF57-4CF8-9EF8-161B8BBAC8EF}"/>
              </a:ext>
            </a:extLst>
          </p:cNvPr>
          <p:cNvGrpSpPr/>
          <p:nvPr/>
        </p:nvGrpSpPr>
        <p:grpSpPr>
          <a:xfrm>
            <a:off x="6404693" y="3240689"/>
            <a:ext cx="4322439" cy="1121761"/>
            <a:chOff x="6410789" y="2733385"/>
            <a:chExt cx="4322439" cy="1121761"/>
          </a:xfrm>
        </p:grpSpPr>
        <p:pic>
          <p:nvPicPr>
            <p:cNvPr id="63" name="Picture 62">
              <a:extLst>
                <a:ext uri="{FF2B5EF4-FFF2-40B4-BE49-F238E27FC236}">
                  <a16:creationId xmlns="" xmlns:a16="http://schemas.microsoft.com/office/drawing/2014/main" id="{275C4CAD-6280-40FF-A4F5-1B30D331DF6B}"/>
                </a:ext>
              </a:extLst>
            </p:cNvPr>
            <p:cNvPicPr>
              <a:picLocks noChangeAspect="1"/>
            </p:cNvPicPr>
            <p:nvPr/>
          </p:nvPicPr>
          <p:blipFill>
            <a:blip r:embed="rId7">
              <a:extLst>
                <a:ext uri="{BEBA8EAE-BF5A-486C-A8C5-ECC9F3942E4B}">
                  <a14:imgProps xmlns:a14="http://schemas.microsoft.com/office/drawing/2010/main">
                    <a14:imgLayer r:embed="rId8">
                      <a14:imgEffect>
                        <a14:artisticBlur/>
                      </a14:imgEffect>
                    </a14:imgLayer>
                  </a14:imgProps>
                </a:ext>
              </a:extLst>
            </a:blip>
            <a:stretch>
              <a:fillRect/>
            </a:stretch>
          </p:blipFill>
          <p:spPr>
            <a:xfrm>
              <a:off x="6410789" y="2733385"/>
              <a:ext cx="4322439" cy="1121761"/>
            </a:xfrm>
            <a:prstGeom prst="rect">
              <a:avLst/>
            </a:prstGeom>
          </p:spPr>
        </p:pic>
        <p:sp>
          <p:nvSpPr>
            <p:cNvPr id="64" name="TextBox 63">
              <a:extLst>
                <a:ext uri="{FF2B5EF4-FFF2-40B4-BE49-F238E27FC236}">
                  <a16:creationId xmlns="" xmlns:a16="http://schemas.microsoft.com/office/drawing/2014/main" id="{353CBFB7-C2A4-4577-8AD7-06790A42A91F}"/>
                </a:ext>
              </a:extLst>
            </p:cNvPr>
            <p:cNvSpPr txBox="1"/>
            <p:nvPr/>
          </p:nvSpPr>
          <p:spPr>
            <a:xfrm>
              <a:off x="6735046" y="2868421"/>
              <a:ext cx="344039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reo</a:t>
              </a:r>
              <a:r>
                <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endPar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65" name="Rectangle 64">
            <a:extLst>
              <a:ext uri="{FF2B5EF4-FFF2-40B4-BE49-F238E27FC236}">
                <a16:creationId xmlns="" xmlns:a16="http://schemas.microsoft.com/office/drawing/2014/main" id="{EEF72F8C-F43B-46C6-987D-9AB80F3EEDE2}"/>
              </a:ext>
            </a:extLst>
          </p:cNvPr>
          <p:cNvSpPr/>
          <p:nvPr/>
        </p:nvSpPr>
        <p:spPr>
          <a:xfrm>
            <a:off x="1947994" y="1380850"/>
            <a:ext cx="3738524"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338C8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6" name="Group 65">
            <a:extLst>
              <a:ext uri="{FF2B5EF4-FFF2-40B4-BE49-F238E27FC236}">
                <a16:creationId xmlns="" xmlns:a16="http://schemas.microsoft.com/office/drawing/2014/main" id="{B2C22837-73CC-4535-8D99-500138AC6982}"/>
              </a:ext>
            </a:extLst>
          </p:cNvPr>
          <p:cNvGrpSpPr/>
          <p:nvPr/>
        </p:nvGrpSpPr>
        <p:grpSpPr>
          <a:xfrm>
            <a:off x="6404692" y="533085"/>
            <a:ext cx="4322439" cy="1121761"/>
            <a:chOff x="6410789" y="819970"/>
            <a:chExt cx="4322439" cy="1121761"/>
          </a:xfrm>
        </p:grpSpPr>
        <p:pic>
          <p:nvPicPr>
            <p:cNvPr id="67" name="Picture 66">
              <a:extLst>
                <a:ext uri="{FF2B5EF4-FFF2-40B4-BE49-F238E27FC236}">
                  <a16:creationId xmlns="" xmlns:a16="http://schemas.microsoft.com/office/drawing/2014/main" id="{F6747964-08C2-407F-A167-C6A4999A0112}"/>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819970"/>
              <a:ext cx="4322439" cy="1121761"/>
            </a:xfrm>
            <a:prstGeom prst="rect">
              <a:avLst/>
            </a:prstGeom>
          </p:spPr>
        </p:pic>
        <p:sp>
          <p:nvSpPr>
            <p:cNvPr id="68" name="TextBox 67">
              <a:extLst>
                <a:ext uri="{FF2B5EF4-FFF2-40B4-BE49-F238E27FC236}">
                  <a16:creationId xmlns="" xmlns:a16="http://schemas.microsoft.com/office/drawing/2014/main" id="{BCBC964D-6DEE-4141-98B8-6C23F85AFC18}"/>
                </a:ext>
              </a:extLst>
            </p:cNvPr>
            <p:cNvSpPr txBox="1"/>
            <p:nvPr/>
          </p:nvSpPr>
          <p:spPr>
            <a:xfrm>
              <a:off x="6735045" y="915929"/>
              <a:ext cx="344039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endPar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9" name="Group 68">
            <a:extLst>
              <a:ext uri="{FF2B5EF4-FFF2-40B4-BE49-F238E27FC236}">
                <a16:creationId xmlns="" xmlns:a16="http://schemas.microsoft.com/office/drawing/2014/main" id="{79E033BC-2CB0-42C7-842B-2F5F4D2BE96E}"/>
              </a:ext>
            </a:extLst>
          </p:cNvPr>
          <p:cNvGrpSpPr/>
          <p:nvPr/>
        </p:nvGrpSpPr>
        <p:grpSpPr>
          <a:xfrm>
            <a:off x="6456149" y="4724049"/>
            <a:ext cx="4322439" cy="1121761"/>
            <a:chOff x="6410789" y="2733385"/>
            <a:chExt cx="4322439" cy="1121761"/>
          </a:xfrm>
        </p:grpSpPr>
        <p:pic>
          <p:nvPicPr>
            <p:cNvPr id="70" name="Picture 69">
              <a:extLst>
                <a:ext uri="{FF2B5EF4-FFF2-40B4-BE49-F238E27FC236}">
                  <a16:creationId xmlns="" xmlns:a16="http://schemas.microsoft.com/office/drawing/2014/main" id="{A685394C-0CF0-4204-8E12-820170E904C4}"/>
                </a:ext>
              </a:extLst>
            </p:cNvPr>
            <p:cNvPicPr>
              <a:picLocks noChangeAspect="1"/>
            </p:cNvPicPr>
            <p:nvPr/>
          </p:nvPicPr>
          <p:blipFill>
            <a:blip r:embed="rId7">
              <a:duotone>
                <a:schemeClr val="accent4">
                  <a:shade val="45000"/>
                  <a:satMod val="135000"/>
                </a:schemeClr>
                <a:prstClr val="white"/>
              </a:duotone>
              <a:extLst>
                <a:ext uri="{BEBA8EAE-BF5A-486C-A8C5-ECC9F3942E4B}">
                  <a14:imgProps xmlns:a14="http://schemas.microsoft.com/office/drawing/2010/main">
                    <a14:imgLayer r:embed="rId8">
                      <a14:imgEffect>
                        <a14:artisticBlur/>
                      </a14:imgEffect>
                    </a14:imgLayer>
                  </a14:imgProps>
                </a:ext>
              </a:extLst>
            </a:blip>
            <a:stretch>
              <a:fillRect/>
            </a:stretch>
          </p:blipFill>
          <p:spPr>
            <a:xfrm>
              <a:off x="6410789" y="2733385"/>
              <a:ext cx="4322439" cy="1121761"/>
            </a:xfrm>
            <a:prstGeom prst="rect">
              <a:avLst/>
            </a:prstGeom>
          </p:spPr>
        </p:pic>
        <p:sp>
          <p:nvSpPr>
            <p:cNvPr id="71" name="TextBox 70">
              <a:extLst>
                <a:ext uri="{FF2B5EF4-FFF2-40B4-BE49-F238E27FC236}">
                  <a16:creationId xmlns="" xmlns:a16="http://schemas.microsoft.com/office/drawing/2014/main" id="{BCF1F8B8-71B2-483F-B435-582493B866B6}"/>
                </a:ext>
              </a:extLst>
            </p:cNvPr>
            <p:cNvSpPr txBox="1"/>
            <p:nvPr/>
          </p:nvSpPr>
          <p:spPr>
            <a:xfrm>
              <a:off x="6735046" y="2868421"/>
              <a:ext cx="344039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lóng</a:t>
              </a:r>
              <a:r>
                <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lánh</a:t>
              </a:r>
              <a:endPar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p:tgtEl>
                                          <p:spTgt spid="66"/>
                                        </p:tgtEl>
                                        <p:attrNameLst>
                                          <p:attrName>ppt_x</p:attrName>
                                        </p:attrNameLst>
                                      </p:cBhvr>
                                      <p:tavLst>
                                        <p:tav tm="0">
                                          <p:val>
                                            <p:strVal val="#ppt_x-#ppt_w*1.125000"/>
                                          </p:val>
                                        </p:tav>
                                        <p:tav tm="100000">
                                          <p:val>
                                            <p:strVal val="#ppt_x"/>
                                          </p:val>
                                        </p:tav>
                                      </p:tavLst>
                                    </p:anim>
                                    <p:animEffect transition="in" filter="wipe(right)">
                                      <p:cBhvr>
                                        <p:cTn id="8" dur="500"/>
                                        <p:tgtEl>
                                          <p:spTgt spid="6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p:tgtEl>
                                          <p:spTgt spid="32"/>
                                        </p:tgtEl>
                                        <p:attrNameLst>
                                          <p:attrName>ppt_x</p:attrName>
                                        </p:attrNameLst>
                                      </p:cBhvr>
                                      <p:tavLst>
                                        <p:tav tm="0">
                                          <p:val>
                                            <p:strVal val="#ppt_x-#ppt_w*1.125000"/>
                                          </p:val>
                                        </p:tav>
                                        <p:tav tm="100000">
                                          <p:val>
                                            <p:strVal val="#ppt_x"/>
                                          </p:val>
                                        </p:tav>
                                      </p:tavLst>
                                    </p:anim>
                                    <p:animEffect transition="in" filter="wipe(right)">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p:tgtEl>
                                          <p:spTgt spid="40"/>
                                        </p:tgtEl>
                                        <p:attrNameLst>
                                          <p:attrName>ppt_x</p:attrName>
                                        </p:attrNameLst>
                                      </p:cBhvr>
                                      <p:tavLst>
                                        <p:tav tm="0">
                                          <p:val>
                                            <p:strVal val="#ppt_x-#ppt_w*1.125000"/>
                                          </p:val>
                                        </p:tav>
                                        <p:tav tm="100000">
                                          <p:val>
                                            <p:strVal val="#ppt_x"/>
                                          </p:val>
                                        </p:tav>
                                      </p:tavLst>
                                    </p:anim>
                                    <p:animEffect transition="in" filter="wipe(righ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additive="base">
                                        <p:cTn id="25" dur="500"/>
                                        <p:tgtEl>
                                          <p:spTgt spid="69"/>
                                        </p:tgtEl>
                                        <p:attrNameLst>
                                          <p:attrName>ppt_x</p:attrName>
                                        </p:attrNameLst>
                                      </p:cBhvr>
                                      <p:tavLst>
                                        <p:tav tm="0">
                                          <p:val>
                                            <p:strVal val="#ppt_x-#ppt_w*1.125000"/>
                                          </p:val>
                                        </p:tav>
                                        <p:tav tm="100000">
                                          <p:val>
                                            <p:strVal val="#ppt_x"/>
                                          </p:val>
                                        </p:tav>
                                      </p:tavLst>
                                    </p:anim>
                                    <p:animEffect transition="in" filter="wipe(right)">
                                      <p:cBhvr>
                                        <p:cTn id="2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3" name="Picture 2" descr="F:\1-原创素材\1_mm1102\PPT\PPT_014\materaials\pageimg_g16.png">
            <a:extLst>
              <a:ext uri="{FF2B5EF4-FFF2-40B4-BE49-F238E27FC236}">
                <a16:creationId xmlns="" xmlns:a16="http://schemas.microsoft.com/office/drawing/2014/main" id="{AC44C3FD-B53C-4040-9E86-373CE192E8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 y="-497840"/>
            <a:ext cx="12401550" cy="719327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224" name="Group 223">
            <a:extLst>
              <a:ext uri="{FF2B5EF4-FFF2-40B4-BE49-F238E27FC236}">
                <a16:creationId xmlns="" xmlns:a16="http://schemas.microsoft.com/office/drawing/2014/main" id="{5E6044C1-CF68-4E25-B71E-6067EB1057FC}"/>
              </a:ext>
            </a:extLst>
          </p:cNvPr>
          <p:cNvGrpSpPr/>
          <p:nvPr/>
        </p:nvGrpSpPr>
        <p:grpSpPr>
          <a:xfrm>
            <a:off x="4191907" y="84731"/>
            <a:ext cx="5455796" cy="707886"/>
            <a:chOff x="1053394" y="206467"/>
            <a:chExt cx="2880723" cy="489398"/>
          </a:xfrm>
        </p:grpSpPr>
        <p:sp>
          <p:nvSpPr>
            <p:cNvPr id="225" name="Rectangle: Rounded Corners 43">
              <a:extLst>
                <a:ext uri="{FF2B5EF4-FFF2-40B4-BE49-F238E27FC236}">
                  <a16:creationId xmlns="" xmlns:a16="http://schemas.microsoft.com/office/drawing/2014/main" id="{BD92367F-2F47-4973-A862-640AB2AB5BB3}"/>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26" name="Rectangle 225">
              <a:extLst>
                <a:ext uri="{FF2B5EF4-FFF2-40B4-BE49-F238E27FC236}">
                  <a16:creationId xmlns="" xmlns:a16="http://schemas.microsoft.com/office/drawing/2014/main" id="{728DE946-FB23-4AF8-A207-91AD432AD86E}"/>
                </a:ext>
              </a:extLst>
            </p:cNvPr>
            <p:cNvSpPr/>
            <p:nvPr/>
          </p:nvSpPr>
          <p:spPr>
            <a:xfrm>
              <a:off x="1053394" y="206467"/>
              <a:ext cx="2880723" cy="4893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câu</a:t>
              </a:r>
              <a:r>
                <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dài</a:t>
              </a:r>
              <a:endPar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sp>
        <p:nvSpPr>
          <p:cNvPr id="242" name="TextBox 241">
            <a:extLst>
              <a:ext uri="{FF2B5EF4-FFF2-40B4-BE49-F238E27FC236}">
                <a16:creationId xmlns="" xmlns:a16="http://schemas.microsoft.com/office/drawing/2014/main" id="{8E36516F-2DDB-4CA9-83DF-D538C35196A1}"/>
              </a:ext>
            </a:extLst>
          </p:cNvPr>
          <p:cNvSpPr txBox="1"/>
          <p:nvPr/>
        </p:nvSpPr>
        <p:spPr>
          <a:xfrm>
            <a:off x="1005840" y="1528087"/>
            <a:ext cx="10546080" cy="4339650"/>
          </a:xfrm>
          <a:prstGeom prst="rect">
            <a:avLst/>
          </a:prstGeom>
          <a:noFill/>
        </p:spPr>
        <p:txBody>
          <a:bodyPr wrap="square">
            <a:spAutoFit/>
          </a:bodyPr>
          <a:lstStyle/>
          <a:p>
            <a:pPr marL="0" marR="0" algn="just">
              <a:lnSpc>
                <a:spcPct val="115000"/>
              </a:lnSpc>
              <a:spcBef>
                <a:spcPts val="0"/>
              </a:spcBef>
              <a:spcAft>
                <a:spcPts val="0"/>
              </a:spcAft>
            </a:pP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Hằng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ngày</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nắng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xuyên</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qua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tán</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lá</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trong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khu</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vườn</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trước</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nhà</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tạo</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thành</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vệt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sáng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lóng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lánh</a:t>
            </a:r>
            <a:r>
              <a:rPr lang="en-US"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rất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đẹp</a:t>
            </a:r>
            <a:r>
              <a:rPr lang="en-US"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p>
          <a:p>
            <a:pPr marL="0" marR="0" algn="just">
              <a:lnSpc>
                <a:spcPct val="115000"/>
              </a:lnSpc>
              <a:spcBef>
                <a:spcPts val="0"/>
              </a:spcBef>
              <a:spcAft>
                <a:spcPts val="0"/>
              </a:spcAft>
            </a:pP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Một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buổi</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sáng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khi</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đang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dạo</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chơi</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trên</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đồng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cỏ</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a:t>
            </a:r>
            <a:r>
              <a:rPr lang="en-US"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Na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cảm</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nắng</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suổi</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ấm</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mái</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tóc</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mình</a:t>
            </a:r>
            <a:r>
              <a:rPr lang="en-US"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err="1">
                <a:effectLst/>
                <a:latin typeface="Arial-Rounded" panose="020B0500000000000000" pitchFamily="34" charset="0"/>
                <a:ea typeface="Arial-Rounded" panose="020B0500000000000000" pitchFamily="34" charset="0"/>
                <a:cs typeface="Arial-Rounded" panose="020B0500000000000000" pitchFamily="34" charset="0"/>
              </a:rPr>
              <a:t>và</a:t>
            </a:r>
            <a:r>
              <a:rPr lang="en-US" sz="4000">
                <a:effectLst/>
                <a:latin typeface="Arial-Rounded" panose="020B0500000000000000" pitchFamily="34" charset="0"/>
                <a:ea typeface="Arial-Rounded" panose="020B0500000000000000" pitchFamily="34" charset="0"/>
                <a:cs typeface="Arial-Rounded" panose="020B0500000000000000" pitchFamily="34" charset="0"/>
              </a:rPr>
              <a:t> </a:t>
            </a:r>
            <a:r>
              <a:rPr lang="en-US" sz="4000" smtClean="0">
                <a:effectLst/>
                <a:latin typeface="Arial-Rounded" panose="020B0500000000000000" pitchFamily="34" charset="0"/>
                <a:ea typeface="Arial-Rounded" panose="020B0500000000000000" pitchFamily="34" charset="0"/>
                <a:cs typeface="Arial-Rounded" panose="020B0500000000000000" pitchFamily="34" charset="0"/>
              </a:rPr>
              <a:t>nhảy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nhót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trên</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vạt</a:t>
            </a:r>
            <a:r>
              <a:rPr lang="en-US" sz="4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effectLst/>
                <a:latin typeface="Arial-Rounded" panose="020B0500000000000000" pitchFamily="34" charset="0"/>
                <a:ea typeface="Arial-Rounded" panose="020B0500000000000000" pitchFamily="34" charset="0"/>
                <a:cs typeface="Arial-Rounded" panose="020B0500000000000000" pitchFamily="34" charset="0"/>
              </a:rPr>
              <a:t>áo</a:t>
            </a:r>
            <a:r>
              <a:rPr lang="en-US"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wipe(down)">
                                      <p:cBhvr>
                                        <p:cTn id="7" dur="500"/>
                                        <p:tgtEl>
                                          <p:spTgt spid="223"/>
                                        </p:tgtEl>
                                      </p:cBhvr>
                                    </p:animEffect>
                                  </p:childTnLst>
                                </p:cTn>
                              </p:par>
                              <p:par>
                                <p:cTn id="8" presetID="2" presetClass="entr" presetSubtype="8" fill="hold" nodeType="withEffect">
                                  <p:stCondLst>
                                    <p:cond delay="0"/>
                                  </p:stCondLst>
                                  <p:childTnLst>
                                    <p:set>
                                      <p:cBhvr>
                                        <p:cTn id="9" dur="1" fill="hold">
                                          <p:stCondLst>
                                            <p:cond delay="0"/>
                                          </p:stCondLst>
                                        </p:cTn>
                                        <p:tgtEl>
                                          <p:spTgt spid="224"/>
                                        </p:tgtEl>
                                        <p:attrNameLst>
                                          <p:attrName>style.visibility</p:attrName>
                                        </p:attrNameLst>
                                      </p:cBhvr>
                                      <p:to>
                                        <p:strVal val="visible"/>
                                      </p:to>
                                    </p:set>
                                    <p:anim calcmode="lin" valueType="num">
                                      <p:cBhvr additive="base">
                                        <p:cTn id="10" dur="500" fill="hold"/>
                                        <p:tgtEl>
                                          <p:spTgt spid="224"/>
                                        </p:tgtEl>
                                        <p:attrNameLst>
                                          <p:attrName>ppt_x</p:attrName>
                                        </p:attrNameLst>
                                      </p:cBhvr>
                                      <p:tavLst>
                                        <p:tav tm="0">
                                          <p:val>
                                            <p:strVal val="0-#ppt_w/2"/>
                                          </p:val>
                                        </p:tav>
                                        <p:tav tm="100000">
                                          <p:val>
                                            <p:strVal val="#ppt_x"/>
                                          </p:val>
                                        </p:tav>
                                      </p:tavLst>
                                    </p:anim>
                                    <p:anim calcmode="lin" valueType="num">
                                      <p:cBhvr additive="base">
                                        <p:cTn id="11" dur="500" fill="hold"/>
                                        <p:tgtEl>
                                          <p:spTgt spid="224"/>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42"/>
                                        </p:tgtEl>
                                        <p:attrNameLst>
                                          <p:attrName>style.visibility</p:attrName>
                                        </p:attrNameLst>
                                      </p:cBhvr>
                                      <p:to>
                                        <p:strVal val="visible"/>
                                      </p:to>
                                    </p:set>
                                    <p:animEffect transition="in" filter="wipe(down)">
                                      <p:cBhvr>
                                        <p:cTn id="16"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0" name="Group 129">
            <a:extLst>
              <a:ext uri="{FF2B5EF4-FFF2-40B4-BE49-F238E27FC236}">
                <a16:creationId xmlns="" xmlns:a16="http://schemas.microsoft.com/office/drawing/2014/main" id="{FE78A8A3-854E-4604-81B7-26C0B216764D}"/>
              </a:ext>
            </a:extLst>
          </p:cNvPr>
          <p:cNvGrpSpPr/>
          <p:nvPr/>
        </p:nvGrpSpPr>
        <p:grpSpPr>
          <a:xfrm>
            <a:off x="3423799" y="452781"/>
            <a:ext cx="3540234" cy="625703"/>
            <a:chOff x="1053394" y="206467"/>
            <a:chExt cx="2880723" cy="432581"/>
          </a:xfrm>
        </p:grpSpPr>
        <p:sp>
          <p:nvSpPr>
            <p:cNvPr id="131" name="Rectangle: Rounded Corners 43">
              <a:extLst>
                <a:ext uri="{FF2B5EF4-FFF2-40B4-BE49-F238E27FC236}">
                  <a16:creationId xmlns="" xmlns:a16="http://schemas.microsoft.com/office/drawing/2014/main" id="{CB326F6C-AE0B-4340-94D2-8B0D6FB5F5F3}"/>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cs typeface="Calibri" panose="020F0502020204030204" pitchFamily="34" charset="0"/>
                <a:sym typeface="Arial"/>
              </a:endParaRPr>
            </a:p>
          </p:txBody>
        </p:sp>
        <p:sp>
          <p:nvSpPr>
            <p:cNvPr id="132" name="Rectangle 131">
              <a:extLst>
                <a:ext uri="{FF2B5EF4-FFF2-40B4-BE49-F238E27FC236}">
                  <a16:creationId xmlns="" xmlns:a16="http://schemas.microsoft.com/office/drawing/2014/main" id="{01EC8C28-C627-4128-993E-4EB2A63C2BC5}"/>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endParaRPr>
            </a:p>
          </p:txBody>
        </p:sp>
      </p:grpSp>
      <p:pic>
        <p:nvPicPr>
          <p:cNvPr id="133" name="Picture 132">
            <a:extLst>
              <a:ext uri="{FF2B5EF4-FFF2-40B4-BE49-F238E27FC236}">
                <a16:creationId xmlns="" xmlns:a16="http://schemas.microsoft.com/office/drawing/2014/main" id="{5F632EB5-A9C2-48F5-809A-7E707CF1A7B0}"/>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607893" y="400550"/>
            <a:ext cx="667016" cy="744576"/>
          </a:xfrm>
          <a:prstGeom prst="rect">
            <a:avLst/>
          </a:prstGeom>
        </p:spPr>
      </p:pic>
      <p:pic>
        <p:nvPicPr>
          <p:cNvPr id="134" name="Picture 133">
            <a:extLst>
              <a:ext uri="{FF2B5EF4-FFF2-40B4-BE49-F238E27FC236}">
                <a16:creationId xmlns="" xmlns:a16="http://schemas.microsoft.com/office/drawing/2014/main" id="{BDC1B6B8-69DE-4D28-ACAB-AEBB4E1E58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135" name="Picture 134">
            <a:extLst>
              <a:ext uri="{FF2B5EF4-FFF2-40B4-BE49-F238E27FC236}">
                <a16:creationId xmlns="" xmlns:a16="http://schemas.microsoft.com/office/drawing/2014/main" id="{302E1A20-EC6E-4B98-90D2-0815BA841E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136" name="Rounded Rectangle 31">
            <a:extLst>
              <a:ext uri="{FF2B5EF4-FFF2-40B4-BE49-F238E27FC236}">
                <a16:creationId xmlns="" xmlns:a16="http://schemas.microsoft.com/office/drawing/2014/main" id="{D759F719-6045-467E-BD2B-A1A8EBEE5B13}"/>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cs typeface="Calibri" panose="020F0502020204030204" pitchFamily="34" charset="0"/>
              <a:sym typeface="Arial"/>
            </a:endParaRPr>
          </a:p>
        </p:txBody>
      </p:sp>
      <p:sp>
        <p:nvSpPr>
          <p:cNvPr id="137" name="Rectangle 136">
            <a:extLst>
              <a:ext uri="{FF2B5EF4-FFF2-40B4-BE49-F238E27FC236}">
                <a16:creationId xmlns="" xmlns:a16="http://schemas.microsoft.com/office/drawing/2014/main" id="{C0A42296-7781-4297-A5AA-C9D366254B0C}"/>
              </a:ext>
            </a:extLst>
          </p:cNvPr>
          <p:cNvSpPr/>
          <p:nvPr/>
        </p:nvSpPr>
        <p:spPr>
          <a:xfrm>
            <a:off x="4336148" y="2089681"/>
            <a:ext cx="3425939" cy="646331"/>
          </a:xfrm>
          <a:prstGeom prst="rect">
            <a:avLst/>
          </a:prstGeom>
        </p:spPr>
        <p:txBody>
          <a:bodyPr wrap="none">
            <a:spAutoFit/>
          </a:bodyPr>
          <a:lstStyle/>
          <a:p>
            <a:pPr algn="ctr">
              <a:buClr>
                <a:srgbClr val="000000"/>
              </a:buClr>
              <a:buFont typeface="Arial"/>
              <a:buNone/>
              <a:defRPr/>
            </a:pPr>
            <a:r>
              <a:rPr lang="en-US" altLang="zh-CN" sz="3600" b="1" dirty="0" err="1">
                <a:solidFill>
                  <a:srgbClr val="FF1531"/>
                </a:solidFill>
                <a:cs typeface="Calibri" panose="020F0502020204030204" pitchFamily="34" charset="0"/>
                <a:sym typeface="Arial"/>
              </a:rPr>
              <a:t>Tiêu</a:t>
            </a:r>
            <a:r>
              <a:rPr lang="zh-CN" altLang="en-US" sz="3600" b="1" dirty="0">
                <a:solidFill>
                  <a:srgbClr val="FF1531"/>
                </a:solidFill>
                <a:cs typeface="Calibri" panose="020F0502020204030204" pitchFamily="34" charset="0"/>
                <a:sym typeface="Arial"/>
              </a:rPr>
              <a:t> </a:t>
            </a:r>
            <a:r>
              <a:rPr lang="en-US" altLang="zh-CN" sz="3600" b="1" dirty="0" err="1">
                <a:solidFill>
                  <a:srgbClr val="FF1531"/>
                </a:solidFill>
                <a:cs typeface="Calibri" panose="020F0502020204030204" pitchFamily="34" charset="0"/>
                <a:sym typeface="Arial"/>
              </a:rPr>
              <a:t>chí</a:t>
            </a:r>
            <a:r>
              <a:rPr lang="zh-CN" altLang="en-US" sz="3600" b="1" dirty="0">
                <a:solidFill>
                  <a:srgbClr val="FF1531"/>
                </a:solidFill>
                <a:cs typeface="Calibri" panose="020F0502020204030204" pitchFamily="34" charset="0"/>
                <a:sym typeface="Arial"/>
              </a:rPr>
              <a:t> </a:t>
            </a:r>
            <a:r>
              <a:rPr lang="en-US" altLang="zh-CN" sz="3600" b="1" dirty="0" err="1">
                <a:solidFill>
                  <a:srgbClr val="FF1531"/>
                </a:solidFill>
                <a:cs typeface="Calibri" panose="020F0502020204030204" pitchFamily="34" charset="0"/>
                <a:sym typeface="Arial"/>
              </a:rPr>
              <a:t>đánh</a:t>
            </a:r>
            <a:r>
              <a:rPr lang="zh-CN" altLang="en-US" sz="3600" b="1" dirty="0">
                <a:solidFill>
                  <a:srgbClr val="FF1531"/>
                </a:solidFill>
                <a:cs typeface="Calibri" panose="020F0502020204030204" pitchFamily="34" charset="0"/>
                <a:sym typeface="Arial"/>
              </a:rPr>
              <a:t> </a:t>
            </a:r>
            <a:r>
              <a:rPr lang="en-US" altLang="zh-CN" sz="3600" b="1" dirty="0" err="1">
                <a:solidFill>
                  <a:srgbClr val="FF1531"/>
                </a:solidFill>
                <a:cs typeface="Calibri" panose="020F0502020204030204" pitchFamily="34" charset="0"/>
                <a:sym typeface="Arial"/>
              </a:rPr>
              <a:t>giá</a:t>
            </a:r>
            <a:endParaRPr lang="zh-CN" altLang="en-US" sz="3600" b="1" dirty="0">
              <a:solidFill>
                <a:srgbClr val="FF1531"/>
              </a:solidFill>
              <a:cs typeface="Calibri" panose="020F0502020204030204" pitchFamily="34" charset="0"/>
              <a:sym typeface="Arial"/>
            </a:endParaRPr>
          </a:p>
        </p:txBody>
      </p:sp>
      <p:sp>
        <p:nvSpPr>
          <p:cNvPr id="138" name="Rectangle 137">
            <a:extLst>
              <a:ext uri="{FF2B5EF4-FFF2-40B4-BE49-F238E27FC236}">
                <a16:creationId xmlns="" xmlns:a16="http://schemas.microsoft.com/office/drawing/2014/main" id="{36F029FC-EB40-44EA-85C5-863FB6F11E0D}"/>
              </a:ext>
            </a:extLst>
          </p:cNvPr>
          <p:cNvSpPr/>
          <p:nvPr/>
        </p:nvSpPr>
        <p:spPr>
          <a:xfrm>
            <a:off x="1995471" y="3166530"/>
            <a:ext cx="1776448" cy="584775"/>
          </a:xfrm>
          <a:prstGeom prst="rect">
            <a:avLst/>
          </a:prstGeom>
        </p:spPr>
        <p:txBody>
          <a:bodyPr wrap="none">
            <a:spAutoFit/>
          </a:bodyPr>
          <a:lstStyle/>
          <a:p>
            <a:pPr>
              <a:buClr>
                <a:srgbClr val="000000"/>
              </a:buClr>
              <a:buFont typeface="Arial"/>
              <a:buNone/>
              <a:defRPr/>
            </a:pPr>
            <a:r>
              <a:rPr lang="en-US" altLang="zh-CN" sz="3200">
                <a:solidFill>
                  <a:srgbClr val="000000"/>
                </a:solidFill>
                <a:cs typeface="Calibri" panose="020F0502020204030204" pitchFamily="34" charset="0"/>
                <a:sym typeface="Arial"/>
              </a:rPr>
              <a:t>Đọc</a:t>
            </a:r>
            <a:r>
              <a:rPr lang="zh-CN" altLang="en-US" sz="3200">
                <a:solidFill>
                  <a:srgbClr val="000000"/>
                </a:solidFill>
                <a:cs typeface="Calibri" panose="020F0502020204030204" pitchFamily="34" charset="0"/>
                <a:sym typeface="Arial"/>
              </a:rPr>
              <a:t> </a:t>
            </a:r>
            <a:r>
              <a:rPr lang="en-US" altLang="zh-CN" sz="3200">
                <a:solidFill>
                  <a:srgbClr val="000000"/>
                </a:solidFill>
                <a:cs typeface="Calibri" panose="020F0502020204030204" pitchFamily="34" charset="0"/>
                <a:sym typeface="Arial"/>
              </a:rPr>
              <a:t>đúng</a:t>
            </a:r>
            <a:endParaRPr lang="zh-CN" altLang="en-US" sz="3200">
              <a:solidFill>
                <a:srgbClr val="000000"/>
              </a:solidFill>
              <a:cs typeface="Calibri" panose="020F0502020204030204" pitchFamily="34" charset="0"/>
              <a:sym typeface="Arial"/>
            </a:endParaRPr>
          </a:p>
        </p:txBody>
      </p:sp>
      <p:sp>
        <p:nvSpPr>
          <p:cNvPr id="139" name="Oval 138">
            <a:extLst>
              <a:ext uri="{FF2B5EF4-FFF2-40B4-BE49-F238E27FC236}">
                <a16:creationId xmlns="" xmlns:a16="http://schemas.microsoft.com/office/drawing/2014/main" id="{D5BB504D-B1A1-4EC6-8528-14088043A759}"/>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r>
              <a:rPr lang="en-US" sz="3200" b="1" kern="0" dirty="0">
                <a:solidFill>
                  <a:srgbClr val="0070C0"/>
                </a:solidFill>
                <a:ea typeface="inpin heiti" charset="-122"/>
                <a:cs typeface="Calibri" panose="020F0502020204030204" pitchFamily="34" charset="0"/>
                <a:sym typeface="Arial"/>
              </a:rPr>
              <a:t>1</a:t>
            </a:r>
            <a:endParaRPr lang="en-US" sz="2800" kern="0" dirty="0">
              <a:solidFill>
                <a:prstClr val="white"/>
              </a:solidFill>
              <a:cs typeface="Calibri" panose="020F0502020204030204" pitchFamily="34" charset="0"/>
              <a:sym typeface="Arial"/>
            </a:endParaRPr>
          </a:p>
        </p:txBody>
      </p:sp>
      <p:grpSp>
        <p:nvGrpSpPr>
          <p:cNvPr id="140" name="Group 139">
            <a:extLst>
              <a:ext uri="{FF2B5EF4-FFF2-40B4-BE49-F238E27FC236}">
                <a16:creationId xmlns="" xmlns:a16="http://schemas.microsoft.com/office/drawing/2014/main" id="{0272E797-D2D1-48D7-9617-7B90F55C63C8}"/>
              </a:ext>
            </a:extLst>
          </p:cNvPr>
          <p:cNvGrpSpPr/>
          <p:nvPr/>
        </p:nvGrpSpPr>
        <p:grpSpPr>
          <a:xfrm>
            <a:off x="1261405" y="3855714"/>
            <a:ext cx="3645680" cy="643894"/>
            <a:chOff x="1717199" y="4363552"/>
            <a:chExt cx="3645680" cy="643894"/>
          </a:xfrm>
        </p:grpSpPr>
        <p:sp>
          <p:nvSpPr>
            <p:cNvPr id="141" name="Rounded Rectangle 36">
              <a:extLst>
                <a:ext uri="{FF2B5EF4-FFF2-40B4-BE49-F238E27FC236}">
                  <a16:creationId xmlns="" xmlns:a16="http://schemas.microsoft.com/office/drawing/2014/main" id="{A21E5082-2628-4DE7-B3DD-814222429E7D}"/>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cs typeface="Calibri" panose="020F0502020204030204" pitchFamily="34" charset="0"/>
                <a:sym typeface="Arial"/>
              </a:endParaRPr>
            </a:p>
          </p:txBody>
        </p:sp>
        <p:sp>
          <p:nvSpPr>
            <p:cNvPr id="142" name="Rectangle 141">
              <a:extLst>
                <a:ext uri="{FF2B5EF4-FFF2-40B4-BE49-F238E27FC236}">
                  <a16:creationId xmlns="" xmlns:a16="http://schemas.microsoft.com/office/drawing/2014/main" id="{D2014100-F676-4CE0-8F31-944B0042CACB}"/>
                </a:ext>
              </a:extLst>
            </p:cNvPr>
            <p:cNvSpPr/>
            <p:nvPr/>
          </p:nvSpPr>
          <p:spPr>
            <a:xfrm>
              <a:off x="2451265" y="4363552"/>
              <a:ext cx="1832553"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cs typeface="Calibri" panose="020F0502020204030204" pitchFamily="34" charset="0"/>
                  <a:sym typeface="Arial"/>
                </a:rPr>
                <a:t>Đọc</a:t>
              </a:r>
              <a:r>
                <a:rPr lang="zh-CN" altLang="en-US" sz="3200" kern="0" dirty="0">
                  <a:solidFill>
                    <a:srgbClr val="000000"/>
                  </a:solidFill>
                  <a:cs typeface="Calibri" panose="020F0502020204030204" pitchFamily="34" charset="0"/>
                  <a:sym typeface="Arial"/>
                </a:rPr>
                <a:t> </a:t>
              </a:r>
              <a:r>
                <a:rPr lang="en-US" altLang="zh-CN" sz="3200" kern="0" dirty="0">
                  <a:solidFill>
                    <a:srgbClr val="000000"/>
                  </a:solidFill>
                  <a:cs typeface="Calibri" panose="020F0502020204030204" pitchFamily="34" charset="0"/>
                  <a:sym typeface="Arial"/>
                </a:rPr>
                <a:t>to, </a:t>
              </a:r>
              <a:r>
                <a:rPr lang="en-US" altLang="zh-CN" sz="3200" kern="0" dirty="0" err="1">
                  <a:solidFill>
                    <a:srgbClr val="000000"/>
                  </a:solidFill>
                  <a:cs typeface="Calibri" panose="020F0502020204030204" pitchFamily="34" charset="0"/>
                  <a:sym typeface="Arial"/>
                </a:rPr>
                <a:t>rõ</a:t>
              </a:r>
              <a:endParaRPr lang="zh-CN" altLang="en-US" sz="3200" kern="0" dirty="0">
                <a:solidFill>
                  <a:srgbClr val="000000"/>
                </a:solidFill>
                <a:cs typeface="Calibri" panose="020F0502020204030204" pitchFamily="34" charset="0"/>
                <a:sym typeface="Arial"/>
              </a:endParaRPr>
            </a:p>
          </p:txBody>
        </p:sp>
        <p:sp>
          <p:nvSpPr>
            <p:cNvPr id="143" name="Oval 142">
              <a:extLst>
                <a:ext uri="{FF2B5EF4-FFF2-40B4-BE49-F238E27FC236}">
                  <a16:creationId xmlns="" xmlns:a16="http://schemas.microsoft.com/office/drawing/2014/main" id="{D64EAD3E-4E34-46FE-85AC-86A079348223}"/>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ea typeface="inpin heiti" charset="-122"/>
                  <a:cs typeface="Calibri" panose="020F0502020204030204" pitchFamily="34" charset="0"/>
                  <a:sym typeface="Arial"/>
                </a:rPr>
                <a:t>2</a:t>
              </a:r>
              <a:endParaRPr lang="en-US" sz="2800" kern="0" dirty="0">
                <a:solidFill>
                  <a:prstClr val="black"/>
                </a:solidFill>
                <a:cs typeface="Calibri" panose="020F0502020204030204" pitchFamily="34" charset="0"/>
                <a:sym typeface="Arial"/>
              </a:endParaRPr>
            </a:p>
          </p:txBody>
        </p:sp>
      </p:grpSp>
      <p:grpSp>
        <p:nvGrpSpPr>
          <p:cNvPr id="144" name="Group 143">
            <a:extLst>
              <a:ext uri="{FF2B5EF4-FFF2-40B4-BE49-F238E27FC236}">
                <a16:creationId xmlns="" xmlns:a16="http://schemas.microsoft.com/office/drawing/2014/main" id="{6EEA8E78-841D-4C90-99D1-1930ECDAA447}"/>
              </a:ext>
            </a:extLst>
          </p:cNvPr>
          <p:cNvGrpSpPr/>
          <p:nvPr/>
        </p:nvGrpSpPr>
        <p:grpSpPr>
          <a:xfrm>
            <a:off x="1261405" y="4594182"/>
            <a:ext cx="5119273" cy="643894"/>
            <a:chOff x="1717199" y="5199333"/>
            <a:chExt cx="5119273" cy="643894"/>
          </a:xfrm>
        </p:grpSpPr>
        <p:sp>
          <p:nvSpPr>
            <p:cNvPr id="145" name="Rounded Rectangle 40">
              <a:extLst>
                <a:ext uri="{FF2B5EF4-FFF2-40B4-BE49-F238E27FC236}">
                  <a16:creationId xmlns="" xmlns:a16="http://schemas.microsoft.com/office/drawing/2014/main" id="{9191A8A6-7388-4D03-B4CD-20E66022558C}"/>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cs typeface="Calibri" panose="020F0502020204030204" pitchFamily="34" charset="0"/>
                <a:sym typeface="Arial"/>
              </a:endParaRPr>
            </a:p>
          </p:txBody>
        </p:sp>
        <p:sp>
          <p:nvSpPr>
            <p:cNvPr id="146" name="Rectangle 145">
              <a:extLst>
                <a:ext uri="{FF2B5EF4-FFF2-40B4-BE49-F238E27FC236}">
                  <a16:creationId xmlns="" xmlns:a16="http://schemas.microsoft.com/office/drawing/2014/main" id="{1B524782-92BF-4A85-BA1A-4C3658C965C4}"/>
                </a:ext>
              </a:extLst>
            </p:cNvPr>
            <p:cNvSpPr/>
            <p:nvPr/>
          </p:nvSpPr>
          <p:spPr>
            <a:xfrm>
              <a:off x="2451265" y="5199333"/>
              <a:ext cx="3437159"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cs typeface="Calibri" panose="020F0502020204030204" pitchFamily="34" charset="0"/>
                  <a:sym typeface="Arial"/>
                </a:rPr>
                <a:t>Ngắt</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nghỉ</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đúng</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chỗ</a:t>
              </a:r>
              <a:endParaRPr lang="zh-CN" altLang="en-US" sz="3200" kern="0" dirty="0">
                <a:solidFill>
                  <a:srgbClr val="000000"/>
                </a:solidFill>
                <a:cs typeface="Calibri" panose="020F0502020204030204" pitchFamily="34" charset="0"/>
                <a:sym typeface="Arial"/>
              </a:endParaRPr>
            </a:p>
          </p:txBody>
        </p:sp>
        <p:sp>
          <p:nvSpPr>
            <p:cNvPr id="147" name="Oval 146">
              <a:extLst>
                <a:ext uri="{FF2B5EF4-FFF2-40B4-BE49-F238E27FC236}">
                  <a16:creationId xmlns="" xmlns:a16="http://schemas.microsoft.com/office/drawing/2014/main" id="{B94DB0E9-F625-40ED-922D-1FBE95324A45}"/>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ea typeface="inpin heiti" charset="-122"/>
                  <a:cs typeface="Calibri" panose="020F0502020204030204" pitchFamily="34" charset="0"/>
                  <a:sym typeface="Arial"/>
                </a:rPr>
                <a:t>3</a:t>
              </a:r>
              <a:endParaRPr lang="en-US" sz="2800" kern="0" dirty="0">
                <a:solidFill>
                  <a:prstClr val="black"/>
                </a:solidFill>
                <a:cs typeface="Calibri" panose="020F0502020204030204" pitchFamily="34" charset="0"/>
                <a:sym typeface="Arial"/>
              </a:endParaRPr>
            </a:p>
          </p:txBody>
        </p:sp>
      </p:grpSp>
      <p:pic>
        <p:nvPicPr>
          <p:cNvPr id="148" name="Picture 2" descr="Star Cartoon Images, Stock Photos &amp;amp; Vectors | Shutterstock">
            <a:extLst>
              <a:ext uri="{FF2B5EF4-FFF2-40B4-BE49-F238E27FC236}">
                <a16:creationId xmlns="" xmlns:a16="http://schemas.microsoft.com/office/drawing/2014/main" id="{D8280768-B034-4EB2-A919-DAA3B68183A2}"/>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2" descr="Star Cartoon Images, Stock Photos &amp;amp; Vectors | Shutterstock">
            <a:extLst>
              <a:ext uri="{FF2B5EF4-FFF2-40B4-BE49-F238E27FC236}">
                <a16:creationId xmlns="" xmlns:a16="http://schemas.microsoft.com/office/drawing/2014/main" id="{B98683F0-67BC-45A3-9203-76131DD0857F}"/>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2" descr="Star Cartoon Images, Stock Photos &amp;amp; Vectors | Shutterstock">
            <a:extLst>
              <a:ext uri="{FF2B5EF4-FFF2-40B4-BE49-F238E27FC236}">
                <a16:creationId xmlns="" xmlns:a16="http://schemas.microsoft.com/office/drawing/2014/main" id="{2ACE9B70-965B-4C3C-92E2-00A861C09619}"/>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151" name="Group 150">
            <a:extLst>
              <a:ext uri="{FF2B5EF4-FFF2-40B4-BE49-F238E27FC236}">
                <a16:creationId xmlns="" xmlns:a16="http://schemas.microsoft.com/office/drawing/2014/main" id="{3A4CF3E2-2F75-4A6C-94A7-82E41FB6BC2F}"/>
              </a:ext>
            </a:extLst>
          </p:cNvPr>
          <p:cNvGrpSpPr/>
          <p:nvPr/>
        </p:nvGrpSpPr>
        <p:grpSpPr>
          <a:xfrm>
            <a:off x="1261405" y="5281954"/>
            <a:ext cx="8097635" cy="643894"/>
            <a:chOff x="1717199" y="5199333"/>
            <a:chExt cx="8097635" cy="643894"/>
          </a:xfrm>
        </p:grpSpPr>
        <p:sp>
          <p:nvSpPr>
            <p:cNvPr id="152" name="Rounded Rectangle 47">
              <a:extLst>
                <a:ext uri="{FF2B5EF4-FFF2-40B4-BE49-F238E27FC236}">
                  <a16:creationId xmlns="" xmlns:a16="http://schemas.microsoft.com/office/drawing/2014/main" id="{96325C4C-2921-430E-A4BA-6567A1CF743A}"/>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cs typeface="Calibri" panose="020F0502020204030204" pitchFamily="34" charset="0"/>
                <a:sym typeface="Arial"/>
              </a:endParaRPr>
            </a:p>
          </p:txBody>
        </p:sp>
        <p:sp>
          <p:nvSpPr>
            <p:cNvPr id="153" name="Rectangle 152">
              <a:extLst>
                <a:ext uri="{FF2B5EF4-FFF2-40B4-BE49-F238E27FC236}">
                  <a16:creationId xmlns="" xmlns:a16="http://schemas.microsoft.com/office/drawing/2014/main" id="{A11D7FD3-11EA-4298-B775-2D9828597A88}"/>
                </a:ext>
              </a:extLst>
            </p:cNvPr>
            <p:cNvSpPr/>
            <p:nvPr/>
          </p:nvSpPr>
          <p:spPr>
            <a:xfrm>
              <a:off x="2414689" y="5199333"/>
              <a:ext cx="5803192"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cs typeface="Calibri" panose="020F0502020204030204" pitchFamily="34" charset="0"/>
                  <a:sym typeface="Arial"/>
                </a:rPr>
                <a:t>Giọng</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đọc</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và</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nhấn</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giọng</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phù</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hợp</a:t>
              </a:r>
              <a:endParaRPr lang="zh-CN" altLang="en-US" sz="3200" kern="0" dirty="0">
                <a:solidFill>
                  <a:srgbClr val="000000"/>
                </a:solidFill>
                <a:cs typeface="Calibri" panose="020F0502020204030204" pitchFamily="34" charset="0"/>
                <a:sym typeface="Arial"/>
              </a:endParaRPr>
            </a:p>
          </p:txBody>
        </p:sp>
        <p:sp>
          <p:nvSpPr>
            <p:cNvPr id="154" name="Oval 153">
              <a:extLst>
                <a:ext uri="{FF2B5EF4-FFF2-40B4-BE49-F238E27FC236}">
                  <a16:creationId xmlns="" xmlns:a16="http://schemas.microsoft.com/office/drawing/2014/main" id="{144F1E68-1663-4895-9F2B-0B677F9A2A80}"/>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ea typeface="inpin heiti" charset="-122"/>
                  <a:cs typeface="Calibri" panose="020F0502020204030204" pitchFamily="34" charset="0"/>
                  <a:sym typeface="Arial"/>
                </a:rPr>
                <a:t>4</a:t>
              </a:r>
              <a:endParaRPr lang="en-US" sz="2800" kern="0" dirty="0">
                <a:solidFill>
                  <a:prstClr val="black"/>
                </a:solidFill>
                <a:cs typeface="Calibri" panose="020F0502020204030204" pitchFamily="34" charset="0"/>
                <a:sym typeface="Arial"/>
              </a:endParaRPr>
            </a:p>
          </p:txBody>
        </p:sp>
      </p:grpSp>
      <p:pic>
        <p:nvPicPr>
          <p:cNvPr id="155" name="Picture 2" descr="Star Cartoon Images, Stock Photos &amp;amp; Vectors | Shutterstock">
            <a:extLst>
              <a:ext uri="{FF2B5EF4-FFF2-40B4-BE49-F238E27FC236}">
                <a16:creationId xmlns="" xmlns:a16="http://schemas.microsoft.com/office/drawing/2014/main" id="{FC993901-5180-4ED3-84F1-D27BB2A0BB54}"/>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55" descr="Shape&#10;&#10;Description automatically generated with medium confidence">
            <a:extLst>
              <a:ext uri="{FF2B5EF4-FFF2-40B4-BE49-F238E27FC236}">
                <a16:creationId xmlns="" xmlns:a16="http://schemas.microsoft.com/office/drawing/2014/main" id="{3B3C593A-7958-4DF5-ACCA-4C590EFF12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35056" y="-128938"/>
            <a:ext cx="1456944" cy="145694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wipe(down)">
                                      <p:cBhvr>
                                        <p:cTn id="7" dur="500"/>
                                        <p:tgtEl>
                                          <p:spTgt spid="134"/>
                                        </p:tgtEl>
                                      </p:cBhvr>
                                    </p:animEffect>
                                  </p:childTnLst>
                                </p:cTn>
                              </p:par>
                              <p:par>
                                <p:cTn id="8" presetID="22" presetClass="entr" presetSubtype="4" fill="hold" nodeType="withEffect">
                                  <p:stCondLst>
                                    <p:cond delay="0"/>
                                  </p:stCondLst>
                                  <p:childTnLst>
                                    <p:set>
                                      <p:cBhvr>
                                        <p:cTn id="9" dur="1" fill="hold">
                                          <p:stCondLst>
                                            <p:cond delay="0"/>
                                          </p:stCondLst>
                                        </p:cTn>
                                        <p:tgtEl>
                                          <p:spTgt spid="135"/>
                                        </p:tgtEl>
                                        <p:attrNameLst>
                                          <p:attrName>style.visibility</p:attrName>
                                        </p:attrNameLst>
                                      </p:cBhvr>
                                      <p:to>
                                        <p:strVal val="visible"/>
                                      </p:to>
                                    </p:set>
                                    <p:animEffect transition="in" filter="wipe(down)">
                                      <p:cBhvr>
                                        <p:cTn id="10" dur="500"/>
                                        <p:tgtEl>
                                          <p:spTgt spid="13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6"/>
                                        </p:tgtEl>
                                        <p:attrNameLst>
                                          <p:attrName>style.visibility</p:attrName>
                                        </p:attrNameLst>
                                      </p:cBhvr>
                                      <p:to>
                                        <p:strVal val="visible"/>
                                      </p:to>
                                    </p:set>
                                    <p:animEffect transition="in" filter="wipe(down)">
                                      <p:cBhvr>
                                        <p:cTn id="13" dur="500"/>
                                        <p:tgtEl>
                                          <p:spTgt spid="13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7"/>
                                        </p:tgtEl>
                                        <p:attrNameLst>
                                          <p:attrName>style.visibility</p:attrName>
                                        </p:attrNameLst>
                                      </p:cBhvr>
                                      <p:to>
                                        <p:strVal val="visible"/>
                                      </p:to>
                                    </p:set>
                                    <p:animEffect transition="in" filter="wipe(down)">
                                      <p:cBhvr>
                                        <p:cTn id="16" dur="500"/>
                                        <p:tgtEl>
                                          <p:spTgt spid="13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8"/>
                                        </p:tgtEl>
                                        <p:attrNameLst>
                                          <p:attrName>style.visibility</p:attrName>
                                        </p:attrNameLst>
                                      </p:cBhvr>
                                      <p:to>
                                        <p:strVal val="visible"/>
                                      </p:to>
                                    </p:set>
                                    <p:animEffect transition="in" filter="wipe(down)">
                                      <p:cBhvr>
                                        <p:cTn id="19" dur="500"/>
                                        <p:tgtEl>
                                          <p:spTgt spid="13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9"/>
                                        </p:tgtEl>
                                        <p:attrNameLst>
                                          <p:attrName>style.visibility</p:attrName>
                                        </p:attrNameLst>
                                      </p:cBhvr>
                                      <p:to>
                                        <p:strVal val="visible"/>
                                      </p:to>
                                    </p:set>
                                    <p:animEffect transition="in" filter="wipe(down)">
                                      <p:cBhvr>
                                        <p:cTn id="22" dur="500"/>
                                        <p:tgtEl>
                                          <p:spTgt spid="139"/>
                                        </p:tgtEl>
                                      </p:cBhvr>
                                    </p:animEffect>
                                  </p:childTnLst>
                                </p:cTn>
                              </p:par>
                              <p:par>
                                <p:cTn id="23" presetID="22" presetClass="entr" presetSubtype="4" fill="hold" nodeType="withEffect">
                                  <p:stCondLst>
                                    <p:cond delay="0"/>
                                  </p:stCondLst>
                                  <p:childTnLst>
                                    <p:set>
                                      <p:cBhvr>
                                        <p:cTn id="24" dur="1" fill="hold">
                                          <p:stCondLst>
                                            <p:cond delay="0"/>
                                          </p:stCondLst>
                                        </p:cTn>
                                        <p:tgtEl>
                                          <p:spTgt spid="140"/>
                                        </p:tgtEl>
                                        <p:attrNameLst>
                                          <p:attrName>style.visibility</p:attrName>
                                        </p:attrNameLst>
                                      </p:cBhvr>
                                      <p:to>
                                        <p:strVal val="visible"/>
                                      </p:to>
                                    </p:set>
                                    <p:animEffect transition="in" filter="wipe(down)">
                                      <p:cBhvr>
                                        <p:cTn id="25" dur="500"/>
                                        <p:tgtEl>
                                          <p:spTgt spid="140"/>
                                        </p:tgtEl>
                                      </p:cBhvr>
                                    </p:animEffect>
                                  </p:childTnLst>
                                </p:cTn>
                              </p:par>
                              <p:par>
                                <p:cTn id="26" presetID="22" presetClass="entr" presetSubtype="4" fill="hold" nodeType="withEffect">
                                  <p:stCondLst>
                                    <p:cond delay="0"/>
                                  </p:stCondLst>
                                  <p:childTnLst>
                                    <p:set>
                                      <p:cBhvr>
                                        <p:cTn id="27" dur="1" fill="hold">
                                          <p:stCondLst>
                                            <p:cond delay="0"/>
                                          </p:stCondLst>
                                        </p:cTn>
                                        <p:tgtEl>
                                          <p:spTgt spid="144"/>
                                        </p:tgtEl>
                                        <p:attrNameLst>
                                          <p:attrName>style.visibility</p:attrName>
                                        </p:attrNameLst>
                                      </p:cBhvr>
                                      <p:to>
                                        <p:strVal val="visible"/>
                                      </p:to>
                                    </p:set>
                                    <p:animEffect transition="in" filter="wipe(down)">
                                      <p:cBhvr>
                                        <p:cTn id="28" dur="500"/>
                                        <p:tgtEl>
                                          <p:spTgt spid="144"/>
                                        </p:tgtEl>
                                      </p:cBhvr>
                                    </p:animEffect>
                                  </p:childTnLst>
                                </p:cTn>
                              </p:par>
                              <p:par>
                                <p:cTn id="29" presetID="22" presetClass="entr" presetSubtype="4" fill="hold" nodeType="withEffect">
                                  <p:stCondLst>
                                    <p:cond delay="0"/>
                                  </p:stCondLst>
                                  <p:childTnLst>
                                    <p:set>
                                      <p:cBhvr>
                                        <p:cTn id="30" dur="1" fill="hold">
                                          <p:stCondLst>
                                            <p:cond delay="0"/>
                                          </p:stCondLst>
                                        </p:cTn>
                                        <p:tgtEl>
                                          <p:spTgt spid="148"/>
                                        </p:tgtEl>
                                        <p:attrNameLst>
                                          <p:attrName>style.visibility</p:attrName>
                                        </p:attrNameLst>
                                      </p:cBhvr>
                                      <p:to>
                                        <p:strVal val="visible"/>
                                      </p:to>
                                    </p:set>
                                    <p:animEffect transition="in" filter="wipe(down)">
                                      <p:cBhvr>
                                        <p:cTn id="31" dur="500"/>
                                        <p:tgtEl>
                                          <p:spTgt spid="148"/>
                                        </p:tgtEl>
                                      </p:cBhvr>
                                    </p:animEffect>
                                  </p:childTnLst>
                                </p:cTn>
                              </p:par>
                              <p:par>
                                <p:cTn id="32" presetID="22" presetClass="entr" presetSubtype="4" fill="hold" nodeType="withEffect">
                                  <p:stCondLst>
                                    <p:cond delay="0"/>
                                  </p:stCondLst>
                                  <p:childTnLst>
                                    <p:set>
                                      <p:cBhvr>
                                        <p:cTn id="33" dur="1" fill="hold">
                                          <p:stCondLst>
                                            <p:cond delay="0"/>
                                          </p:stCondLst>
                                        </p:cTn>
                                        <p:tgtEl>
                                          <p:spTgt spid="149"/>
                                        </p:tgtEl>
                                        <p:attrNameLst>
                                          <p:attrName>style.visibility</p:attrName>
                                        </p:attrNameLst>
                                      </p:cBhvr>
                                      <p:to>
                                        <p:strVal val="visible"/>
                                      </p:to>
                                    </p:set>
                                    <p:animEffect transition="in" filter="wipe(down)">
                                      <p:cBhvr>
                                        <p:cTn id="34" dur="500"/>
                                        <p:tgtEl>
                                          <p:spTgt spid="149"/>
                                        </p:tgtEl>
                                      </p:cBhvr>
                                    </p:animEffect>
                                  </p:childTnLst>
                                </p:cTn>
                              </p:par>
                              <p:par>
                                <p:cTn id="35" presetID="22" presetClass="entr" presetSubtype="4" fill="hold" nodeType="withEffect">
                                  <p:stCondLst>
                                    <p:cond delay="0"/>
                                  </p:stCondLst>
                                  <p:childTnLst>
                                    <p:set>
                                      <p:cBhvr>
                                        <p:cTn id="36" dur="1" fill="hold">
                                          <p:stCondLst>
                                            <p:cond delay="0"/>
                                          </p:stCondLst>
                                        </p:cTn>
                                        <p:tgtEl>
                                          <p:spTgt spid="150"/>
                                        </p:tgtEl>
                                        <p:attrNameLst>
                                          <p:attrName>style.visibility</p:attrName>
                                        </p:attrNameLst>
                                      </p:cBhvr>
                                      <p:to>
                                        <p:strVal val="visible"/>
                                      </p:to>
                                    </p:set>
                                    <p:animEffect transition="in" filter="wipe(down)">
                                      <p:cBhvr>
                                        <p:cTn id="37" dur="500"/>
                                        <p:tgtEl>
                                          <p:spTgt spid="150"/>
                                        </p:tgtEl>
                                      </p:cBhvr>
                                    </p:animEffect>
                                  </p:childTnLst>
                                </p:cTn>
                              </p:par>
                              <p:par>
                                <p:cTn id="38" presetID="22" presetClass="entr" presetSubtype="4" fill="hold" nodeType="withEffect">
                                  <p:stCondLst>
                                    <p:cond delay="0"/>
                                  </p:stCondLst>
                                  <p:childTnLst>
                                    <p:set>
                                      <p:cBhvr>
                                        <p:cTn id="39" dur="1" fill="hold">
                                          <p:stCondLst>
                                            <p:cond delay="0"/>
                                          </p:stCondLst>
                                        </p:cTn>
                                        <p:tgtEl>
                                          <p:spTgt spid="151"/>
                                        </p:tgtEl>
                                        <p:attrNameLst>
                                          <p:attrName>style.visibility</p:attrName>
                                        </p:attrNameLst>
                                      </p:cBhvr>
                                      <p:to>
                                        <p:strVal val="visible"/>
                                      </p:to>
                                    </p:set>
                                    <p:animEffect transition="in" filter="wipe(down)">
                                      <p:cBhvr>
                                        <p:cTn id="40" dur="500"/>
                                        <p:tgtEl>
                                          <p:spTgt spid="151"/>
                                        </p:tgtEl>
                                      </p:cBhvr>
                                    </p:animEffect>
                                  </p:childTnLst>
                                </p:cTn>
                              </p:par>
                              <p:par>
                                <p:cTn id="41" presetID="22" presetClass="entr" presetSubtype="4" fill="hold" nodeType="withEffect">
                                  <p:stCondLst>
                                    <p:cond delay="0"/>
                                  </p:stCondLst>
                                  <p:childTnLst>
                                    <p:set>
                                      <p:cBhvr>
                                        <p:cTn id="42" dur="1" fill="hold">
                                          <p:stCondLst>
                                            <p:cond delay="0"/>
                                          </p:stCondLst>
                                        </p:cTn>
                                        <p:tgtEl>
                                          <p:spTgt spid="155"/>
                                        </p:tgtEl>
                                        <p:attrNameLst>
                                          <p:attrName>style.visibility</p:attrName>
                                        </p:attrNameLst>
                                      </p:cBhvr>
                                      <p:to>
                                        <p:strVal val="visible"/>
                                      </p:to>
                                    </p:set>
                                    <p:animEffect transition="in" filter="wipe(down)">
                                      <p:cBhvr>
                                        <p:cTn id="43"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137" grpId="0"/>
      <p:bldP spid="138" grpId="0"/>
      <p:bldP spid="13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a:extLst>
              <a:ext uri="{FF2B5EF4-FFF2-40B4-BE49-F238E27FC236}">
                <a16:creationId xmlns="" xmlns:a16="http://schemas.microsoft.com/office/drawing/2014/main" id="{522D9CAA-57DF-42FC-88C9-0231737BDC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4164" y="4115035"/>
            <a:ext cx="5057836" cy="27429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69693098-F367-43D4-BD5A-19727AB77C90}"/>
              </a:ext>
            </a:extLst>
          </p:cNvPr>
          <p:cNvSpPr txBox="1"/>
          <p:nvPr/>
        </p:nvSpPr>
        <p:spPr>
          <a:xfrm>
            <a:off x="528320" y="955040"/>
            <a:ext cx="11663680" cy="60016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 nội của Na đã già yếu. Bà đi lại rất khó khăn.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buổi sáng, khi đang dạo chơi trên đồng cỏ, Na cảm thấy nắng sưởi ấm mái tóc mình và nhảy nhót trên vạt áo. Cô bé vui mừng reo lên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Mình sẽ bắt nắng trên vạt áo mang về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 vậy, cô bé chạy ùa vào phòng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Bà ơi! Bà nhìn này! Cháu mang ít nắng về cho bà đây! – Cô bé reo lên và xổ vạt áo ra nhưng chẳng có tia nắng nào ở đó cả.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Kìa, nắng long lanh trong ánh mắt cháu đấy, và rực lên trên mái tóc của cháu đây này! – Bà nội trìu mến nhìn cô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Na không hiểu được tại sao nắng lại chiếu từ mắt mình nhưng cô bé rất mừng vì làm cho bà vui. Mỗi sáng, Na dạo chơi trong vườn rồi chạy vào phòng để đem nắng cho bà.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Hà Yên)</a:t>
            </a:r>
          </a:p>
        </p:txBody>
      </p:sp>
      <p:pic>
        <p:nvPicPr>
          <p:cNvPr id="7" name="Picture 6">
            <a:extLst>
              <a:ext uri="{FF2B5EF4-FFF2-40B4-BE49-F238E27FC236}">
                <a16:creationId xmlns="" xmlns:a16="http://schemas.microsoft.com/office/drawing/2014/main" id="{A07ECD6C-2BA5-4C0F-BFD4-21F1AE62A50D}"/>
              </a:ext>
            </a:extLst>
          </p:cNvPr>
          <p:cNvPicPr>
            <a:picLocks noChangeAspect="1"/>
          </p:cNvPicPr>
          <p:nvPr/>
        </p:nvPicPr>
        <p:blipFill>
          <a:blip r:embed="rId5"/>
          <a:stretch>
            <a:fillRect/>
          </a:stretch>
        </p:blipFill>
        <p:spPr>
          <a:xfrm>
            <a:off x="4855303" y="129004"/>
            <a:ext cx="3700593" cy="646232"/>
          </a:xfrm>
          <a:prstGeom prst="rect">
            <a:avLst/>
          </a:prstGeom>
        </p:spPr>
      </p:pic>
      <p:pic>
        <p:nvPicPr>
          <p:cNvPr id="8" name="Picture 6" descr="View full size Sun Clip Art - Transparent Background Sun Clipart - Png  Download and download transparent clipart for free!… | Sun clip art, Apple clip  art, Cute sun">
            <a:extLst>
              <a:ext uri="{FF2B5EF4-FFF2-40B4-BE49-F238E27FC236}">
                <a16:creationId xmlns="" xmlns:a16="http://schemas.microsoft.com/office/drawing/2014/main" id="{EC8B791A-4885-4B08-8CAE-C6AEC7BF586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37226" y="129004"/>
            <a:ext cx="1409374" cy="12869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52097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Picture 2" descr="F:\1-原创素材\1_mm1102\PPT\PPT_014\materaials\pageimg_g16.png">
            <a:extLst>
              <a:ext uri="{FF2B5EF4-FFF2-40B4-BE49-F238E27FC236}">
                <a16:creationId xmlns="" xmlns:a16="http://schemas.microsoft.com/office/drawing/2014/main" id="{1A608751-FC9A-4402-AEFA-4EC3C8A5B6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6272" y="520720"/>
            <a:ext cx="7739753" cy="47233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3" name="Picture 2" descr="E:\丫头\png\小人\卡通类素材\yunf.png">
            <a:extLst>
              <a:ext uri="{FF2B5EF4-FFF2-40B4-BE49-F238E27FC236}">
                <a16:creationId xmlns="" xmlns:a16="http://schemas.microsoft.com/office/drawing/2014/main" id="{AD993937-F339-4CF8-A892-777FE9273D8B}"/>
              </a:ext>
            </a:extLst>
          </p:cNvPr>
          <p:cNvPicPr>
            <a:picLocks noChangeAspect="1" noChangeArrowheads="1"/>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186863" y="898090"/>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组合 4">
            <a:extLst>
              <a:ext uri="{FF2B5EF4-FFF2-40B4-BE49-F238E27FC236}">
                <a16:creationId xmlns="" xmlns:a16="http://schemas.microsoft.com/office/drawing/2014/main" id="{495CAA76-46B3-42E9-98D9-73B7D7DB97FB}"/>
              </a:ext>
            </a:extLst>
          </p:cNvPr>
          <p:cNvGrpSpPr/>
          <p:nvPr/>
        </p:nvGrpSpPr>
        <p:grpSpPr>
          <a:xfrm>
            <a:off x="8792784" y="1807027"/>
            <a:ext cx="463503" cy="619473"/>
            <a:chOff x="-2033679" y="889419"/>
            <a:chExt cx="463503" cy="619473"/>
          </a:xfrm>
        </p:grpSpPr>
        <p:pic>
          <p:nvPicPr>
            <p:cNvPr id="25" name="Picture 10" descr="E:\丫头\png\小人\卡通类素材\ry.png">
              <a:extLst>
                <a:ext uri="{FF2B5EF4-FFF2-40B4-BE49-F238E27FC236}">
                  <a16:creationId xmlns="" xmlns:a16="http://schemas.microsoft.com/office/drawing/2014/main" id="{EFCAF60D-1C59-4CAC-A7DF-A064C53ABCF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E:\丫头\png\小人\卡通类素材\ry.png">
              <a:extLst>
                <a:ext uri="{FF2B5EF4-FFF2-40B4-BE49-F238E27FC236}">
                  <a16:creationId xmlns="" xmlns:a16="http://schemas.microsoft.com/office/drawing/2014/main" id="{B3F57847-9592-46D2-9813-5ED3ECA8C27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 descr="E:\丫头\png\小人\卡通类素材\yunf.png">
            <a:extLst>
              <a:ext uri="{FF2B5EF4-FFF2-40B4-BE49-F238E27FC236}">
                <a16:creationId xmlns="" xmlns:a16="http://schemas.microsoft.com/office/drawing/2014/main" id="{CF5AFC61-D6E1-40CA-8A29-C822B3A6B946}"/>
              </a:ext>
            </a:extLst>
          </p:cNvPr>
          <p:cNvPicPr>
            <a:picLocks noChangeAspect="1" noChangeArrowheads="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92671" y="520720"/>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28" name="组合 21">
            <a:extLst>
              <a:ext uri="{FF2B5EF4-FFF2-40B4-BE49-F238E27FC236}">
                <a16:creationId xmlns="" xmlns:a16="http://schemas.microsoft.com/office/drawing/2014/main" id="{0E23E9E5-ED45-4FE6-ABEC-CD6FA453F3AC}"/>
              </a:ext>
            </a:extLst>
          </p:cNvPr>
          <p:cNvGrpSpPr/>
          <p:nvPr/>
        </p:nvGrpSpPr>
        <p:grpSpPr>
          <a:xfrm>
            <a:off x="3305148" y="4182334"/>
            <a:ext cx="463503" cy="619473"/>
            <a:chOff x="-2033679" y="889419"/>
            <a:chExt cx="463503" cy="619473"/>
          </a:xfrm>
        </p:grpSpPr>
        <p:pic>
          <p:nvPicPr>
            <p:cNvPr id="29" name="Picture 10" descr="E:\丫头\png\小人\卡通类素材\ry.png">
              <a:extLst>
                <a:ext uri="{FF2B5EF4-FFF2-40B4-BE49-F238E27FC236}">
                  <a16:creationId xmlns="" xmlns:a16="http://schemas.microsoft.com/office/drawing/2014/main" id="{6B6EAFBD-D415-4D56-8FE2-134A9547D3C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E:\丫头\png\小人\卡通类素材\ry.png">
              <a:extLst>
                <a:ext uri="{FF2B5EF4-FFF2-40B4-BE49-F238E27FC236}">
                  <a16:creationId xmlns="" xmlns:a16="http://schemas.microsoft.com/office/drawing/2014/main" id="{578416BC-5FD6-4B38-9D1D-ACD22EE4DCD8}"/>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图片 25">
            <a:extLst>
              <a:ext uri="{FF2B5EF4-FFF2-40B4-BE49-F238E27FC236}">
                <a16:creationId xmlns="" xmlns:a16="http://schemas.microsoft.com/office/drawing/2014/main" id="{961CFBCC-B495-49D5-940E-20A88EA729D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96781" y="292397"/>
            <a:ext cx="1102698" cy="1022486"/>
          </a:xfrm>
          <a:prstGeom prst="rect">
            <a:avLst/>
          </a:prstGeom>
        </p:spPr>
      </p:pic>
      <p:pic>
        <p:nvPicPr>
          <p:cNvPr id="32" name="图片 26">
            <a:extLst>
              <a:ext uri="{FF2B5EF4-FFF2-40B4-BE49-F238E27FC236}">
                <a16:creationId xmlns="" xmlns:a16="http://schemas.microsoft.com/office/drawing/2014/main" id="{A85CBDCF-7B24-4300-A83A-0BA25B7C9D3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04564" y="1022225"/>
            <a:ext cx="3279407" cy="451783"/>
          </a:xfrm>
          <a:prstGeom prst="rect">
            <a:avLst/>
          </a:prstGeom>
        </p:spPr>
      </p:pic>
      <p:grpSp>
        <p:nvGrpSpPr>
          <p:cNvPr id="33" name="Group 32">
            <a:extLst>
              <a:ext uri="{FF2B5EF4-FFF2-40B4-BE49-F238E27FC236}">
                <a16:creationId xmlns="" xmlns:a16="http://schemas.microsoft.com/office/drawing/2014/main" id="{3BA4AE5B-AD58-4A86-93F1-C39D8B48683D}"/>
              </a:ext>
            </a:extLst>
          </p:cNvPr>
          <p:cNvGrpSpPr/>
          <p:nvPr/>
        </p:nvGrpSpPr>
        <p:grpSpPr>
          <a:xfrm>
            <a:off x="-215774" y="2347510"/>
            <a:ext cx="5315675" cy="4504460"/>
            <a:chOff x="-215774" y="2347510"/>
            <a:chExt cx="5315675" cy="4504460"/>
          </a:xfrm>
        </p:grpSpPr>
        <p:pic>
          <p:nvPicPr>
            <p:cNvPr id="34" name="图片 3" descr="图片包含 餐桌&#10;&#10;描述已自动生成">
              <a:extLst>
                <a:ext uri="{FF2B5EF4-FFF2-40B4-BE49-F238E27FC236}">
                  <a16:creationId xmlns="" xmlns:a16="http://schemas.microsoft.com/office/drawing/2014/main" id="{11E14D11-6817-4E71-B287-00E47DEA7F11}"/>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15774" y="2347510"/>
              <a:ext cx="5315675" cy="4504460"/>
            </a:xfrm>
            <a:prstGeom prst="rect">
              <a:avLst/>
            </a:prstGeom>
          </p:spPr>
        </p:pic>
        <p:sp>
          <p:nvSpPr>
            <p:cNvPr id="35" name="Rectangle 34">
              <a:extLst>
                <a:ext uri="{FF2B5EF4-FFF2-40B4-BE49-F238E27FC236}">
                  <a16:creationId xmlns="" xmlns:a16="http://schemas.microsoft.com/office/drawing/2014/main" id="{95568354-0D66-4C6A-8E5A-AF613789F2AB}"/>
                </a:ext>
              </a:extLst>
            </p:cNvPr>
            <p:cNvSpPr/>
            <p:nvPr/>
          </p:nvSpPr>
          <p:spPr>
            <a:xfrm rot="20941502">
              <a:off x="1112362" y="3487658"/>
              <a:ext cx="1395167"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35">
              <a:extLst>
                <a:ext uri="{FF2B5EF4-FFF2-40B4-BE49-F238E27FC236}">
                  <a16:creationId xmlns="" xmlns:a16="http://schemas.microsoft.com/office/drawing/2014/main" id="{EC302E67-C51E-4E2D-8D27-4B57A24D96C5}"/>
                </a:ext>
              </a:extLst>
            </p:cNvPr>
            <p:cNvSpPr/>
            <p:nvPr/>
          </p:nvSpPr>
          <p:spPr>
            <a:xfrm rot="908466">
              <a:off x="404064" y="5261910"/>
              <a:ext cx="12889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Rectangle 36">
              <a:extLst>
                <a:ext uri="{FF2B5EF4-FFF2-40B4-BE49-F238E27FC236}">
                  <a16:creationId xmlns="" xmlns:a16="http://schemas.microsoft.com/office/drawing/2014/main" id="{FAF2FBD5-686B-4125-A8C3-38E127A3FD10}"/>
                </a:ext>
              </a:extLst>
            </p:cNvPr>
            <p:cNvSpPr/>
            <p:nvPr/>
          </p:nvSpPr>
          <p:spPr>
            <a:xfrm rot="908466">
              <a:off x="1021930" y="5538136"/>
              <a:ext cx="5466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Rectangle 37">
              <a:extLst>
                <a:ext uri="{FF2B5EF4-FFF2-40B4-BE49-F238E27FC236}">
                  <a16:creationId xmlns="" xmlns:a16="http://schemas.microsoft.com/office/drawing/2014/main" id="{F9160CC8-3E96-449C-BBB5-152A52D7FF18}"/>
                </a:ext>
              </a:extLst>
            </p:cNvPr>
            <p:cNvSpPr/>
            <p:nvPr/>
          </p:nvSpPr>
          <p:spPr>
            <a:xfrm rot="20941502">
              <a:off x="1665321" y="3777486"/>
              <a:ext cx="837105"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9" name="文本框 18">
            <a:extLst>
              <a:ext uri="{FF2B5EF4-FFF2-40B4-BE49-F238E27FC236}">
                <a16:creationId xmlns="" xmlns:a16="http://schemas.microsoft.com/office/drawing/2014/main" id="{5E17B119-D009-40EB-8BA8-1C9AD3FB811D}"/>
              </a:ext>
            </a:extLst>
          </p:cNvPr>
          <p:cNvSpPr txBox="1"/>
          <p:nvPr/>
        </p:nvSpPr>
        <p:spPr>
          <a:xfrm rot="20956820">
            <a:off x="811733" y="3179561"/>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pic>
        <p:nvPicPr>
          <p:cNvPr id="40" name="Picture 39">
            <a:extLst>
              <a:ext uri="{FF2B5EF4-FFF2-40B4-BE49-F238E27FC236}">
                <a16:creationId xmlns="" xmlns:a16="http://schemas.microsoft.com/office/drawing/2014/main" id="{22D6A653-3018-4796-BF2B-E2F8B0FA802E}"/>
              </a:ext>
            </a:extLst>
          </p:cNvPr>
          <p:cNvPicPr>
            <a:picLocks noChangeAspect="1"/>
          </p:cNvPicPr>
          <p:nvPr/>
        </p:nvPicPr>
        <p:blipFill>
          <a:blip r:embed="rId12"/>
          <a:stretch>
            <a:fillRect/>
          </a:stretch>
        </p:blipFill>
        <p:spPr>
          <a:xfrm>
            <a:off x="3548474" y="2529148"/>
            <a:ext cx="6834208" cy="1457070"/>
          </a:xfrm>
          <a:prstGeom prst="rect">
            <a:avLst/>
          </a:prstGeom>
        </p:spPr>
      </p:pic>
    </p:spTree>
    <p:custDataLst>
      <p:tags r:id="rId1"/>
    </p:custDataLst>
    <p:extLst>
      <p:ext uri="{BB962C8B-B14F-4D97-AF65-F5344CB8AC3E}">
        <p14:creationId xmlns:p14="http://schemas.microsoft.com/office/powerpoint/2010/main" val="22343521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0" dur="1500" fill="hold"/>
                                        <p:tgtEl>
                                          <p:spTgt spid="23"/>
                                        </p:tgtEl>
                                        <p:attrNameLst>
                                          <p:attrName>ppt_x</p:attrName>
                                          <p:attrName>ppt_y</p:attrName>
                                        </p:attrNameLst>
                                      </p:cBhvr>
                                      <p:rCtr x="1059" y="31"/>
                                    </p:animMotion>
                                  </p:childTnLst>
                                </p:cTn>
                              </p:par>
                              <p:par>
                                <p:cTn id="21"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22" dur="1500" fill="hold"/>
                                        <p:tgtEl>
                                          <p:spTgt spid="27"/>
                                        </p:tgtEl>
                                        <p:attrNameLst>
                                          <p:attrName>ppt_x</p:attrName>
                                          <p:attrName>ppt_y</p:attrName>
                                        </p:attrNameLst>
                                      </p:cBhvr>
                                    </p:animMotion>
                                  </p:childTnLst>
                                </p:cTn>
                              </p:par>
                              <p:par>
                                <p:cTn id="23" presetID="22" presetClass="entr" presetSubtype="4"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par>
                                <p:cTn id="29" presetID="3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1000" fill="hold"/>
                                        <p:tgtEl>
                                          <p:spTgt spid="31"/>
                                        </p:tgtEl>
                                        <p:attrNameLst>
                                          <p:attrName>ppt_w</p:attrName>
                                        </p:attrNameLst>
                                      </p:cBhvr>
                                      <p:tavLst>
                                        <p:tav tm="0">
                                          <p:val>
                                            <p:fltVal val="0"/>
                                          </p:val>
                                        </p:tav>
                                        <p:tav tm="100000">
                                          <p:val>
                                            <p:strVal val="#ppt_w"/>
                                          </p:val>
                                        </p:tav>
                                      </p:tavLst>
                                    </p:anim>
                                    <p:anim calcmode="lin" valueType="num">
                                      <p:cBhvr>
                                        <p:cTn id="32" dur="1000" fill="hold"/>
                                        <p:tgtEl>
                                          <p:spTgt spid="31"/>
                                        </p:tgtEl>
                                        <p:attrNameLst>
                                          <p:attrName>ppt_h</p:attrName>
                                        </p:attrNameLst>
                                      </p:cBhvr>
                                      <p:tavLst>
                                        <p:tav tm="0">
                                          <p:val>
                                            <p:fltVal val="0"/>
                                          </p:val>
                                        </p:tav>
                                        <p:tav tm="100000">
                                          <p:val>
                                            <p:strVal val="#ppt_h"/>
                                          </p:val>
                                        </p:tav>
                                      </p:tavLst>
                                    </p:anim>
                                    <p:anim calcmode="lin" valueType="num">
                                      <p:cBhvr>
                                        <p:cTn id="33" dur="1000" fill="hold"/>
                                        <p:tgtEl>
                                          <p:spTgt spid="31"/>
                                        </p:tgtEl>
                                        <p:attrNameLst>
                                          <p:attrName>style.rotation</p:attrName>
                                        </p:attrNameLst>
                                      </p:cBhvr>
                                      <p:tavLst>
                                        <p:tav tm="0">
                                          <p:val>
                                            <p:fltVal val="90"/>
                                          </p:val>
                                        </p:tav>
                                        <p:tav tm="100000">
                                          <p:val>
                                            <p:fltVal val="0"/>
                                          </p:val>
                                        </p:tav>
                                      </p:tavLst>
                                    </p:anim>
                                    <p:animEffect transition="in" filter="fade">
                                      <p:cBhvr>
                                        <p:cTn id="34" dur="10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ppt_x"/>
                                          </p:val>
                                        </p:tav>
                                        <p:tav tm="100000">
                                          <p:val>
                                            <p:strVal val="#ppt_x"/>
                                          </p:val>
                                        </p:tav>
                                      </p:tavLst>
                                    </p:anim>
                                    <p:anim calcmode="lin" valueType="num">
                                      <p:cBhvr additive="base">
                                        <p:cTn id="4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 name="图片 3" descr="图片包含 室内, 物体&#10;&#10;描述已自动生成">
            <a:extLst>
              <a:ext uri="{FF2B5EF4-FFF2-40B4-BE49-F238E27FC236}">
                <a16:creationId xmlns="" xmlns:a16="http://schemas.microsoft.com/office/drawing/2014/main" id="{4F7260AB-4A3A-43A2-92D3-E7EFA166B2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42" name="PA_图片 3">
            <a:extLst>
              <a:ext uri="{FF2B5EF4-FFF2-40B4-BE49-F238E27FC236}">
                <a16:creationId xmlns="" xmlns:a16="http://schemas.microsoft.com/office/drawing/2014/main" id="{91687902-5A51-4AE2-BEE6-CD0F7B51995E}"/>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sp>
        <p:nvSpPr>
          <p:cNvPr id="43" name="TextBox 42">
            <a:extLst>
              <a:ext uri="{FF2B5EF4-FFF2-40B4-BE49-F238E27FC236}">
                <a16:creationId xmlns="" xmlns:a16="http://schemas.microsoft.com/office/drawing/2014/main" id="{699E56D7-1944-4856-884A-860B62FAE488}"/>
              </a:ext>
            </a:extLst>
          </p:cNvPr>
          <p:cNvSpPr txBox="1"/>
          <p:nvPr/>
        </p:nvSpPr>
        <p:spPr>
          <a:xfrm>
            <a:off x="2799892" y="1422350"/>
            <a:ext cx="6481762"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Trong</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Tia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nắng</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bé</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nhỏ</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có</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nào</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chưa</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nghĩa</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Google Shape;95;p2">
            <a:extLst>
              <a:ext uri="{FF2B5EF4-FFF2-40B4-BE49-F238E27FC236}">
                <a16:creationId xmlns="" xmlns:a16="http://schemas.microsoft.com/office/drawing/2014/main" id="{D138EE36-A1E9-4C88-B1F2-6AA6043E5B10}"/>
              </a:ext>
            </a:extLst>
          </p:cNvPr>
          <p:cNvPicPr preferRelativeResize="0"/>
          <p:nvPr/>
        </p:nvPicPr>
        <p:blipFill rotWithShape="1">
          <a:blip r:embed="rId4">
            <a:alphaModFix/>
          </a:blip>
          <a:srcRect/>
          <a:stretch/>
        </p:blipFill>
        <p:spPr>
          <a:xfrm>
            <a:off x="3559467" y="-66090"/>
            <a:ext cx="1733333" cy="1191816"/>
          </a:xfrm>
          <a:prstGeom prst="rect">
            <a:avLst/>
          </a:prstGeom>
          <a:noFill/>
          <a:ln>
            <a:noFill/>
          </a:ln>
        </p:spPr>
      </p:pic>
      <p:sp>
        <p:nvSpPr>
          <p:cNvPr id="31" name="TextBox 30">
            <a:extLst>
              <a:ext uri="{FF2B5EF4-FFF2-40B4-BE49-F238E27FC236}">
                <a16:creationId xmlns="" xmlns:a16="http://schemas.microsoft.com/office/drawing/2014/main" id="{BE4B4F8A-4C89-4026-96CD-60612F9EA255}"/>
              </a:ext>
            </a:extLst>
          </p:cNvPr>
          <p:cNvSpPr txBox="1"/>
          <p:nvPr/>
        </p:nvSpPr>
        <p:spPr>
          <a:xfrm>
            <a:off x="2268191" y="1526344"/>
            <a:ext cx="7827865" cy="715089"/>
          </a:xfrm>
          <a:prstGeom prst="roundRect">
            <a:avLst/>
          </a:prstGeom>
          <a:solidFill>
            <a:srgbClr val="FFE1D9"/>
          </a:solidFill>
          <a:ln w="57150">
            <a:solidFill>
              <a:sysClr val="window" lastClr="FFFFFF"/>
            </a:solidFill>
            <a:miter lim="800000"/>
          </a:ln>
          <a:effectLst>
            <a:outerShdw blurRad="50800" dist="38100" dir="2700000" algn="tl" rotWithShape="0">
              <a:prstClr val="black">
                <a:alpha val="40000"/>
              </a:prstClr>
            </a:outerShdw>
          </a:effectLst>
        </p:spPr>
        <p:txBody>
          <a:bodyPr wrap="square" rtlCol="0">
            <a:spAutoFit/>
          </a:bodyPr>
          <a:lstStyle/>
          <a:p>
            <a:pPr lvl="0" algn="just">
              <a:buClr>
                <a:srgbClr val="000000"/>
              </a:buClr>
              <a:defRPr/>
            </a:pPr>
            <a:r>
              <a:rPr lang="vi-VN" sz="3600" b="1" kern="0" dirty="0">
                <a:solidFill>
                  <a:srgbClr val="FF0000"/>
                </a:solidFill>
                <a:cs typeface="Arial"/>
                <a:sym typeface="Arial"/>
              </a:rPr>
              <a:t>Xổ: </a:t>
            </a:r>
            <a:r>
              <a:rPr lang="vi-VN" sz="3600" b="1" kern="0" dirty="0">
                <a:solidFill>
                  <a:srgbClr val="000000"/>
                </a:solidFill>
                <a:cs typeface="Arial"/>
                <a:sym typeface="Arial"/>
              </a:rPr>
              <a:t>mở tung ra, tháo tung ra</a:t>
            </a:r>
            <a:endParaRPr lang="vi-VN" sz="3600" kern="0" dirty="0">
              <a:solidFill>
                <a:srgbClr val="000000"/>
              </a:solidFill>
              <a:cs typeface="Arial"/>
              <a:sym typeface="Arial"/>
            </a:endParaRPr>
          </a:p>
        </p:txBody>
      </p:sp>
      <p:grpSp>
        <p:nvGrpSpPr>
          <p:cNvPr id="32" name="Group 31">
            <a:extLst>
              <a:ext uri="{FF2B5EF4-FFF2-40B4-BE49-F238E27FC236}">
                <a16:creationId xmlns="" xmlns:a16="http://schemas.microsoft.com/office/drawing/2014/main" id="{C695A75D-B9D4-49F1-B998-A5BB3596A105}"/>
              </a:ext>
            </a:extLst>
          </p:cNvPr>
          <p:cNvGrpSpPr/>
          <p:nvPr/>
        </p:nvGrpSpPr>
        <p:grpSpPr>
          <a:xfrm>
            <a:off x="5292800" y="377824"/>
            <a:ext cx="2933816" cy="747902"/>
            <a:chOff x="7783121" y="104148"/>
            <a:chExt cx="3911755" cy="997202"/>
          </a:xfrm>
        </p:grpSpPr>
        <p:sp>
          <p:nvSpPr>
            <p:cNvPr id="33" name="Rectangle: Rounded Corners 43">
              <a:extLst>
                <a:ext uri="{FF2B5EF4-FFF2-40B4-BE49-F238E27FC236}">
                  <a16:creationId xmlns="" xmlns:a16="http://schemas.microsoft.com/office/drawing/2014/main" id="{935DF4EF-C3A9-4110-9AF3-28E85CB75E85}"/>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prstClr val="white"/>
                </a:solidFill>
                <a:effectLst/>
                <a:uLnTx/>
                <a:uFillTx/>
                <a:latin typeface="等线"/>
                <a:ea typeface="+mn-ea"/>
                <a:cs typeface="Arial"/>
                <a:sym typeface="Arial"/>
              </a:endParaRPr>
            </a:p>
          </p:txBody>
        </p:sp>
        <p:sp>
          <p:nvSpPr>
            <p:cNvPr id="34" name="Rectangle 33">
              <a:extLst>
                <a:ext uri="{FF2B5EF4-FFF2-40B4-BE49-F238E27FC236}">
                  <a16:creationId xmlns="" xmlns:a16="http://schemas.microsoft.com/office/drawing/2014/main" id="{6A25B0A4-837A-4563-A5A9-49EE844E522B}"/>
                </a:ext>
              </a:extLst>
            </p:cNvPr>
            <p:cNvSpPr/>
            <p:nvPr/>
          </p:nvSpPr>
          <p:spPr>
            <a:xfrm>
              <a:off x="7783121" y="157503"/>
              <a:ext cx="3911755" cy="94384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000" b="1" i="0" u="none" strike="noStrike" kern="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Giải</a:t>
              </a:r>
              <a:r>
                <a:rPr kumimoji="0" lang="en-US" altLang="zh-CN" sz="4000" b="1" i="0" u="none" strike="noStrike" kern="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nghĩa</a:t>
              </a:r>
              <a:r>
                <a:rPr kumimoji="0" lang="en-US" altLang="zh-CN" sz="4000" b="1" i="0" u="none" strike="noStrike" kern="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từ</a:t>
              </a:r>
              <a:endParaRPr kumimoji="0" lang="zh-CN" altLang="en-US" sz="4000" b="1" i="0" u="none" strike="noStrike" kern="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endParaRPr>
            </a:p>
          </p:txBody>
        </p:sp>
      </p:grpSp>
      <p:sp>
        <p:nvSpPr>
          <p:cNvPr id="35" name="TextBox 34">
            <a:extLst>
              <a:ext uri="{FF2B5EF4-FFF2-40B4-BE49-F238E27FC236}">
                <a16:creationId xmlns="" xmlns:a16="http://schemas.microsoft.com/office/drawing/2014/main" id="{CF260F1A-6F35-4742-B951-38764CC917CF}"/>
              </a:ext>
            </a:extLst>
          </p:cNvPr>
          <p:cNvSpPr txBox="1"/>
          <p:nvPr/>
        </p:nvSpPr>
        <p:spPr>
          <a:xfrm>
            <a:off x="2291978" y="2443294"/>
            <a:ext cx="7827865" cy="1328023"/>
          </a:xfrm>
          <a:prstGeom prst="roundRect">
            <a:avLst/>
          </a:prstGeom>
          <a:solidFill>
            <a:srgbClr val="FFE1D9"/>
          </a:solidFill>
          <a:ln w="57150">
            <a:solidFill>
              <a:sysClr val="window" lastClr="FFFFFF"/>
            </a:solidFill>
            <a:miter lim="800000"/>
          </a:ln>
          <a:effectLst>
            <a:outerShdw blurRad="50800" dist="38100" dir="2700000" algn="tl" rotWithShape="0">
              <a:prstClr val="black">
                <a:alpha val="40000"/>
              </a:prstClr>
            </a:outerShdw>
          </a:effectLst>
        </p:spPr>
        <p:txBody>
          <a:bodyPr wrap="square" rtlCol="0">
            <a:spAutoFit/>
          </a:bodyPr>
          <a:lstStyle/>
          <a:p>
            <a:pPr lvl="0" algn="just">
              <a:buClr>
                <a:srgbClr val="000000"/>
              </a:buClr>
              <a:defRPr/>
            </a:pPr>
            <a:r>
              <a:rPr lang="vi-VN" sz="3600" b="1" kern="0" dirty="0">
                <a:solidFill>
                  <a:srgbClr val="FF0000"/>
                </a:solidFill>
                <a:cs typeface="Arial"/>
                <a:sym typeface="Arial"/>
              </a:rPr>
              <a:t>Mắt long lanh: </a:t>
            </a:r>
            <a:r>
              <a:rPr lang="vi-VN" sz="3600" b="1" kern="0" dirty="0">
                <a:cs typeface="Arial"/>
                <a:sym typeface="Arial"/>
              </a:rPr>
              <a:t>mắt như có ánh sáng chiếu vào, trông sinh động</a:t>
            </a:r>
            <a:r>
              <a:rPr lang="en-US" sz="3600" b="1" kern="0" dirty="0">
                <a:cs typeface="Arial"/>
                <a:sym typeface="Arial"/>
              </a:rPr>
              <a:t>.</a:t>
            </a:r>
            <a:endParaRPr lang="vi-VN" sz="3600" b="1" kern="0" dirty="0">
              <a:cs typeface="Arial"/>
              <a:sym typeface="Arial"/>
            </a:endParaRPr>
          </a:p>
        </p:txBody>
      </p:sp>
      <p:pic>
        <p:nvPicPr>
          <p:cNvPr id="2050" name="Picture 2" descr="Mèo cưng gây thương nhớ với ánh mắt long lanh - VnExpress">
            <a:extLst>
              <a:ext uri="{FF2B5EF4-FFF2-40B4-BE49-F238E27FC236}">
                <a16:creationId xmlns="" xmlns:a16="http://schemas.microsoft.com/office/drawing/2014/main" id="{A22CB555-8020-4317-9931-FFE38FDC4C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239" y="3931636"/>
            <a:ext cx="4760595" cy="28563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additive="base">
                                        <p:cTn id="33" dur="500" fill="hold"/>
                                        <p:tgtEl>
                                          <p:spTgt spid="2050"/>
                                        </p:tgtEl>
                                        <p:attrNameLst>
                                          <p:attrName>ppt_x</p:attrName>
                                        </p:attrNameLst>
                                      </p:cBhvr>
                                      <p:tavLst>
                                        <p:tav tm="0">
                                          <p:val>
                                            <p:strVal val="#ppt_x"/>
                                          </p:val>
                                        </p:tav>
                                        <p:tav tm="100000">
                                          <p:val>
                                            <p:strVal val="#ppt_x"/>
                                          </p:val>
                                        </p:tav>
                                      </p:tavLst>
                                    </p:anim>
                                    <p:anim calcmode="lin" valueType="num">
                                      <p:cBhvr additive="base">
                                        <p:cTn id="3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Rectangle 29">
            <a:extLst>
              <a:ext uri="{FF2B5EF4-FFF2-40B4-BE49-F238E27FC236}">
                <a16:creationId xmlns="" xmlns:a16="http://schemas.microsoft.com/office/drawing/2014/main" id="{61B57C52-676E-43C1-913C-C2A8D499A12F}"/>
              </a:ext>
            </a:extLst>
          </p:cNvPr>
          <p:cNvSpPr/>
          <p:nvPr/>
        </p:nvSpPr>
        <p:spPr>
          <a:xfrm>
            <a:off x="862354" y="247791"/>
            <a:ext cx="3366143" cy="646331"/>
          </a:xfrm>
          <a:prstGeom prst="rect">
            <a:avLst/>
          </a:prstGeom>
        </p:spPr>
        <p:txBody>
          <a:bodyPr wrap="square">
            <a:spAutoFit/>
          </a:bodyPr>
          <a:lstStyle/>
          <a:p>
            <a:pPr algn="ctr">
              <a:defRPr/>
            </a:pP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2" name="Picture 31">
            <a:extLst>
              <a:ext uri="{FF2B5EF4-FFF2-40B4-BE49-F238E27FC236}">
                <a16:creationId xmlns="" xmlns:a16="http://schemas.microsoft.com/office/drawing/2014/main" id="{3A42995C-B60A-4669-9152-8BBD7B167F0F}"/>
              </a:ext>
            </a:extLst>
          </p:cNvPr>
          <p:cNvPicPr>
            <a:picLocks noChangeAspect="1"/>
          </p:cNvPicPr>
          <p:nvPr/>
        </p:nvPicPr>
        <p:blipFill>
          <a:blip r:embed="rId9"/>
          <a:stretch>
            <a:fillRect/>
          </a:stretch>
        </p:blipFill>
        <p:spPr>
          <a:xfrm rot="16200000">
            <a:off x="606694" y="247791"/>
            <a:ext cx="646331" cy="646331"/>
          </a:xfrm>
          <a:prstGeom prst="rect">
            <a:avLst/>
          </a:prstGeom>
        </p:spPr>
      </p:pic>
      <p:grpSp>
        <p:nvGrpSpPr>
          <p:cNvPr id="33" name="PA_库_组合 5">
            <a:extLst>
              <a:ext uri="{FF2B5EF4-FFF2-40B4-BE49-F238E27FC236}">
                <a16:creationId xmlns="" xmlns:a16="http://schemas.microsoft.com/office/drawing/2014/main" id="{254F2C1D-8BFB-4B1E-A67C-AB1117888767}"/>
              </a:ext>
            </a:extLst>
          </p:cNvPr>
          <p:cNvGrpSpPr/>
          <p:nvPr>
            <p:custDataLst>
              <p:tags r:id="rId2"/>
            </p:custDataLst>
          </p:nvPr>
        </p:nvGrpSpPr>
        <p:grpSpPr>
          <a:xfrm>
            <a:off x="646331" y="1091790"/>
            <a:ext cx="587835" cy="733599"/>
            <a:chOff x="1836100" y="2332000"/>
            <a:chExt cx="1572829" cy="895643"/>
          </a:xfrm>
        </p:grpSpPr>
        <p:sp>
          <p:nvSpPr>
            <p:cNvPr id="34" name="任意多边形 10">
              <a:extLst>
                <a:ext uri="{FF2B5EF4-FFF2-40B4-BE49-F238E27FC236}">
                  <a16:creationId xmlns="" xmlns:a16="http://schemas.microsoft.com/office/drawing/2014/main" id="{EAFCFF0A-C884-4A2D-8EE2-F0A9DD0CD0A0}"/>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任意多边形 11">
              <a:extLst>
                <a:ext uri="{FF2B5EF4-FFF2-40B4-BE49-F238E27FC236}">
                  <a16:creationId xmlns="" xmlns:a16="http://schemas.microsoft.com/office/drawing/2014/main" id="{EB4D02A4-A955-450F-9FF7-7FF55074F72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文本框 12">
              <a:extLst>
                <a:ext uri="{FF2B5EF4-FFF2-40B4-BE49-F238E27FC236}">
                  <a16:creationId xmlns="" xmlns:a16="http://schemas.microsoft.com/office/drawing/2014/main" id="{DD9D964C-3BB0-4EDC-A5EA-0D0F6E91A80F}"/>
                </a:ext>
              </a:extLst>
            </p:cNvPr>
            <p:cNvSpPr txBox="1"/>
            <p:nvPr/>
          </p:nvSpPr>
          <p:spPr>
            <a:xfrm>
              <a:off x="2222349" y="2332000"/>
              <a:ext cx="756775" cy="895643"/>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39" name="Rectangle 38">
            <a:extLst>
              <a:ext uri="{FF2B5EF4-FFF2-40B4-BE49-F238E27FC236}">
                <a16:creationId xmlns="" xmlns:a16="http://schemas.microsoft.com/office/drawing/2014/main" id="{03E11EAA-0CC1-4E96-9604-49CFBBA4877B}"/>
              </a:ext>
            </a:extLst>
          </p:cNvPr>
          <p:cNvSpPr/>
          <p:nvPr/>
        </p:nvSpPr>
        <p:spPr>
          <a:xfrm>
            <a:off x="1355056" y="1219516"/>
            <a:ext cx="8193755"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 sao bà nội của Na không thể nhìn thấy nắng?</a:t>
            </a:r>
          </a:p>
        </p:txBody>
      </p:sp>
      <p:grpSp>
        <p:nvGrpSpPr>
          <p:cNvPr id="40" name="PA_库_组合 5">
            <a:extLst>
              <a:ext uri="{FF2B5EF4-FFF2-40B4-BE49-F238E27FC236}">
                <a16:creationId xmlns="" xmlns:a16="http://schemas.microsoft.com/office/drawing/2014/main" id="{67521E22-9026-4675-8AA7-805325B8B050}"/>
              </a:ext>
            </a:extLst>
          </p:cNvPr>
          <p:cNvGrpSpPr/>
          <p:nvPr>
            <p:custDataLst>
              <p:tags r:id="rId3"/>
            </p:custDataLst>
          </p:nvPr>
        </p:nvGrpSpPr>
        <p:grpSpPr>
          <a:xfrm>
            <a:off x="646331" y="2109081"/>
            <a:ext cx="587835" cy="733599"/>
            <a:chOff x="1836100" y="2332000"/>
            <a:chExt cx="1572829" cy="895643"/>
          </a:xfrm>
        </p:grpSpPr>
        <p:sp>
          <p:nvSpPr>
            <p:cNvPr id="41" name="任意多边形 10">
              <a:extLst>
                <a:ext uri="{FF2B5EF4-FFF2-40B4-BE49-F238E27FC236}">
                  <a16:creationId xmlns="" xmlns:a16="http://schemas.microsoft.com/office/drawing/2014/main" id="{D4A8D020-B7F6-4211-BBBB-1E68F2AF6E4F}"/>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8" name="任意多边形 11">
              <a:extLst>
                <a:ext uri="{FF2B5EF4-FFF2-40B4-BE49-F238E27FC236}">
                  <a16:creationId xmlns="" xmlns:a16="http://schemas.microsoft.com/office/drawing/2014/main" id="{A7E6DB4D-79A7-45B2-837F-9599FDA6F7DE}"/>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文本框 12">
              <a:extLst>
                <a:ext uri="{FF2B5EF4-FFF2-40B4-BE49-F238E27FC236}">
                  <a16:creationId xmlns="" xmlns:a16="http://schemas.microsoft.com/office/drawing/2014/main" id="{95B1C516-7FCE-491E-874E-7E7B665DFE98}"/>
                </a:ext>
              </a:extLst>
            </p:cNvPr>
            <p:cNvSpPr txBox="1"/>
            <p:nvPr/>
          </p:nvSpPr>
          <p:spPr>
            <a:xfrm>
              <a:off x="2222349" y="2332000"/>
              <a:ext cx="756775" cy="895643"/>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50" name="Rectangle 49">
            <a:extLst>
              <a:ext uri="{FF2B5EF4-FFF2-40B4-BE49-F238E27FC236}">
                <a16:creationId xmlns="" xmlns:a16="http://schemas.microsoft.com/office/drawing/2014/main" id="{A3A48831-8232-427C-B584-49263654FDC2}"/>
              </a:ext>
            </a:extLst>
          </p:cNvPr>
          <p:cNvSpPr/>
          <p:nvPr/>
        </p:nvSpPr>
        <p:spPr>
          <a:xfrm>
            <a:off x="1378524" y="2211409"/>
            <a:ext cx="9762841"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Na nghĩ ra cách nào để mang nắng cho bà?</a:t>
            </a:r>
          </a:p>
        </p:txBody>
      </p:sp>
      <p:grpSp>
        <p:nvGrpSpPr>
          <p:cNvPr id="51" name="PA_库_组合 5">
            <a:extLst>
              <a:ext uri="{FF2B5EF4-FFF2-40B4-BE49-F238E27FC236}">
                <a16:creationId xmlns="" xmlns:a16="http://schemas.microsoft.com/office/drawing/2014/main" id="{F01717D3-5D9B-4C9F-8556-8ECF11269498}"/>
              </a:ext>
            </a:extLst>
          </p:cNvPr>
          <p:cNvGrpSpPr/>
          <p:nvPr>
            <p:custDataLst>
              <p:tags r:id="rId4"/>
            </p:custDataLst>
          </p:nvPr>
        </p:nvGrpSpPr>
        <p:grpSpPr>
          <a:xfrm>
            <a:off x="665190" y="3239046"/>
            <a:ext cx="587835" cy="733599"/>
            <a:chOff x="1836100" y="2332000"/>
            <a:chExt cx="1572829" cy="895643"/>
          </a:xfrm>
        </p:grpSpPr>
        <p:sp>
          <p:nvSpPr>
            <p:cNvPr id="52" name="任意多边形 10">
              <a:extLst>
                <a:ext uri="{FF2B5EF4-FFF2-40B4-BE49-F238E27FC236}">
                  <a16:creationId xmlns="" xmlns:a16="http://schemas.microsoft.com/office/drawing/2014/main" id="{07D51CE5-CC43-472F-9887-2C60C9B71BE6}"/>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任意多边形 11">
              <a:extLst>
                <a:ext uri="{FF2B5EF4-FFF2-40B4-BE49-F238E27FC236}">
                  <a16:creationId xmlns="" xmlns:a16="http://schemas.microsoft.com/office/drawing/2014/main" id="{1FDAA7D8-0CEC-4557-8831-2A031CD203E4}"/>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4" name="文本框 12">
              <a:extLst>
                <a:ext uri="{FF2B5EF4-FFF2-40B4-BE49-F238E27FC236}">
                  <a16:creationId xmlns="" xmlns:a16="http://schemas.microsoft.com/office/drawing/2014/main" id="{AE420CB5-D6AE-48AC-AF1E-F618B9D20FAC}"/>
                </a:ext>
              </a:extLst>
            </p:cNvPr>
            <p:cNvSpPr txBox="1"/>
            <p:nvPr/>
          </p:nvSpPr>
          <p:spPr>
            <a:xfrm>
              <a:off x="2222349" y="2332000"/>
              <a:ext cx="756775" cy="895643"/>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55" name="Rectangle 54">
            <a:extLst>
              <a:ext uri="{FF2B5EF4-FFF2-40B4-BE49-F238E27FC236}">
                <a16:creationId xmlns="" xmlns:a16="http://schemas.microsoft.com/office/drawing/2014/main" id="{1B474BC8-5FE7-4F97-B71F-75FC064BFCB8}"/>
              </a:ext>
            </a:extLst>
          </p:cNvPr>
          <p:cNvSpPr/>
          <p:nvPr/>
        </p:nvSpPr>
        <p:spPr>
          <a:xfrm>
            <a:off x="1397383" y="3341374"/>
            <a:ext cx="10207394"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Na có mang được nắng cho bà không? Vì sao?</a:t>
            </a:r>
          </a:p>
        </p:txBody>
      </p:sp>
      <p:grpSp>
        <p:nvGrpSpPr>
          <p:cNvPr id="56" name="PA_库_组合 5">
            <a:extLst>
              <a:ext uri="{FF2B5EF4-FFF2-40B4-BE49-F238E27FC236}">
                <a16:creationId xmlns="" xmlns:a16="http://schemas.microsoft.com/office/drawing/2014/main" id="{4944000A-0969-49E4-A3FC-F3480098291E}"/>
              </a:ext>
            </a:extLst>
          </p:cNvPr>
          <p:cNvGrpSpPr/>
          <p:nvPr>
            <p:custDataLst>
              <p:tags r:id="rId5"/>
            </p:custDataLst>
          </p:nvPr>
        </p:nvGrpSpPr>
        <p:grpSpPr>
          <a:xfrm>
            <a:off x="665190" y="4320524"/>
            <a:ext cx="587835" cy="733599"/>
            <a:chOff x="1836100" y="2332000"/>
            <a:chExt cx="1572829" cy="895643"/>
          </a:xfrm>
        </p:grpSpPr>
        <p:sp>
          <p:nvSpPr>
            <p:cNvPr id="57" name="任意多边形 10">
              <a:extLst>
                <a:ext uri="{FF2B5EF4-FFF2-40B4-BE49-F238E27FC236}">
                  <a16:creationId xmlns="" xmlns:a16="http://schemas.microsoft.com/office/drawing/2014/main" id="{7F8E2CA3-6A20-469A-A8A1-2657E3775666}"/>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8" name="任意多边形 11">
              <a:extLst>
                <a:ext uri="{FF2B5EF4-FFF2-40B4-BE49-F238E27FC236}">
                  <a16:creationId xmlns="" xmlns:a16="http://schemas.microsoft.com/office/drawing/2014/main" id="{679DBD86-3461-46DF-A63A-DDA047BB0BA0}"/>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9" name="文本框 12">
              <a:extLst>
                <a:ext uri="{FF2B5EF4-FFF2-40B4-BE49-F238E27FC236}">
                  <a16:creationId xmlns="" xmlns:a16="http://schemas.microsoft.com/office/drawing/2014/main" id="{9AA27341-D850-4EE5-84F1-658724459B0A}"/>
                </a:ext>
              </a:extLst>
            </p:cNvPr>
            <p:cNvSpPr txBox="1"/>
            <p:nvPr/>
          </p:nvSpPr>
          <p:spPr>
            <a:xfrm>
              <a:off x="2222349" y="2332000"/>
              <a:ext cx="756775" cy="895643"/>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60" name="Rectangle 59">
            <a:extLst>
              <a:ext uri="{FF2B5EF4-FFF2-40B4-BE49-F238E27FC236}">
                <a16:creationId xmlns="" xmlns:a16="http://schemas.microsoft.com/office/drawing/2014/main" id="{9EA218BF-8FDE-49FC-B717-B08F23A03BDC}"/>
              </a:ext>
            </a:extLst>
          </p:cNvPr>
          <p:cNvSpPr/>
          <p:nvPr/>
        </p:nvSpPr>
        <p:spPr>
          <a:xfrm>
            <a:off x="1355056" y="4463736"/>
            <a:ext cx="10327853"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 nói của bà cho em biết điều gì?</a:t>
            </a:r>
          </a:p>
        </p:txBody>
      </p:sp>
      <p:grpSp>
        <p:nvGrpSpPr>
          <p:cNvPr id="61" name="Group 60">
            <a:extLst>
              <a:ext uri="{FF2B5EF4-FFF2-40B4-BE49-F238E27FC236}">
                <a16:creationId xmlns="" xmlns:a16="http://schemas.microsoft.com/office/drawing/2014/main" id="{975D9053-473F-49B3-87FB-C3EAA405246E}"/>
              </a:ext>
            </a:extLst>
          </p:cNvPr>
          <p:cNvGrpSpPr/>
          <p:nvPr/>
        </p:nvGrpSpPr>
        <p:grpSpPr>
          <a:xfrm>
            <a:off x="9240409" y="-448419"/>
            <a:ext cx="2844126" cy="2557500"/>
            <a:chOff x="7656473" y="831396"/>
            <a:chExt cx="3689350" cy="3269584"/>
          </a:xfrm>
        </p:grpSpPr>
        <p:pic>
          <p:nvPicPr>
            <p:cNvPr id="62" name="图片 2" descr="2">
              <a:extLst>
                <a:ext uri="{FF2B5EF4-FFF2-40B4-BE49-F238E27FC236}">
                  <a16:creationId xmlns="" xmlns:a16="http://schemas.microsoft.com/office/drawing/2014/main" id="{6E584784-C018-4A68-A7B4-BE796FBEBB79}"/>
                </a:ext>
              </a:extLst>
            </p:cNvPr>
            <p:cNvPicPr>
              <a:picLocks noChangeAspect="1"/>
            </p:cNvPicPr>
            <p:nvPr/>
          </p:nvPicPr>
          <p:blipFill>
            <a:blip r:embed="rId10"/>
            <a:stretch>
              <a:fillRect/>
            </a:stretch>
          </p:blipFill>
          <p:spPr>
            <a:xfrm>
              <a:off x="7656473" y="831396"/>
              <a:ext cx="3689350" cy="3127375"/>
            </a:xfrm>
            <a:prstGeom prst="rect">
              <a:avLst/>
            </a:prstGeom>
          </p:spPr>
        </p:pic>
        <p:sp>
          <p:nvSpPr>
            <p:cNvPr id="63" name="Rounded Rectangle 53">
              <a:extLst>
                <a:ext uri="{FF2B5EF4-FFF2-40B4-BE49-F238E27FC236}">
                  <a16:creationId xmlns="" xmlns:a16="http://schemas.microsoft.com/office/drawing/2014/main" id="{7846BE74-2B92-4EB7-8814-A8AF442781F6}"/>
                </a:ext>
              </a:extLst>
            </p:cNvPr>
            <p:cNvSpPr/>
            <p:nvPr/>
          </p:nvSpPr>
          <p:spPr>
            <a:xfrm>
              <a:off x="8086969" y="3013280"/>
              <a:ext cx="2912297" cy="1087700"/>
            </a:xfrm>
            <a:prstGeom prst="roundRect">
              <a:avLst/>
            </a:prstGeom>
            <a:solidFill>
              <a:srgbClr val="FFFFFF"/>
            </a:solidFill>
            <a:ln w="12700" cap="flat" cmpd="sng" algn="ctr">
              <a:solidFill>
                <a:srgbClr val="5FE0FF"/>
              </a:solidFill>
              <a:prstDash val="solid"/>
              <a:miter lim="800000"/>
            </a:ln>
            <a:effectLst/>
          </p:spPr>
          <p:txBody>
            <a:bodyPr rtlCol="0" anchor="ctr"/>
            <a:lstStyle/>
            <a:p>
              <a:pPr algn="ctr">
                <a:defRPr/>
              </a:pP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Thảo</a:t>
              </a:r>
              <a:r>
                <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luận</a:t>
              </a:r>
              <a:r>
                <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nhóm</a:t>
              </a:r>
              <a:r>
                <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đôi</a:t>
              </a:r>
              <a:endPar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4" name="PA_库_组合 5">
            <a:extLst>
              <a:ext uri="{FF2B5EF4-FFF2-40B4-BE49-F238E27FC236}">
                <a16:creationId xmlns="" xmlns:a16="http://schemas.microsoft.com/office/drawing/2014/main" id="{6DEF5803-9349-47C5-9964-5299DD90AC92}"/>
              </a:ext>
            </a:extLst>
          </p:cNvPr>
          <p:cNvGrpSpPr/>
          <p:nvPr>
            <p:custDataLst>
              <p:tags r:id="rId6"/>
            </p:custDataLst>
          </p:nvPr>
        </p:nvGrpSpPr>
        <p:grpSpPr>
          <a:xfrm>
            <a:off x="684049" y="5347972"/>
            <a:ext cx="587835" cy="733599"/>
            <a:chOff x="1836100" y="2332000"/>
            <a:chExt cx="1572829" cy="895643"/>
          </a:xfrm>
        </p:grpSpPr>
        <p:sp>
          <p:nvSpPr>
            <p:cNvPr id="65" name="任意多边形 10">
              <a:extLst>
                <a:ext uri="{FF2B5EF4-FFF2-40B4-BE49-F238E27FC236}">
                  <a16:creationId xmlns="" xmlns:a16="http://schemas.microsoft.com/office/drawing/2014/main" id="{A90DD727-4518-4E52-B1F2-50370601EBA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6" name="任意多边形 11">
              <a:extLst>
                <a:ext uri="{FF2B5EF4-FFF2-40B4-BE49-F238E27FC236}">
                  <a16:creationId xmlns="" xmlns:a16="http://schemas.microsoft.com/office/drawing/2014/main" id="{C30C4097-C999-4423-A7D3-215B665C907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7" name="文本框 12">
              <a:extLst>
                <a:ext uri="{FF2B5EF4-FFF2-40B4-BE49-F238E27FC236}">
                  <a16:creationId xmlns="" xmlns:a16="http://schemas.microsoft.com/office/drawing/2014/main" id="{66656ABF-F1E6-4CCB-902C-D1EBAA8CB336}"/>
                </a:ext>
              </a:extLst>
            </p:cNvPr>
            <p:cNvSpPr txBox="1"/>
            <p:nvPr/>
          </p:nvSpPr>
          <p:spPr>
            <a:xfrm>
              <a:off x="2222349" y="2332000"/>
              <a:ext cx="756775" cy="895643"/>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68" name="Rectangle 67">
            <a:extLst>
              <a:ext uri="{FF2B5EF4-FFF2-40B4-BE49-F238E27FC236}">
                <a16:creationId xmlns="" xmlns:a16="http://schemas.microsoft.com/office/drawing/2014/main" id="{9A09BC08-BFC6-414C-AAAD-F98BD4938E6E}"/>
              </a:ext>
            </a:extLst>
          </p:cNvPr>
          <p:cNvSpPr/>
          <p:nvPr/>
        </p:nvSpPr>
        <p:spPr>
          <a:xfrm>
            <a:off x="1356012" y="5422383"/>
            <a:ext cx="10327853"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Nếu là Na, em sẽ làm gì để giúp bà nhìn thấy nắng?</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750"/>
                                        <p:tgtEl>
                                          <p:spTgt spid="39"/>
                                        </p:tgtEl>
                                      </p:cBhvr>
                                    </p:animEffect>
                                    <p:anim calcmode="lin" valueType="num">
                                      <p:cBhvr>
                                        <p:cTn id="11" dur="750" fill="hold"/>
                                        <p:tgtEl>
                                          <p:spTgt spid="39"/>
                                        </p:tgtEl>
                                        <p:attrNameLst>
                                          <p:attrName>ppt_x</p:attrName>
                                        </p:attrNameLst>
                                      </p:cBhvr>
                                      <p:tavLst>
                                        <p:tav tm="0">
                                          <p:val>
                                            <p:strVal val="#ppt_x"/>
                                          </p:val>
                                        </p:tav>
                                        <p:tav tm="100000">
                                          <p:val>
                                            <p:strVal val="#ppt_x"/>
                                          </p:val>
                                        </p:tav>
                                      </p:tavLst>
                                    </p:anim>
                                    <p:anim calcmode="lin" valueType="num">
                                      <p:cBhvr>
                                        <p:cTn id="12" dur="75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750"/>
                                        <p:tgtEl>
                                          <p:spTgt spid="40"/>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750"/>
                                        <p:tgtEl>
                                          <p:spTgt spid="50"/>
                                        </p:tgtEl>
                                      </p:cBhvr>
                                    </p:animEffect>
                                    <p:anim calcmode="lin" valueType="num">
                                      <p:cBhvr>
                                        <p:cTn id="21" dur="750" fill="hold"/>
                                        <p:tgtEl>
                                          <p:spTgt spid="50"/>
                                        </p:tgtEl>
                                        <p:attrNameLst>
                                          <p:attrName>ppt_x</p:attrName>
                                        </p:attrNameLst>
                                      </p:cBhvr>
                                      <p:tavLst>
                                        <p:tav tm="0">
                                          <p:val>
                                            <p:strVal val="#ppt_x"/>
                                          </p:val>
                                        </p:tav>
                                        <p:tav tm="100000">
                                          <p:val>
                                            <p:strVal val="#ppt_x"/>
                                          </p:val>
                                        </p:tav>
                                      </p:tavLst>
                                    </p:anim>
                                    <p:anim calcmode="lin" valueType="num">
                                      <p:cBhvr>
                                        <p:cTn id="22" dur="75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left)">
                                      <p:cBhvr>
                                        <p:cTn id="27" dur="750"/>
                                        <p:tgtEl>
                                          <p:spTgt spid="51"/>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750"/>
                                        <p:tgtEl>
                                          <p:spTgt spid="55"/>
                                        </p:tgtEl>
                                      </p:cBhvr>
                                    </p:animEffect>
                                    <p:anim calcmode="lin" valueType="num">
                                      <p:cBhvr>
                                        <p:cTn id="31" dur="750" fill="hold"/>
                                        <p:tgtEl>
                                          <p:spTgt spid="55"/>
                                        </p:tgtEl>
                                        <p:attrNameLst>
                                          <p:attrName>ppt_x</p:attrName>
                                        </p:attrNameLst>
                                      </p:cBhvr>
                                      <p:tavLst>
                                        <p:tav tm="0">
                                          <p:val>
                                            <p:strVal val="#ppt_x"/>
                                          </p:val>
                                        </p:tav>
                                        <p:tav tm="100000">
                                          <p:val>
                                            <p:strVal val="#ppt_x"/>
                                          </p:val>
                                        </p:tav>
                                      </p:tavLst>
                                    </p:anim>
                                    <p:anim calcmode="lin" valueType="num">
                                      <p:cBhvr>
                                        <p:cTn id="32" dur="75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750"/>
                                        <p:tgtEl>
                                          <p:spTgt spid="56"/>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750"/>
                                        <p:tgtEl>
                                          <p:spTgt spid="60"/>
                                        </p:tgtEl>
                                      </p:cBhvr>
                                    </p:animEffect>
                                    <p:anim calcmode="lin" valueType="num">
                                      <p:cBhvr>
                                        <p:cTn id="41" dur="750" fill="hold"/>
                                        <p:tgtEl>
                                          <p:spTgt spid="60"/>
                                        </p:tgtEl>
                                        <p:attrNameLst>
                                          <p:attrName>ppt_x</p:attrName>
                                        </p:attrNameLst>
                                      </p:cBhvr>
                                      <p:tavLst>
                                        <p:tav tm="0">
                                          <p:val>
                                            <p:strVal val="#ppt_x"/>
                                          </p:val>
                                        </p:tav>
                                        <p:tav tm="100000">
                                          <p:val>
                                            <p:strVal val="#ppt_x"/>
                                          </p:val>
                                        </p:tav>
                                      </p:tavLst>
                                    </p:anim>
                                    <p:anim calcmode="lin" valueType="num">
                                      <p:cBhvr>
                                        <p:cTn id="42" dur="75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wipe(left)">
                                      <p:cBhvr>
                                        <p:cTn id="47" dur="750"/>
                                        <p:tgtEl>
                                          <p:spTgt spid="64"/>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750"/>
                                        <p:tgtEl>
                                          <p:spTgt spid="68"/>
                                        </p:tgtEl>
                                      </p:cBhvr>
                                    </p:animEffect>
                                    <p:anim calcmode="lin" valueType="num">
                                      <p:cBhvr>
                                        <p:cTn id="51" dur="750" fill="hold"/>
                                        <p:tgtEl>
                                          <p:spTgt spid="68"/>
                                        </p:tgtEl>
                                        <p:attrNameLst>
                                          <p:attrName>ppt_x</p:attrName>
                                        </p:attrNameLst>
                                      </p:cBhvr>
                                      <p:tavLst>
                                        <p:tav tm="0">
                                          <p:val>
                                            <p:strVal val="#ppt_x"/>
                                          </p:val>
                                        </p:tav>
                                        <p:tav tm="100000">
                                          <p:val>
                                            <p:strVal val="#ppt_x"/>
                                          </p:val>
                                        </p:tav>
                                      </p:tavLst>
                                    </p:anim>
                                    <p:anim calcmode="lin" valueType="num">
                                      <p:cBhvr>
                                        <p:cTn id="52" dur="75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1"/>
                                        </p:tgtEl>
                                        <p:attrNameLst>
                                          <p:attrName>style.visibility</p:attrName>
                                        </p:attrNameLst>
                                      </p:cBhvr>
                                      <p:to>
                                        <p:strVal val="visible"/>
                                      </p:to>
                                    </p:set>
                                    <p:anim calcmode="lin" valueType="num">
                                      <p:cBhvr additive="base">
                                        <p:cTn id="57" dur="500" fill="hold"/>
                                        <p:tgtEl>
                                          <p:spTgt spid="61"/>
                                        </p:tgtEl>
                                        <p:attrNameLst>
                                          <p:attrName>ppt_x</p:attrName>
                                        </p:attrNameLst>
                                      </p:cBhvr>
                                      <p:tavLst>
                                        <p:tav tm="0">
                                          <p:val>
                                            <p:strVal val="#ppt_x"/>
                                          </p:val>
                                        </p:tav>
                                        <p:tav tm="100000">
                                          <p:val>
                                            <p:strVal val="#ppt_x"/>
                                          </p:val>
                                        </p:tav>
                                      </p:tavLst>
                                    </p:anim>
                                    <p:anim calcmode="lin" valueType="num">
                                      <p:cBhvr additive="base">
                                        <p:cTn id="5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0" grpId="0"/>
      <p:bldP spid="55" grpId="0"/>
      <p:bldP spid="60"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Picture 59">
            <a:extLst>
              <a:ext uri="{FF2B5EF4-FFF2-40B4-BE49-F238E27FC236}">
                <a16:creationId xmlns="" xmlns:a16="http://schemas.microsoft.com/office/drawing/2014/main" id="{BB19A3C1-0546-477C-B706-BA7E1ED1C899}"/>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61" name="Rounded Rectangular Callout 54">
            <a:extLst>
              <a:ext uri="{FF2B5EF4-FFF2-40B4-BE49-F238E27FC236}">
                <a16:creationId xmlns="" xmlns:a16="http://schemas.microsoft.com/office/drawing/2014/main" id="{FC8FFD04-9B50-477D-AF4F-3095E776B449}"/>
              </a:ext>
            </a:extLst>
          </p:cNvPr>
          <p:cNvSpPr/>
          <p:nvPr/>
        </p:nvSpPr>
        <p:spPr>
          <a:xfrm>
            <a:off x="8976576" y="90151"/>
            <a:ext cx="3215424" cy="1692733"/>
          </a:xfrm>
          <a:prstGeom prst="wedgeRoundRectCallout">
            <a:avLst>
              <a:gd name="adj1" fmla="val -32291"/>
              <a:gd name="adj2" fmla="val 70267"/>
              <a:gd name="adj3" fmla="val 16667"/>
            </a:avLst>
          </a:prstGeom>
          <a:solidFill>
            <a:srgbClr val="FFFFFF"/>
          </a:solidFill>
          <a:ln w="76200" cap="flat" cmpd="sng" algn="ctr">
            <a:solidFill>
              <a:srgbClr val="70AD47">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62" name="Group 61">
            <a:extLst>
              <a:ext uri="{FF2B5EF4-FFF2-40B4-BE49-F238E27FC236}">
                <a16:creationId xmlns="" xmlns:a16="http://schemas.microsoft.com/office/drawing/2014/main" id="{70873AD8-589E-489E-A32C-93597F61AC7A}"/>
              </a:ext>
            </a:extLst>
          </p:cNvPr>
          <p:cNvGrpSpPr/>
          <p:nvPr/>
        </p:nvGrpSpPr>
        <p:grpSpPr>
          <a:xfrm>
            <a:off x="596304" y="632947"/>
            <a:ext cx="7949254" cy="3653846"/>
            <a:chOff x="929679" y="-624353"/>
            <a:chExt cx="7949254" cy="3653846"/>
          </a:xfrm>
        </p:grpSpPr>
        <p:pic>
          <p:nvPicPr>
            <p:cNvPr id="63" name="Picture 62">
              <a:extLst>
                <a:ext uri="{FF2B5EF4-FFF2-40B4-BE49-F238E27FC236}">
                  <a16:creationId xmlns="" xmlns:a16="http://schemas.microsoft.com/office/drawing/2014/main" id="{3C7088DE-7AB5-4E22-9980-A431922A5E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64" name="Rectangle 63">
              <a:extLst>
                <a:ext uri="{FF2B5EF4-FFF2-40B4-BE49-F238E27FC236}">
                  <a16:creationId xmlns="" xmlns:a16="http://schemas.microsoft.com/office/drawing/2014/main" id="{0EF1DBDA-8091-4CE2-8BB0-F40AA77E8407}"/>
                </a:ext>
              </a:extLst>
            </p:cNvPr>
            <p:cNvSpPr/>
            <p:nvPr/>
          </p:nvSpPr>
          <p:spPr>
            <a:xfrm>
              <a:off x="2208710" y="632149"/>
              <a:ext cx="5391192" cy="1077218"/>
            </a:xfrm>
            <a:prstGeom prst="rect">
              <a:avLst/>
            </a:prstGeom>
          </p:spPr>
          <p:txBody>
            <a:bodyPr wrap="square">
              <a:spAutoFit/>
            </a:bodyPr>
            <a:lstStyle/>
            <a:p>
              <a:pPr algn="ct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1.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Vì</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sao</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nội</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Na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thể</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nhìn</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thấy</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65" name="Rectangle 64">
            <a:extLst>
              <a:ext uri="{FF2B5EF4-FFF2-40B4-BE49-F238E27FC236}">
                <a16:creationId xmlns="" xmlns:a16="http://schemas.microsoft.com/office/drawing/2014/main" id="{FBA7E44D-F54E-4FBB-AB06-4300E6E5A449}"/>
              </a:ext>
            </a:extLst>
          </p:cNvPr>
          <p:cNvSpPr/>
          <p:nvPr/>
        </p:nvSpPr>
        <p:spPr>
          <a:xfrm>
            <a:off x="1008964" y="4039839"/>
            <a:ext cx="7295819" cy="1661993"/>
          </a:xfrm>
          <a:prstGeom prst="rect">
            <a:avLst/>
          </a:prstGeom>
        </p:spPr>
        <p:txBody>
          <a:bodyPr wrap="square">
            <a:spAutoFit/>
          </a:bodyPr>
          <a:lstStyle/>
          <a:p>
            <a:pPr algn="just"/>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khó</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thấy</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vì</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lọt</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vào</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phòng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già</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yếu</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khó</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nên</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ra</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chỗ</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có</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barn(inVertical)">
                                      <p:cBhvr>
                                        <p:cTn id="11" dur="500"/>
                                        <p:tgtEl>
                                          <p:spTgt spid="6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barn(inVertical)">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0-#ppt_w/2"/>
                                          </p:val>
                                        </p:tav>
                                        <p:tav tm="100000">
                                          <p:val>
                                            <p:strVal val="#ppt_x"/>
                                          </p:val>
                                        </p:tav>
                                      </p:tavLst>
                                    </p:anim>
                                    <p:anim calcmode="lin" valueType="num">
                                      <p:cBhvr additive="base">
                                        <p:cTn id="22"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Picture 59">
            <a:extLst>
              <a:ext uri="{FF2B5EF4-FFF2-40B4-BE49-F238E27FC236}">
                <a16:creationId xmlns="" xmlns:a16="http://schemas.microsoft.com/office/drawing/2014/main" id="{BB19A3C1-0546-477C-B706-BA7E1ED1C899}"/>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61" name="Rounded Rectangular Callout 54">
            <a:extLst>
              <a:ext uri="{FF2B5EF4-FFF2-40B4-BE49-F238E27FC236}">
                <a16:creationId xmlns="" xmlns:a16="http://schemas.microsoft.com/office/drawing/2014/main" id="{FC8FFD04-9B50-477D-AF4F-3095E776B449}"/>
              </a:ext>
            </a:extLst>
          </p:cNvPr>
          <p:cNvSpPr/>
          <p:nvPr/>
        </p:nvSpPr>
        <p:spPr>
          <a:xfrm>
            <a:off x="8976576" y="90151"/>
            <a:ext cx="3215424" cy="1692733"/>
          </a:xfrm>
          <a:prstGeom prst="wedgeRoundRectCallout">
            <a:avLst>
              <a:gd name="adj1" fmla="val -32291"/>
              <a:gd name="adj2" fmla="val 70267"/>
              <a:gd name="adj3" fmla="val 16667"/>
            </a:avLst>
          </a:prstGeom>
          <a:solidFill>
            <a:srgbClr val="FFFFFF"/>
          </a:solidFill>
          <a:ln w="76200" cap="flat" cmpd="sng" algn="ctr">
            <a:solidFill>
              <a:srgbClr val="70AD47">
                <a:lumMod val="50000"/>
              </a:srgbClr>
            </a:solidFill>
            <a:prstDash val="solid"/>
          </a:ln>
          <a:effectLst/>
        </p:spPr>
        <p:txBody>
          <a:bodyPr rtlCol="0" anchor="ctr"/>
          <a:lstStyle/>
          <a:p>
            <a:pPr lvl="0" algn="ct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thứ</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hai</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trả</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hỏi</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62" name="Group 61">
            <a:extLst>
              <a:ext uri="{FF2B5EF4-FFF2-40B4-BE49-F238E27FC236}">
                <a16:creationId xmlns="" xmlns:a16="http://schemas.microsoft.com/office/drawing/2014/main" id="{70873AD8-589E-489E-A32C-93597F61AC7A}"/>
              </a:ext>
            </a:extLst>
          </p:cNvPr>
          <p:cNvGrpSpPr/>
          <p:nvPr/>
        </p:nvGrpSpPr>
        <p:grpSpPr>
          <a:xfrm>
            <a:off x="596304" y="632947"/>
            <a:ext cx="7949254" cy="3653846"/>
            <a:chOff x="929679" y="-624353"/>
            <a:chExt cx="7949254" cy="3653846"/>
          </a:xfrm>
        </p:grpSpPr>
        <p:pic>
          <p:nvPicPr>
            <p:cNvPr id="63" name="Picture 62">
              <a:extLst>
                <a:ext uri="{FF2B5EF4-FFF2-40B4-BE49-F238E27FC236}">
                  <a16:creationId xmlns="" xmlns:a16="http://schemas.microsoft.com/office/drawing/2014/main" id="{3C7088DE-7AB5-4E22-9980-A431922A5E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64" name="Rectangle 63">
              <a:extLst>
                <a:ext uri="{FF2B5EF4-FFF2-40B4-BE49-F238E27FC236}">
                  <a16:creationId xmlns="" xmlns:a16="http://schemas.microsoft.com/office/drawing/2014/main" id="{0EF1DBDA-8091-4CE2-8BB0-F40AA77E8407}"/>
                </a:ext>
              </a:extLst>
            </p:cNvPr>
            <p:cNvSpPr/>
            <p:nvPr/>
          </p:nvSpPr>
          <p:spPr>
            <a:xfrm>
              <a:off x="2208710" y="632149"/>
              <a:ext cx="5391192"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 Na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cách</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65" name="Rectangle 64">
            <a:extLst>
              <a:ext uri="{FF2B5EF4-FFF2-40B4-BE49-F238E27FC236}">
                <a16:creationId xmlns="" xmlns:a16="http://schemas.microsoft.com/office/drawing/2014/main" id="{FBA7E44D-F54E-4FBB-AB06-4300E6E5A449}"/>
              </a:ext>
            </a:extLst>
          </p:cNvPr>
          <p:cNvSpPr/>
          <p:nvPr/>
        </p:nvSpPr>
        <p:spPr>
          <a:xfrm>
            <a:off x="1008964" y="4039839"/>
            <a:ext cx="7295819" cy="1138773"/>
          </a:xfrm>
          <a:prstGeom prst="rect">
            <a:avLst/>
          </a:prstGeom>
        </p:spPr>
        <p:txBody>
          <a:bodyPr wrap="square">
            <a:spAutoFit/>
          </a:bodyPr>
          <a:lstStyle/>
          <a:p>
            <a:pPr lvl="0" algn="just"/>
            <a:r>
              <a:rPr lang="vi-VN"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Na nghĩ ra cách bắt nắng trên vạt áo mang về cho bà.</a:t>
            </a:r>
          </a:p>
        </p:txBody>
      </p:sp>
    </p:spTree>
    <p:custDataLst>
      <p:tags r:id="rId1"/>
    </p:custDataLst>
    <p:extLst>
      <p:ext uri="{BB962C8B-B14F-4D97-AF65-F5344CB8AC3E}">
        <p14:creationId xmlns:p14="http://schemas.microsoft.com/office/powerpoint/2010/main" val="10951270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barn(inVertical)">
                                      <p:cBhvr>
                                        <p:cTn id="11" dur="500"/>
                                        <p:tgtEl>
                                          <p:spTgt spid="6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barn(inVertical)">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0-#ppt_w/2"/>
                                          </p:val>
                                        </p:tav>
                                        <p:tav tm="100000">
                                          <p:val>
                                            <p:strVal val="#ppt_x"/>
                                          </p:val>
                                        </p:tav>
                                      </p:tavLst>
                                    </p:anim>
                                    <p:anim calcmode="lin" valueType="num">
                                      <p:cBhvr additive="base">
                                        <p:cTn id="22"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614715" flipH="1">
            <a:off x="8566717" y="1027773"/>
            <a:ext cx="1154514" cy="1440678"/>
          </a:xfrm>
          <a:prstGeom prst="rect">
            <a:avLst/>
          </a:prstGeom>
        </p:spPr>
      </p:pic>
      <p:pic>
        <p:nvPicPr>
          <p:cNvPr id="2" name="Picture 1">
            <a:extLst>
              <a:ext uri="{FF2B5EF4-FFF2-40B4-BE49-F238E27FC236}">
                <a16:creationId xmlns="" xmlns:a16="http://schemas.microsoft.com/office/drawing/2014/main" id="{24824C61-D28E-4669-8A1F-604DB5D55911}"/>
              </a:ext>
            </a:extLst>
          </p:cNvPr>
          <p:cNvPicPr>
            <a:picLocks noChangeAspect="1"/>
          </p:cNvPicPr>
          <p:nvPr/>
        </p:nvPicPr>
        <p:blipFill>
          <a:blip r:embed="rId5"/>
          <a:stretch>
            <a:fillRect/>
          </a:stretch>
        </p:blipFill>
        <p:spPr>
          <a:xfrm>
            <a:off x="2290676" y="1287133"/>
            <a:ext cx="7773074" cy="3206774"/>
          </a:xfrm>
          <a:prstGeom prst="rect">
            <a:avLst/>
          </a:prstGeom>
        </p:spPr>
      </p:pic>
    </p:spTree>
    <p:custDataLst>
      <p:tags r:id="rId1"/>
    </p:custDataLst>
    <p:extLst>
      <p:ext uri="{BB962C8B-B14F-4D97-AF65-F5344CB8AC3E}">
        <p14:creationId xmlns:p14="http://schemas.microsoft.com/office/powerpoint/2010/main" val="29283041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0-#ppt_w/2"/>
                                          </p:val>
                                        </p:tav>
                                        <p:tav tm="100000">
                                          <p:val>
                                            <p:strVal val="#ppt_x"/>
                                          </p:val>
                                        </p:tav>
                                      </p:tavLst>
                                    </p:anim>
                                    <p:anim calcmode="lin" valueType="num">
                                      <p:cBhvr additive="base">
                                        <p:cTn id="8" dur="1500" fill="hold"/>
                                        <p:tgtEl>
                                          <p:spTgt spid="17"/>
                                        </p:tgtEl>
                                        <p:attrNameLst>
                                          <p:attrName>ppt_y</p:attrName>
                                        </p:attrNameLst>
                                      </p:cBhvr>
                                      <p:tavLst>
                                        <p:tav tm="0">
                                          <p:val>
                                            <p:strVal val="#ppt_y"/>
                                          </p:val>
                                        </p:tav>
                                        <p:tav tm="100000">
                                          <p:val>
                                            <p:strVal val="#ppt_y"/>
                                          </p:val>
                                        </p:tav>
                                      </p:tavLst>
                                    </p:anim>
                                  </p:childTnLst>
                                </p:cTn>
                              </p:par>
                              <p:par>
                                <p:cTn id="9" presetID="6" presetClass="emph" presetSubtype="0" repeatCount="indefinite" autoRev="1" fill="hold" nodeType="withEffect">
                                  <p:stCondLst>
                                    <p:cond delay="0"/>
                                  </p:stCondLst>
                                  <p:childTnLst>
                                    <p:animScale>
                                      <p:cBhvr>
                                        <p:cTn id="10" dur="1000" fill="hold"/>
                                        <p:tgtEl>
                                          <p:spTgt spid="17"/>
                                        </p:tgtEl>
                                      </p:cBhvr>
                                      <p:by x="90000" y="90000"/>
                                    </p:animScale>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Picture 59">
            <a:extLst>
              <a:ext uri="{FF2B5EF4-FFF2-40B4-BE49-F238E27FC236}">
                <a16:creationId xmlns="" xmlns:a16="http://schemas.microsoft.com/office/drawing/2014/main" id="{BB19A3C1-0546-477C-B706-BA7E1ED1C899}"/>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61" name="Rounded Rectangular Callout 54">
            <a:extLst>
              <a:ext uri="{FF2B5EF4-FFF2-40B4-BE49-F238E27FC236}">
                <a16:creationId xmlns="" xmlns:a16="http://schemas.microsoft.com/office/drawing/2014/main" id="{FC8FFD04-9B50-477D-AF4F-3095E776B449}"/>
              </a:ext>
            </a:extLst>
          </p:cNvPr>
          <p:cNvSpPr/>
          <p:nvPr/>
        </p:nvSpPr>
        <p:spPr>
          <a:xfrm>
            <a:off x="8696960" y="90151"/>
            <a:ext cx="3495040" cy="1692733"/>
          </a:xfrm>
          <a:prstGeom prst="wedgeRoundRectCallout">
            <a:avLst>
              <a:gd name="adj1" fmla="val -32291"/>
              <a:gd name="adj2" fmla="val 70267"/>
              <a:gd name="adj3" fmla="val 16667"/>
            </a:avLst>
          </a:prstGeom>
          <a:solidFill>
            <a:srgbClr val="FFFFFF"/>
          </a:solidFill>
          <a:ln w="76200" cap="flat" cmpd="sng" algn="ctr">
            <a:solidFill>
              <a:srgbClr val="70AD47">
                <a:lumMod val="50000"/>
              </a:srgbClr>
            </a:solidFill>
            <a:prstDash val="solid"/>
          </a:ln>
          <a:effectLst/>
        </p:spPr>
        <p:txBody>
          <a:bodyPr rtlCol="0" anchor="ctr"/>
          <a:lstStyle/>
          <a:p>
            <a:pPr lvl="0" algn="ct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kĩ</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cuộc</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trò</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giữa</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bà</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và</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Na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trả</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hỏi</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62" name="Group 61">
            <a:extLst>
              <a:ext uri="{FF2B5EF4-FFF2-40B4-BE49-F238E27FC236}">
                <a16:creationId xmlns="" xmlns:a16="http://schemas.microsoft.com/office/drawing/2014/main" id="{70873AD8-589E-489E-A32C-93597F61AC7A}"/>
              </a:ext>
            </a:extLst>
          </p:cNvPr>
          <p:cNvGrpSpPr/>
          <p:nvPr/>
        </p:nvGrpSpPr>
        <p:grpSpPr>
          <a:xfrm>
            <a:off x="596304" y="632947"/>
            <a:ext cx="7949254" cy="3653846"/>
            <a:chOff x="929679" y="-624353"/>
            <a:chExt cx="7949254" cy="3653846"/>
          </a:xfrm>
        </p:grpSpPr>
        <p:pic>
          <p:nvPicPr>
            <p:cNvPr id="63" name="Picture 62">
              <a:extLst>
                <a:ext uri="{FF2B5EF4-FFF2-40B4-BE49-F238E27FC236}">
                  <a16:creationId xmlns="" xmlns:a16="http://schemas.microsoft.com/office/drawing/2014/main" id="{3C7088DE-7AB5-4E22-9980-A431922A5E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64" name="Rectangle 63">
              <a:extLst>
                <a:ext uri="{FF2B5EF4-FFF2-40B4-BE49-F238E27FC236}">
                  <a16:creationId xmlns="" xmlns:a16="http://schemas.microsoft.com/office/drawing/2014/main" id="{0EF1DBDA-8091-4CE2-8BB0-F40AA77E8407}"/>
                </a:ext>
              </a:extLst>
            </p:cNvPr>
            <p:cNvSpPr/>
            <p:nvPr/>
          </p:nvSpPr>
          <p:spPr>
            <a:xfrm>
              <a:off x="2208710" y="632149"/>
              <a:ext cx="5391192"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3. </a:t>
              </a:r>
              <a:r>
                <a:rPr kumimoji="0" lang="vi-VN"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Na có mang được nắng cho bà không? Vì sao?</a:t>
              </a:r>
            </a:p>
          </p:txBody>
        </p:sp>
      </p:grpSp>
      <p:sp>
        <p:nvSpPr>
          <p:cNvPr id="65" name="Rectangle 64">
            <a:extLst>
              <a:ext uri="{FF2B5EF4-FFF2-40B4-BE49-F238E27FC236}">
                <a16:creationId xmlns="" xmlns:a16="http://schemas.microsoft.com/office/drawing/2014/main" id="{FBA7E44D-F54E-4FBB-AB06-4300E6E5A449}"/>
              </a:ext>
            </a:extLst>
          </p:cNvPr>
          <p:cNvSpPr/>
          <p:nvPr/>
        </p:nvSpPr>
        <p:spPr>
          <a:xfrm>
            <a:off x="1008964" y="4039839"/>
            <a:ext cx="7295819" cy="2185214"/>
          </a:xfrm>
          <a:prstGeom prst="rect">
            <a:avLst/>
          </a:prstGeom>
        </p:spPr>
        <p:txBody>
          <a:bodyPr wrap="square">
            <a:spAutoFit/>
          </a:bodyPr>
          <a:lstStyle/>
          <a:p>
            <a:pPr lvl="0" algn="just"/>
            <a:r>
              <a:rPr lang="vi-VN"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Na không mang được nắng về cho bà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vì</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thể</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bắt</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chỉ</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chiếu</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vào</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vạt</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áo</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Na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chứ</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ở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mãi</a:t>
            </a:r>
            <a:r>
              <a:rPr lang="en-US"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1959779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barn(inVertical)">
                                      <p:cBhvr>
                                        <p:cTn id="11" dur="500"/>
                                        <p:tgtEl>
                                          <p:spTgt spid="6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barn(inVertical)">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0-#ppt_w/2"/>
                                          </p:val>
                                        </p:tav>
                                        <p:tav tm="100000">
                                          <p:val>
                                            <p:strVal val="#ppt_x"/>
                                          </p:val>
                                        </p:tav>
                                      </p:tavLst>
                                    </p:anim>
                                    <p:anim calcmode="lin" valueType="num">
                                      <p:cBhvr additive="base">
                                        <p:cTn id="22"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Picture 59">
            <a:extLst>
              <a:ext uri="{FF2B5EF4-FFF2-40B4-BE49-F238E27FC236}">
                <a16:creationId xmlns="" xmlns:a16="http://schemas.microsoft.com/office/drawing/2014/main" id="{BB19A3C1-0546-477C-B706-BA7E1ED1C899}"/>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61" name="Rounded Rectangular Callout 54">
            <a:extLst>
              <a:ext uri="{FF2B5EF4-FFF2-40B4-BE49-F238E27FC236}">
                <a16:creationId xmlns="" xmlns:a16="http://schemas.microsoft.com/office/drawing/2014/main" id="{FC8FFD04-9B50-477D-AF4F-3095E776B449}"/>
              </a:ext>
            </a:extLst>
          </p:cNvPr>
          <p:cNvSpPr/>
          <p:nvPr/>
        </p:nvSpPr>
        <p:spPr>
          <a:xfrm>
            <a:off x="8976576" y="90151"/>
            <a:ext cx="3215424" cy="1692733"/>
          </a:xfrm>
          <a:prstGeom prst="wedgeRoundRectCallout">
            <a:avLst>
              <a:gd name="adj1" fmla="val -32291"/>
              <a:gd name="adj2" fmla="val 70267"/>
              <a:gd name="adj3" fmla="val 16667"/>
            </a:avLst>
          </a:prstGeom>
          <a:solidFill>
            <a:srgbClr val="FFFFFF"/>
          </a:solidFill>
          <a:ln w="76200" cap="flat" cmpd="sng" algn="ctr">
            <a:solidFill>
              <a:srgbClr val="70AD47">
                <a:lumMod val="50000"/>
              </a:srgbClr>
            </a:solidFill>
            <a:prstDash val="solid"/>
          </a:ln>
          <a:effectLst/>
        </p:spPr>
        <p:txBody>
          <a:bodyPr rtlCol="0" anchor="ctr"/>
          <a:lstStyle/>
          <a:p>
            <a:pPr lvl="0" algn="ct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suy</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nghĩ</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và</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lựa</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chọn</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đáp</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án</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thấy</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đúng</a:t>
            </a:r>
            <a:r>
              <a:rPr 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62" name="Group 61">
            <a:extLst>
              <a:ext uri="{FF2B5EF4-FFF2-40B4-BE49-F238E27FC236}">
                <a16:creationId xmlns="" xmlns:a16="http://schemas.microsoft.com/office/drawing/2014/main" id="{70873AD8-589E-489E-A32C-93597F61AC7A}"/>
              </a:ext>
            </a:extLst>
          </p:cNvPr>
          <p:cNvGrpSpPr/>
          <p:nvPr/>
        </p:nvGrpSpPr>
        <p:grpSpPr>
          <a:xfrm>
            <a:off x="586144" y="-933074"/>
            <a:ext cx="7949254" cy="7303394"/>
            <a:chOff x="929679" y="-624353"/>
            <a:chExt cx="7949254" cy="3653846"/>
          </a:xfrm>
        </p:grpSpPr>
        <p:pic>
          <p:nvPicPr>
            <p:cNvPr id="63" name="Picture 62">
              <a:extLst>
                <a:ext uri="{FF2B5EF4-FFF2-40B4-BE49-F238E27FC236}">
                  <a16:creationId xmlns="" xmlns:a16="http://schemas.microsoft.com/office/drawing/2014/main" id="{3C7088DE-7AB5-4E22-9980-A431922A5E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64" name="Rectangle 63">
              <a:extLst>
                <a:ext uri="{FF2B5EF4-FFF2-40B4-BE49-F238E27FC236}">
                  <a16:creationId xmlns="" xmlns:a16="http://schemas.microsoft.com/office/drawing/2014/main" id="{0EF1DBDA-8091-4CE2-8BB0-F40AA77E8407}"/>
                </a:ext>
              </a:extLst>
            </p:cNvPr>
            <p:cNvSpPr/>
            <p:nvPr/>
          </p:nvSpPr>
          <p:spPr>
            <a:xfrm>
              <a:off x="2208710" y="489059"/>
              <a:ext cx="5391192" cy="1538848"/>
            </a:xfrm>
            <a:prstGeom prst="rect">
              <a:avLst/>
            </a:prstGeom>
          </p:spPr>
          <p:txBody>
            <a:bodyPr wrap="square">
              <a:spAutoFit/>
            </a:bodyPr>
            <a:lstStyle/>
            <a:p>
              <a:pPr algn="just"/>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4.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nói</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biết</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điều</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gì</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hiểu</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tình</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cảm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Na</a:t>
              </a:r>
            </a:p>
            <a:p>
              <a:pPr algn="just"/>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muốn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Na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buồn</a:t>
              </a:r>
              <a:endPar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Nêu</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ý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kiến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khác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endPar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 name="Oval 2">
            <a:extLst>
              <a:ext uri="{FF2B5EF4-FFF2-40B4-BE49-F238E27FC236}">
                <a16:creationId xmlns="" xmlns:a16="http://schemas.microsoft.com/office/drawing/2014/main" id="{11768FFE-0C76-4EFF-94D4-08AB44AE8782}"/>
              </a:ext>
            </a:extLst>
          </p:cNvPr>
          <p:cNvSpPr/>
          <p:nvPr/>
        </p:nvSpPr>
        <p:spPr>
          <a:xfrm>
            <a:off x="1767840" y="2830383"/>
            <a:ext cx="568960" cy="4919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205365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barn(inVertical)">
                                      <p:cBhvr>
                                        <p:cTn id="11" dur="500"/>
                                        <p:tgtEl>
                                          <p:spTgt spid="6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barn(inVertical)">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Picture 59">
            <a:extLst>
              <a:ext uri="{FF2B5EF4-FFF2-40B4-BE49-F238E27FC236}">
                <a16:creationId xmlns="" xmlns:a16="http://schemas.microsoft.com/office/drawing/2014/main" id="{BB19A3C1-0546-477C-B706-BA7E1ED1C899}"/>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61" name="Rounded Rectangular Callout 54">
            <a:extLst>
              <a:ext uri="{FF2B5EF4-FFF2-40B4-BE49-F238E27FC236}">
                <a16:creationId xmlns="" xmlns:a16="http://schemas.microsoft.com/office/drawing/2014/main" id="{FC8FFD04-9B50-477D-AF4F-3095E776B449}"/>
              </a:ext>
            </a:extLst>
          </p:cNvPr>
          <p:cNvSpPr/>
          <p:nvPr/>
        </p:nvSpPr>
        <p:spPr>
          <a:xfrm>
            <a:off x="8976576" y="90151"/>
            <a:ext cx="3215424" cy="1692733"/>
          </a:xfrm>
          <a:prstGeom prst="wedgeRoundRectCallout">
            <a:avLst>
              <a:gd name="adj1" fmla="val -32291"/>
              <a:gd name="adj2" fmla="val 70267"/>
              <a:gd name="adj3" fmla="val 16667"/>
            </a:avLst>
          </a:prstGeom>
          <a:solidFill>
            <a:srgbClr val="FFFFFF"/>
          </a:solidFill>
          <a:ln w="76200" cap="flat" cmpd="sng" algn="ctr">
            <a:solidFill>
              <a:srgbClr val="70AD47">
                <a:lumMod val="50000"/>
              </a:srgbClr>
            </a:solidFill>
            <a:prstDash val="solid"/>
          </a:ln>
          <a:effectLst/>
        </p:spPr>
        <p:txBody>
          <a:bodyPr rtlCol="0" anchor="ctr"/>
          <a:lstStyle/>
          <a:p>
            <a:pPr lvl="0" algn="ctr"/>
            <a:r>
              <a:rPr lang="vi-VN"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suy nghĩ và đưa ra ý kiến của mình.</a:t>
            </a:r>
          </a:p>
        </p:txBody>
      </p:sp>
      <p:grpSp>
        <p:nvGrpSpPr>
          <p:cNvPr id="62" name="Group 61">
            <a:extLst>
              <a:ext uri="{FF2B5EF4-FFF2-40B4-BE49-F238E27FC236}">
                <a16:creationId xmlns="" xmlns:a16="http://schemas.microsoft.com/office/drawing/2014/main" id="{70873AD8-589E-489E-A32C-93597F61AC7A}"/>
              </a:ext>
            </a:extLst>
          </p:cNvPr>
          <p:cNvGrpSpPr/>
          <p:nvPr/>
        </p:nvGrpSpPr>
        <p:grpSpPr>
          <a:xfrm>
            <a:off x="596304" y="632947"/>
            <a:ext cx="7949254" cy="3653846"/>
            <a:chOff x="929679" y="-624353"/>
            <a:chExt cx="7949254" cy="3653846"/>
          </a:xfrm>
        </p:grpSpPr>
        <p:pic>
          <p:nvPicPr>
            <p:cNvPr id="63" name="Picture 62">
              <a:extLst>
                <a:ext uri="{FF2B5EF4-FFF2-40B4-BE49-F238E27FC236}">
                  <a16:creationId xmlns="" xmlns:a16="http://schemas.microsoft.com/office/drawing/2014/main" id="{3C7088DE-7AB5-4E22-9980-A431922A5E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64" name="Rectangle 63">
              <a:extLst>
                <a:ext uri="{FF2B5EF4-FFF2-40B4-BE49-F238E27FC236}">
                  <a16:creationId xmlns="" xmlns:a16="http://schemas.microsoft.com/office/drawing/2014/main" id="{0EF1DBDA-8091-4CE2-8BB0-F40AA77E8407}"/>
                </a:ext>
              </a:extLst>
            </p:cNvPr>
            <p:cNvSpPr/>
            <p:nvPr/>
          </p:nvSpPr>
          <p:spPr>
            <a:xfrm>
              <a:off x="2208710" y="632149"/>
              <a:ext cx="5391192"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5.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Na,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sẽ</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nhìn</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thấy</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65" name="Rectangle 64">
            <a:extLst>
              <a:ext uri="{FF2B5EF4-FFF2-40B4-BE49-F238E27FC236}">
                <a16:creationId xmlns="" xmlns:a16="http://schemas.microsoft.com/office/drawing/2014/main" id="{FBA7E44D-F54E-4FBB-AB06-4300E6E5A449}"/>
              </a:ext>
            </a:extLst>
          </p:cNvPr>
          <p:cNvSpPr/>
          <p:nvPr/>
        </p:nvSpPr>
        <p:spPr>
          <a:xfrm>
            <a:off x="1008964" y="4039839"/>
            <a:ext cx="7295819" cy="1661993"/>
          </a:xfrm>
          <a:prstGeom prst="rect">
            <a:avLst/>
          </a:prstGeom>
        </p:spPr>
        <p:txBody>
          <a:bodyPr wrap="square">
            <a:spAutoFit/>
          </a:bodyPr>
          <a:lstStyle/>
          <a:p>
            <a:pPr lvl="0" algn="just"/>
            <a:r>
              <a:rPr lang="vi-VN"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Nếu là Na, em sẽ dùng bút màu vẽ một bức tranh có thật nhiều tia nắng để tặng bà.</a:t>
            </a:r>
          </a:p>
        </p:txBody>
      </p:sp>
      <p:pic>
        <p:nvPicPr>
          <p:cNvPr id="8" name="Picture 7">
            <a:extLst>
              <a:ext uri="{FF2B5EF4-FFF2-40B4-BE49-F238E27FC236}">
                <a16:creationId xmlns="" xmlns:a16="http://schemas.microsoft.com/office/drawing/2014/main" id="{E81B1891-5A2A-4F37-A956-F8BE011B4919}"/>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20195" y="1580935"/>
            <a:ext cx="3038525" cy="5828932"/>
          </a:xfrm>
          <a:prstGeom prst="rect">
            <a:avLst/>
          </a:prstGeom>
        </p:spPr>
      </p:pic>
    </p:spTree>
    <p:custDataLst>
      <p:tags r:id="rId1"/>
    </p:custDataLst>
    <p:extLst>
      <p:ext uri="{BB962C8B-B14F-4D97-AF65-F5344CB8AC3E}">
        <p14:creationId xmlns:p14="http://schemas.microsoft.com/office/powerpoint/2010/main" val="19132683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barn(inVertical)">
                                      <p:cBhvr>
                                        <p:cTn id="11" dur="500"/>
                                        <p:tgtEl>
                                          <p:spTgt spid="6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barn(inVertical)">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0-#ppt_w/2"/>
                                          </p:val>
                                        </p:tav>
                                        <p:tav tm="100000">
                                          <p:val>
                                            <p:strVal val="#ppt_x"/>
                                          </p:val>
                                        </p:tav>
                                      </p:tavLst>
                                    </p:anim>
                                    <p:anim calcmode="lin" valueType="num">
                                      <p:cBhvr additive="base">
                                        <p:cTn id="22" dur="500" fill="hold"/>
                                        <p:tgtEl>
                                          <p:spTgt spid="65"/>
                                        </p:tgtEl>
                                        <p:attrNameLst>
                                          <p:attrName>ppt_y</p:attrName>
                                        </p:attrNameLst>
                                      </p:cBhvr>
                                      <p:tavLst>
                                        <p:tav tm="0">
                                          <p:val>
                                            <p:strVal val="#ppt_y"/>
                                          </p:val>
                                        </p:tav>
                                        <p:tav tm="100000">
                                          <p:val>
                                            <p:strVal val="#ppt_y"/>
                                          </p:val>
                                        </p:tav>
                                      </p:tavLst>
                                    </p:anim>
                                  </p:childTnLst>
                                </p:cTn>
                              </p:par>
                              <p:par>
                                <p:cTn id="23" presetID="16" presetClass="entr" presetSubtype="2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 name="组合 29">
            <a:extLst>
              <a:ext uri="{FF2B5EF4-FFF2-40B4-BE49-F238E27FC236}">
                <a16:creationId xmlns="" xmlns:a16="http://schemas.microsoft.com/office/drawing/2014/main" id="{359FCC94-2EED-44CB-8687-13BDAFA94173}"/>
              </a:ext>
            </a:extLst>
          </p:cNvPr>
          <p:cNvGrpSpPr/>
          <p:nvPr/>
        </p:nvGrpSpPr>
        <p:grpSpPr>
          <a:xfrm>
            <a:off x="1532645" y="185343"/>
            <a:ext cx="10131035" cy="1353345"/>
            <a:chOff x="1603464" y="2459552"/>
            <a:chExt cx="9533109" cy="856397"/>
          </a:xfrm>
        </p:grpSpPr>
        <p:sp>
          <p:nvSpPr>
            <p:cNvPr id="18" name="矩形 30">
              <a:extLst>
                <a:ext uri="{FF2B5EF4-FFF2-40B4-BE49-F238E27FC236}">
                  <a16:creationId xmlns="" xmlns:a16="http://schemas.microsoft.com/office/drawing/2014/main" id="{7D6F3107-7A3C-4EFA-882C-C7D564DE9A18}"/>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19" name="箭头: 五边形 29">
              <a:extLst>
                <a:ext uri="{FF2B5EF4-FFF2-40B4-BE49-F238E27FC236}">
                  <a16:creationId xmlns="" xmlns:a16="http://schemas.microsoft.com/office/drawing/2014/main" id="{90EE49C6-4AA9-439A-83CF-F4F4E8E6526B}"/>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05</a:t>
              </a:r>
            </a:p>
          </p:txBody>
        </p:sp>
      </p:grpSp>
      <p:sp>
        <p:nvSpPr>
          <p:cNvPr id="20" name="TextBox 19">
            <a:extLst>
              <a:ext uri="{FF2B5EF4-FFF2-40B4-BE49-F238E27FC236}">
                <a16:creationId xmlns="" xmlns:a16="http://schemas.microsoft.com/office/drawing/2014/main" id="{71DF733B-DD22-4BE6-81C2-9F2769A08F47}"/>
              </a:ext>
            </a:extLst>
          </p:cNvPr>
          <p:cNvSpPr txBox="1"/>
          <p:nvPr/>
        </p:nvSpPr>
        <p:spPr>
          <a:xfrm>
            <a:off x="2036729" y="488742"/>
            <a:ext cx="9310744" cy="830997"/>
          </a:xfrm>
          <a:prstGeom prst="rect">
            <a:avLst/>
          </a:prstGeom>
          <a:noFill/>
        </p:spPr>
        <p:txBody>
          <a:bodyPr wrap="square" rtlCol="0">
            <a:spAutoFit/>
          </a:bodyPr>
          <a:lstStyle/>
          <a:p>
            <a:pPr lvl="0" algn="ct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Nội</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dung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endPar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a:extLst>
              <a:ext uri="{FF2B5EF4-FFF2-40B4-BE49-F238E27FC236}">
                <a16:creationId xmlns="" xmlns:a16="http://schemas.microsoft.com/office/drawing/2014/main" id="{D88CD620-C3B2-422B-ABAE-9E3AF880EF7E}"/>
              </a:ext>
            </a:extLst>
          </p:cNvPr>
          <p:cNvSpPr/>
          <p:nvPr/>
        </p:nvSpPr>
        <p:spPr>
          <a:xfrm>
            <a:off x="943382" y="1751146"/>
            <a:ext cx="10048467" cy="420261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 tập đọc Tia nắng bé nhỏ cho các em thấy tình cảm gia đình là tình cảm thiêng liêng, quý giá nhất. Các em cần biết quan tâm, yêu thương mọi người trong gia đình và học cách thể hiện tình yêu thương, quan tâm đó.</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Picture 2" descr="F:\1-原创素材\1_mm1102\PPT\PPT_014\materaials\pageimg_g16.png">
            <a:extLst>
              <a:ext uri="{FF2B5EF4-FFF2-40B4-BE49-F238E27FC236}">
                <a16:creationId xmlns="" xmlns:a16="http://schemas.microsoft.com/office/drawing/2014/main" id="{1A608751-FC9A-4402-AEFA-4EC3C8A5B6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6272" y="520720"/>
            <a:ext cx="7739753" cy="47233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3" name="Picture 2" descr="E:\丫头\png\小人\卡通类素材\yunf.png">
            <a:extLst>
              <a:ext uri="{FF2B5EF4-FFF2-40B4-BE49-F238E27FC236}">
                <a16:creationId xmlns="" xmlns:a16="http://schemas.microsoft.com/office/drawing/2014/main" id="{AD993937-F339-4CF8-A892-777FE9273D8B}"/>
              </a:ext>
            </a:extLst>
          </p:cNvPr>
          <p:cNvPicPr>
            <a:picLocks noChangeAspect="1" noChangeArrowheads="1"/>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186863" y="898090"/>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组合 4">
            <a:extLst>
              <a:ext uri="{FF2B5EF4-FFF2-40B4-BE49-F238E27FC236}">
                <a16:creationId xmlns="" xmlns:a16="http://schemas.microsoft.com/office/drawing/2014/main" id="{495CAA76-46B3-42E9-98D9-73B7D7DB97FB}"/>
              </a:ext>
            </a:extLst>
          </p:cNvPr>
          <p:cNvGrpSpPr/>
          <p:nvPr/>
        </p:nvGrpSpPr>
        <p:grpSpPr>
          <a:xfrm>
            <a:off x="8792784" y="1807027"/>
            <a:ext cx="463503" cy="619473"/>
            <a:chOff x="-2033679" y="889419"/>
            <a:chExt cx="463503" cy="619473"/>
          </a:xfrm>
        </p:grpSpPr>
        <p:pic>
          <p:nvPicPr>
            <p:cNvPr id="25" name="Picture 10" descr="E:\丫头\png\小人\卡通类素材\ry.png">
              <a:extLst>
                <a:ext uri="{FF2B5EF4-FFF2-40B4-BE49-F238E27FC236}">
                  <a16:creationId xmlns="" xmlns:a16="http://schemas.microsoft.com/office/drawing/2014/main" id="{EFCAF60D-1C59-4CAC-A7DF-A064C53ABCF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E:\丫头\png\小人\卡通类素材\ry.png">
              <a:extLst>
                <a:ext uri="{FF2B5EF4-FFF2-40B4-BE49-F238E27FC236}">
                  <a16:creationId xmlns="" xmlns:a16="http://schemas.microsoft.com/office/drawing/2014/main" id="{B3F57847-9592-46D2-9813-5ED3ECA8C27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 descr="E:\丫头\png\小人\卡通类素材\yunf.png">
            <a:extLst>
              <a:ext uri="{FF2B5EF4-FFF2-40B4-BE49-F238E27FC236}">
                <a16:creationId xmlns="" xmlns:a16="http://schemas.microsoft.com/office/drawing/2014/main" id="{CF5AFC61-D6E1-40CA-8A29-C822B3A6B946}"/>
              </a:ext>
            </a:extLst>
          </p:cNvPr>
          <p:cNvPicPr>
            <a:picLocks noChangeAspect="1" noChangeArrowheads="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92671" y="520720"/>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28" name="组合 21">
            <a:extLst>
              <a:ext uri="{FF2B5EF4-FFF2-40B4-BE49-F238E27FC236}">
                <a16:creationId xmlns="" xmlns:a16="http://schemas.microsoft.com/office/drawing/2014/main" id="{0E23E9E5-ED45-4FE6-ABEC-CD6FA453F3AC}"/>
              </a:ext>
            </a:extLst>
          </p:cNvPr>
          <p:cNvGrpSpPr/>
          <p:nvPr/>
        </p:nvGrpSpPr>
        <p:grpSpPr>
          <a:xfrm>
            <a:off x="3305148" y="4182334"/>
            <a:ext cx="463503" cy="619473"/>
            <a:chOff x="-2033679" y="889419"/>
            <a:chExt cx="463503" cy="619473"/>
          </a:xfrm>
        </p:grpSpPr>
        <p:pic>
          <p:nvPicPr>
            <p:cNvPr id="29" name="Picture 10" descr="E:\丫头\png\小人\卡通类素材\ry.png">
              <a:extLst>
                <a:ext uri="{FF2B5EF4-FFF2-40B4-BE49-F238E27FC236}">
                  <a16:creationId xmlns="" xmlns:a16="http://schemas.microsoft.com/office/drawing/2014/main" id="{6B6EAFBD-D415-4D56-8FE2-134A9547D3C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E:\丫头\png\小人\卡通类素材\ry.png">
              <a:extLst>
                <a:ext uri="{FF2B5EF4-FFF2-40B4-BE49-F238E27FC236}">
                  <a16:creationId xmlns="" xmlns:a16="http://schemas.microsoft.com/office/drawing/2014/main" id="{578416BC-5FD6-4B38-9D1D-ACD22EE4DCD8}"/>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图片 25">
            <a:extLst>
              <a:ext uri="{FF2B5EF4-FFF2-40B4-BE49-F238E27FC236}">
                <a16:creationId xmlns="" xmlns:a16="http://schemas.microsoft.com/office/drawing/2014/main" id="{961CFBCC-B495-49D5-940E-20A88EA729D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96781" y="292397"/>
            <a:ext cx="1102698" cy="1022486"/>
          </a:xfrm>
          <a:prstGeom prst="rect">
            <a:avLst/>
          </a:prstGeom>
        </p:spPr>
      </p:pic>
      <p:pic>
        <p:nvPicPr>
          <p:cNvPr id="32" name="图片 26">
            <a:extLst>
              <a:ext uri="{FF2B5EF4-FFF2-40B4-BE49-F238E27FC236}">
                <a16:creationId xmlns="" xmlns:a16="http://schemas.microsoft.com/office/drawing/2014/main" id="{A85CBDCF-7B24-4300-A83A-0BA25B7C9D3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04564" y="1022225"/>
            <a:ext cx="3279407" cy="451783"/>
          </a:xfrm>
          <a:prstGeom prst="rect">
            <a:avLst/>
          </a:prstGeom>
        </p:spPr>
      </p:pic>
      <p:grpSp>
        <p:nvGrpSpPr>
          <p:cNvPr id="33" name="Group 32">
            <a:extLst>
              <a:ext uri="{FF2B5EF4-FFF2-40B4-BE49-F238E27FC236}">
                <a16:creationId xmlns="" xmlns:a16="http://schemas.microsoft.com/office/drawing/2014/main" id="{3BA4AE5B-AD58-4A86-93F1-C39D8B48683D}"/>
              </a:ext>
            </a:extLst>
          </p:cNvPr>
          <p:cNvGrpSpPr/>
          <p:nvPr/>
        </p:nvGrpSpPr>
        <p:grpSpPr>
          <a:xfrm>
            <a:off x="-215774" y="2347510"/>
            <a:ext cx="5315675" cy="4504460"/>
            <a:chOff x="-215774" y="2347510"/>
            <a:chExt cx="5315675" cy="4504460"/>
          </a:xfrm>
        </p:grpSpPr>
        <p:pic>
          <p:nvPicPr>
            <p:cNvPr id="34" name="图片 3" descr="图片包含 餐桌&#10;&#10;描述已自动生成">
              <a:extLst>
                <a:ext uri="{FF2B5EF4-FFF2-40B4-BE49-F238E27FC236}">
                  <a16:creationId xmlns="" xmlns:a16="http://schemas.microsoft.com/office/drawing/2014/main" id="{11E14D11-6817-4E71-B287-00E47DEA7F11}"/>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15774" y="2347510"/>
              <a:ext cx="5315675" cy="4504460"/>
            </a:xfrm>
            <a:prstGeom prst="rect">
              <a:avLst/>
            </a:prstGeom>
          </p:spPr>
        </p:pic>
        <p:sp>
          <p:nvSpPr>
            <p:cNvPr id="35" name="Rectangle 34">
              <a:extLst>
                <a:ext uri="{FF2B5EF4-FFF2-40B4-BE49-F238E27FC236}">
                  <a16:creationId xmlns="" xmlns:a16="http://schemas.microsoft.com/office/drawing/2014/main" id="{95568354-0D66-4C6A-8E5A-AF613789F2AB}"/>
                </a:ext>
              </a:extLst>
            </p:cNvPr>
            <p:cNvSpPr/>
            <p:nvPr/>
          </p:nvSpPr>
          <p:spPr>
            <a:xfrm rot="20941502">
              <a:off x="1112362" y="3487658"/>
              <a:ext cx="1395167"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35">
              <a:extLst>
                <a:ext uri="{FF2B5EF4-FFF2-40B4-BE49-F238E27FC236}">
                  <a16:creationId xmlns="" xmlns:a16="http://schemas.microsoft.com/office/drawing/2014/main" id="{EC302E67-C51E-4E2D-8D27-4B57A24D96C5}"/>
                </a:ext>
              </a:extLst>
            </p:cNvPr>
            <p:cNvSpPr/>
            <p:nvPr/>
          </p:nvSpPr>
          <p:spPr>
            <a:xfrm rot="908466">
              <a:off x="404064" y="5261910"/>
              <a:ext cx="12889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Rectangle 36">
              <a:extLst>
                <a:ext uri="{FF2B5EF4-FFF2-40B4-BE49-F238E27FC236}">
                  <a16:creationId xmlns="" xmlns:a16="http://schemas.microsoft.com/office/drawing/2014/main" id="{FAF2FBD5-686B-4125-A8C3-38E127A3FD10}"/>
                </a:ext>
              </a:extLst>
            </p:cNvPr>
            <p:cNvSpPr/>
            <p:nvPr/>
          </p:nvSpPr>
          <p:spPr>
            <a:xfrm rot="908466">
              <a:off x="1021930" y="5538136"/>
              <a:ext cx="5466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Rectangle 37">
              <a:extLst>
                <a:ext uri="{FF2B5EF4-FFF2-40B4-BE49-F238E27FC236}">
                  <a16:creationId xmlns="" xmlns:a16="http://schemas.microsoft.com/office/drawing/2014/main" id="{F9160CC8-3E96-449C-BBB5-152A52D7FF18}"/>
                </a:ext>
              </a:extLst>
            </p:cNvPr>
            <p:cNvSpPr/>
            <p:nvPr/>
          </p:nvSpPr>
          <p:spPr>
            <a:xfrm rot="20941502">
              <a:off x="1665321" y="3777486"/>
              <a:ext cx="837105"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9" name="文本框 18">
            <a:extLst>
              <a:ext uri="{FF2B5EF4-FFF2-40B4-BE49-F238E27FC236}">
                <a16:creationId xmlns="" xmlns:a16="http://schemas.microsoft.com/office/drawing/2014/main" id="{5E17B119-D009-40EB-8BA8-1C9AD3FB811D}"/>
              </a:ext>
            </a:extLst>
          </p:cNvPr>
          <p:cNvSpPr txBox="1"/>
          <p:nvPr/>
        </p:nvSpPr>
        <p:spPr>
          <a:xfrm rot="20956820">
            <a:off x="811733" y="3179561"/>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pic>
        <p:nvPicPr>
          <p:cNvPr id="3" name="Picture 2">
            <a:extLst>
              <a:ext uri="{FF2B5EF4-FFF2-40B4-BE49-F238E27FC236}">
                <a16:creationId xmlns="" xmlns:a16="http://schemas.microsoft.com/office/drawing/2014/main" id="{4FC75706-5B46-4A8F-8615-764A9DE3F65E}"/>
              </a:ext>
            </a:extLst>
          </p:cNvPr>
          <p:cNvPicPr>
            <a:picLocks noChangeAspect="1"/>
          </p:cNvPicPr>
          <p:nvPr/>
        </p:nvPicPr>
        <p:blipFill>
          <a:blip r:embed="rId12"/>
          <a:stretch>
            <a:fillRect/>
          </a:stretch>
        </p:blipFill>
        <p:spPr>
          <a:xfrm>
            <a:off x="4035036" y="2113100"/>
            <a:ext cx="5316173" cy="2938527"/>
          </a:xfrm>
          <a:prstGeom prst="rect">
            <a:avLst/>
          </a:prstGeom>
        </p:spPr>
      </p:pic>
    </p:spTree>
    <p:custDataLst>
      <p:tags r:id="rId1"/>
    </p:custDataLst>
    <p:extLst>
      <p:ext uri="{BB962C8B-B14F-4D97-AF65-F5344CB8AC3E}">
        <p14:creationId xmlns:p14="http://schemas.microsoft.com/office/powerpoint/2010/main" val="3279437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0" dur="1500" fill="hold"/>
                                        <p:tgtEl>
                                          <p:spTgt spid="23"/>
                                        </p:tgtEl>
                                        <p:attrNameLst>
                                          <p:attrName>ppt_x</p:attrName>
                                          <p:attrName>ppt_y</p:attrName>
                                        </p:attrNameLst>
                                      </p:cBhvr>
                                      <p:rCtr x="1059" y="31"/>
                                    </p:animMotion>
                                  </p:childTnLst>
                                </p:cTn>
                              </p:par>
                              <p:par>
                                <p:cTn id="21"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22" dur="1500" fill="hold"/>
                                        <p:tgtEl>
                                          <p:spTgt spid="27"/>
                                        </p:tgtEl>
                                        <p:attrNameLst>
                                          <p:attrName>ppt_x</p:attrName>
                                          <p:attrName>ppt_y</p:attrName>
                                        </p:attrNameLst>
                                      </p:cBhvr>
                                    </p:animMotion>
                                  </p:childTnLst>
                                </p:cTn>
                              </p:par>
                              <p:par>
                                <p:cTn id="23" presetID="22" presetClass="entr" presetSubtype="4"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par>
                                <p:cTn id="29" presetID="3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1000" fill="hold"/>
                                        <p:tgtEl>
                                          <p:spTgt spid="31"/>
                                        </p:tgtEl>
                                        <p:attrNameLst>
                                          <p:attrName>ppt_w</p:attrName>
                                        </p:attrNameLst>
                                      </p:cBhvr>
                                      <p:tavLst>
                                        <p:tav tm="0">
                                          <p:val>
                                            <p:fltVal val="0"/>
                                          </p:val>
                                        </p:tav>
                                        <p:tav tm="100000">
                                          <p:val>
                                            <p:strVal val="#ppt_w"/>
                                          </p:val>
                                        </p:tav>
                                      </p:tavLst>
                                    </p:anim>
                                    <p:anim calcmode="lin" valueType="num">
                                      <p:cBhvr>
                                        <p:cTn id="32" dur="1000" fill="hold"/>
                                        <p:tgtEl>
                                          <p:spTgt spid="31"/>
                                        </p:tgtEl>
                                        <p:attrNameLst>
                                          <p:attrName>ppt_h</p:attrName>
                                        </p:attrNameLst>
                                      </p:cBhvr>
                                      <p:tavLst>
                                        <p:tav tm="0">
                                          <p:val>
                                            <p:fltVal val="0"/>
                                          </p:val>
                                        </p:tav>
                                        <p:tav tm="100000">
                                          <p:val>
                                            <p:strVal val="#ppt_h"/>
                                          </p:val>
                                        </p:tav>
                                      </p:tavLst>
                                    </p:anim>
                                    <p:anim calcmode="lin" valueType="num">
                                      <p:cBhvr>
                                        <p:cTn id="33" dur="1000" fill="hold"/>
                                        <p:tgtEl>
                                          <p:spTgt spid="31"/>
                                        </p:tgtEl>
                                        <p:attrNameLst>
                                          <p:attrName>style.rotation</p:attrName>
                                        </p:attrNameLst>
                                      </p:cBhvr>
                                      <p:tavLst>
                                        <p:tav tm="0">
                                          <p:val>
                                            <p:fltVal val="90"/>
                                          </p:val>
                                        </p:tav>
                                        <p:tav tm="100000">
                                          <p:val>
                                            <p:fltVal val="0"/>
                                          </p:val>
                                        </p:tav>
                                      </p:tavLst>
                                    </p:anim>
                                    <p:animEffect transition="in" filter="fade">
                                      <p:cBhvr>
                                        <p:cTn id="34" dur="10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a:extLst>
              <a:ext uri="{FF2B5EF4-FFF2-40B4-BE49-F238E27FC236}">
                <a16:creationId xmlns="" xmlns:a16="http://schemas.microsoft.com/office/drawing/2014/main" id="{522D9CAA-57DF-42FC-88C9-0231737BDC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4164" y="4115035"/>
            <a:ext cx="5057836" cy="27429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69693098-F367-43D4-BD5A-19727AB77C90}"/>
              </a:ext>
            </a:extLst>
          </p:cNvPr>
          <p:cNvSpPr txBox="1"/>
          <p:nvPr/>
        </p:nvSpPr>
        <p:spPr>
          <a:xfrm>
            <a:off x="528320" y="955040"/>
            <a:ext cx="11663680" cy="60016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 nội của Na đã già yếu. Bà đi lại rất khó khăn.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buổi sáng, khi đang dạo chơi trên đồng cỏ, Na cảm thấy nắng sưởi ấm mái tóc mình và nhảy nhót trên vạt áo. Cô bé vui mừng reo lên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Mình sẽ bắt nắng trên vạt áo mang về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 vậy, cô bé chạy ùa vào phòng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Bà ơi! Bà nhìn này! Cháu mang ít nắng về cho bà đây! – Cô bé reo lên và xổ vạt áo ra nhưng chẳng có tia nắng nào ở đó cả.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Kìa, nắng long lanh trong ánh mắt cháu đấy, và rực lên trên mái tóc của cháu đây này! – Bà nội trìu mến nhìn cô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Na không hiểu được tại sao nắng lại chiếu từ mắt mình nhưng cô bé rất mừng vì làm cho bà vui. Mỗi sáng, Na dạo chơi trong vườn rồi chạy vào phòng để đem nắng cho bà.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Hà Yên)</a:t>
            </a:r>
          </a:p>
        </p:txBody>
      </p:sp>
      <p:pic>
        <p:nvPicPr>
          <p:cNvPr id="7" name="Picture 6">
            <a:extLst>
              <a:ext uri="{FF2B5EF4-FFF2-40B4-BE49-F238E27FC236}">
                <a16:creationId xmlns="" xmlns:a16="http://schemas.microsoft.com/office/drawing/2014/main" id="{A07ECD6C-2BA5-4C0F-BFD4-21F1AE62A50D}"/>
              </a:ext>
            </a:extLst>
          </p:cNvPr>
          <p:cNvPicPr>
            <a:picLocks noChangeAspect="1"/>
          </p:cNvPicPr>
          <p:nvPr/>
        </p:nvPicPr>
        <p:blipFill>
          <a:blip r:embed="rId5"/>
          <a:stretch>
            <a:fillRect/>
          </a:stretch>
        </p:blipFill>
        <p:spPr>
          <a:xfrm>
            <a:off x="4855303" y="129004"/>
            <a:ext cx="3700593" cy="646232"/>
          </a:xfrm>
          <a:prstGeom prst="rect">
            <a:avLst/>
          </a:prstGeom>
        </p:spPr>
      </p:pic>
      <p:pic>
        <p:nvPicPr>
          <p:cNvPr id="8" name="Picture 6" descr="View full size Sun Clip Art - Transparent Background Sun Clipart - Png  Download and download transparent clipart for free!… | Sun clip art, Apple clip  art, Cute sun">
            <a:extLst>
              <a:ext uri="{FF2B5EF4-FFF2-40B4-BE49-F238E27FC236}">
                <a16:creationId xmlns="" xmlns:a16="http://schemas.microsoft.com/office/drawing/2014/main" id="{EC8B791A-4885-4B08-8CAE-C6AEC7BF586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37226" y="129004"/>
            <a:ext cx="1409374" cy="12869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26819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1">
            <a:extLst>
              <a:ext uri="{FF2B5EF4-FFF2-40B4-BE49-F238E27FC236}">
                <a16:creationId xmlns="" xmlns:a16="http://schemas.microsoft.com/office/drawing/2014/main" id="{D28D2E17-3D34-4BE9-B6BA-E6AB72A670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182" y="4703101"/>
            <a:ext cx="5598532" cy="2232457"/>
          </a:xfrm>
          <a:prstGeom prst="rect">
            <a:avLst/>
          </a:prstGeom>
        </p:spPr>
      </p:pic>
      <p:pic>
        <p:nvPicPr>
          <p:cNvPr id="6" name="Picture 5" descr="Text&#10;&#10;Description automatically generated">
            <a:extLst>
              <a:ext uri="{FF2B5EF4-FFF2-40B4-BE49-F238E27FC236}">
                <a16:creationId xmlns="" xmlns:a16="http://schemas.microsoft.com/office/drawing/2014/main" id="{CF881260-5F23-488F-B060-C7C768BAD088}"/>
              </a:ext>
            </a:extLst>
          </p:cNvPr>
          <p:cNvPicPr>
            <a:picLocks noChangeAspect="1"/>
          </p:cNvPicPr>
          <p:nvPr/>
        </p:nvPicPr>
        <p:blipFill>
          <a:blip r:embed="rId5"/>
          <a:stretch>
            <a:fillRect/>
          </a:stretch>
        </p:blipFill>
        <p:spPr>
          <a:xfrm>
            <a:off x="2924972" y="361294"/>
            <a:ext cx="7003887" cy="341908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6AB35976-0A76-4A68-9379-4BB1ADEE4B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760" y="143568"/>
            <a:ext cx="8194993" cy="4444307"/>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 xmlns:a16="http://schemas.microsoft.com/office/drawing/2014/main" id="{2342DBB9-F288-4E48-AC07-2500AF6B06C9}"/>
              </a:ext>
            </a:extLst>
          </p:cNvPr>
          <p:cNvGrpSpPr/>
          <p:nvPr/>
        </p:nvGrpSpPr>
        <p:grpSpPr>
          <a:xfrm>
            <a:off x="2407920" y="4933341"/>
            <a:ext cx="7579359" cy="1233779"/>
            <a:chOff x="1053394" y="206467"/>
            <a:chExt cx="3583143" cy="432581"/>
          </a:xfrm>
        </p:grpSpPr>
        <p:sp>
          <p:nvSpPr>
            <p:cNvPr id="19" name="Rectangle: Rounded Corners 43">
              <a:extLst>
                <a:ext uri="{FF2B5EF4-FFF2-40B4-BE49-F238E27FC236}">
                  <a16:creationId xmlns="" xmlns:a16="http://schemas.microsoft.com/office/drawing/2014/main" id="{A9731917-6363-43A3-B4A2-F49936E5A9AF}"/>
                </a:ext>
              </a:extLst>
            </p:cNvPr>
            <p:cNvSpPr/>
            <p:nvPr/>
          </p:nvSpPr>
          <p:spPr>
            <a:xfrm>
              <a:off x="1106327" y="206467"/>
              <a:ext cx="3530210" cy="432581"/>
            </a:xfrm>
            <a:custGeom>
              <a:avLst/>
              <a:gdLst>
                <a:gd name="connsiteX0" fmla="*/ 0 w 3530210"/>
                <a:gd name="connsiteY0" fmla="*/ 72098 h 432581"/>
                <a:gd name="connsiteX1" fmla="*/ 72098 w 3530210"/>
                <a:gd name="connsiteY1" fmla="*/ 0 h 432581"/>
                <a:gd name="connsiteX2" fmla="*/ 704154 w 3530210"/>
                <a:gd name="connsiteY2" fmla="*/ 0 h 432581"/>
                <a:gd name="connsiteX3" fmla="*/ 1268490 w 3530210"/>
                <a:gd name="connsiteY3" fmla="*/ 0 h 432581"/>
                <a:gd name="connsiteX4" fmla="*/ 1832825 w 3530210"/>
                <a:gd name="connsiteY4" fmla="*/ 0 h 432581"/>
                <a:gd name="connsiteX5" fmla="*/ 2295581 w 3530210"/>
                <a:gd name="connsiteY5" fmla="*/ 0 h 432581"/>
                <a:gd name="connsiteX6" fmla="*/ 2792196 w 3530210"/>
                <a:gd name="connsiteY6" fmla="*/ 0 h 432581"/>
                <a:gd name="connsiteX7" fmla="*/ 3458112 w 3530210"/>
                <a:gd name="connsiteY7" fmla="*/ 0 h 432581"/>
                <a:gd name="connsiteX8" fmla="*/ 3530210 w 3530210"/>
                <a:gd name="connsiteY8" fmla="*/ 72098 h 432581"/>
                <a:gd name="connsiteX9" fmla="*/ 3530210 w 3530210"/>
                <a:gd name="connsiteY9" fmla="*/ 360483 h 432581"/>
                <a:gd name="connsiteX10" fmla="*/ 3458112 w 3530210"/>
                <a:gd name="connsiteY10" fmla="*/ 432581 h 432581"/>
                <a:gd name="connsiteX11" fmla="*/ 2893776 w 3530210"/>
                <a:gd name="connsiteY11" fmla="*/ 432581 h 432581"/>
                <a:gd name="connsiteX12" fmla="*/ 2261720 w 3530210"/>
                <a:gd name="connsiteY12" fmla="*/ 432581 h 432581"/>
                <a:gd name="connsiteX13" fmla="*/ 1765105 w 3530210"/>
                <a:gd name="connsiteY13" fmla="*/ 432581 h 432581"/>
                <a:gd name="connsiteX14" fmla="*/ 1166909 w 3530210"/>
                <a:gd name="connsiteY14" fmla="*/ 432581 h 432581"/>
                <a:gd name="connsiteX15" fmla="*/ 670294 w 3530210"/>
                <a:gd name="connsiteY15" fmla="*/ 432581 h 432581"/>
                <a:gd name="connsiteX16" fmla="*/ 72098 w 3530210"/>
                <a:gd name="connsiteY16" fmla="*/ 432581 h 432581"/>
                <a:gd name="connsiteX17" fmla="*/ 0 w 3530210"/>
                <a:gd name="connsiteY17" fmla="*/ 360483 h 432581"/>
                <a:gd name="connsiteX18" fmla="*/ 0 w 3530210"/>
                <a:gd name="connsiteY18"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0210" h="432581" fill="none" extrusionOk="0">
                  <a:moveTo>
                    <a:pt x="0" y="72098"/>
                  </a:moveTo>
                  <a:cubicBezTo>
                    <a:pt x="6453" y="38847"/>
                    <a:pt x="37324" y="5184"/>
                    <a:pt x="72098" y="0"/>
                  </a:cubicBezTo>
                  <a:cubicBezTo>
                    <a:pt x="370077" y="-2478"/>
                    <a:pt x="437942" y="41408"/>
                    <a:pt x="704154" y="0"/>
                  </a:cubicBezTo>
                  <a:cubicBezTo>
                    <a:pt x="970366" y="-41408"/>
                    <a:pt x="1135213" y="48332"/>
                    <a:pt x="1268490" y="0"/>
                  </a:cubicBezTo>
                  <a:cubicBezTo>
                    <a:pt x="1401767" y="-48332"/>
                    <a:pt x="1635083" y="49517"/>
                    <a:pt x="1832825" y="0"/>
                  </a:cubicBezTo>
                  <a:cubicBezTo>
                    <a:pt x="2030568" y="-49517"/>
                    <a:pt x="2132940" y="2387"/>
                    <a:pt x="2295581" y="0"/>
                  </a:cubicBezTo>
                  <a:cubicBezTo>
                    <a:pt x="2458222" y="-2387"/>
                    <a:pt x="2621317" y="53575"/>
                    <a:pt x="2792196" y="0"/>
                  </a:cubicBezTo>
                  <a:cubicBezTo>
                    <a:pt x="2963075" y="-53575"/>
                    <a:pt x="3254636" y="52150"/>
                    <a:pt x="3458112" y="0"/>
                  </a:cubicBezTo>
                  <a:cubicBezTo>
                    <a:pt x="3496674" y="2053"/>
                    <a:pt x="3536542" y="39143"/>
                    <a:pt x="3530210" y="72098"/>
                  </a:cubicBezTo>
                  <a:cubicBezTo>
                    <a:pt x="3539548" y="148270"/>
                    <a:pt x="3526727" y="278617"/>
                    <a:pt x="3530210" y="360483"/>
                  </a:cubicBezTo>
                  <a:cubicBezTo>
                    <a:pt x="3538745" y="394218"/>
                    <a:pt x="3506043" y="427049"/>
                    <a:pt x="3458112" y="432581"/>
                  </a:cubicBezTo>
                  <a:cubicBezTo>
                    <a:pt x="3179201" y="476107"/>
                    <a:pt x="3040095" y="422163"/>
                    <a:pt x="2893776" y="432581"/>
                  </a:cubicBezTo>
                  <a:cubicBezTo>
                    <a:pt x="2747457" y="442999"/>
                    <a:pt x="2462830" y="390409"/>
                    <a:pt x="2261720" y="432581"/>
                  </a:cubicBezTo>
                  <a:cubicBezTo>
                    <a:pt x="2060610" y="474753"/>
                    <a:pt x="1905117" y="429244"/>
                    <a:pt x="1765105" y="432581"/>
                  </a:cubicBezTo>
                  <a:cubicBezTo>
                    <a:pt x="1625093" y="435918"/>
                    <a:pt x="1378703" y="389367"/>
                    <a:pt x="1166909" y="432581"/>
                  </a:cubicBezTo>
                  <a:cubicBezTo>
                    <a:pt x="955115" y="475795"/>
                    <a:pt x="842862" y="379907"/>
                    <a:pt x="670294" y="432581"/>
                  </a:cubicBezTo>
                  <a:cubicBezTo>
                    <a:pt x="497727" y="485255"/>
                    <a:pt x="330399" y="416066"/>
                    <a:pt x="72098" y="432581"/>
                  </a:cubicBezTo>
                  <a:cubicBezTo>
                    <a:pt x="24942" y="434110"/>
                    <a:pt x="-46" y="402349"/>
                    <a:pt x="0" y="360483"/>
                  </a:cubicBezTo>
                  <a:cubicBezTo>
                    <a:pt x="-34433" y="277119"/>
                    <a:pt x="30901" y="190450"/>
                    <a:pt x="0" y="72098"/>
                  </a:cubicBezTo>
                  <a:close/>
                </a:path>
                <a:path w="3530210" h="432581" stroke="0" extrusionOk="0">
                  <a:moveTo>
                    <a:pt x="0" y="72098"/>
                  </a:moveTo>
                  <a:cubicBezTo>
                    <a:pt x="-8013" y="29912"/>
                    <a:pt x="38893" y="5035"/>
                    <a:pt x="72098" y="0"/>
                  </a:cubicBezTo>
                  <a:cubicBezTo>
                    <a:pt x="237553" y="-21558"/>
                    <a:pt x="455952" y="24656"/>
                    <a:pt x="670294" y="0"/>
                  </a:cubicBezTo>
                  <a:cubicBezTo>
                    <a:pt x="884636" y="-24656"/>
                    <a:pt x="1009105" y="53653"/>
                    <a:pt x="1268490" y="0"/>
                  </a:cubicBezTo>
                  <a:cubicBezTo>
                    <a:pt x="1527875" y="-53653"/>
                    <a:pt x="1665553" y="57484"/>
                    <a:pt x="1866685" y="0"/>
                  </a:cubicBezTo>
                  <a:cubicBezTo>
                    <a:pt x="2067818" y="-57484"/>
                    <a:pt x="2370105" y="49051"/>
                    <a:pt x="2498741" y="0"/>
                  </a:cubicBezTo>
                  <a:cubicBezTo>
                    <a:pt x="2627377" y="-49051"/>
                    <a:pt x="3062914" y="93296"/>
                    <a:pt x="3458112" y="0"/>
                  </a:cubicBezTo>
                  <a:cubicBezTo>
                    <a:pt x="3499950" y="1038"/>
                    <a:pt x="3523884" y="33408"/>
                    <a:pt x="3530210" y="72098"/>
                  </a:cubicBezTo>
                  <a:cubicBezTo>
                    <a:pt x="3546027" y="187555"/>
                    <a:pt x="3499491" y="293649"/>
                    <a:pt x="3530210" y="360483"/>
                  </a:cubicBezTo>
                  <a:cubicBezTo>
                    <a:pt x="3533343" y="390987"/>
                    <a:pt x="3488029" y="437446"/>
                    <a:pt x="3458112" y="432581"/>
                  </a:cubicBezTo>
                  <a:cubicBezTo>
                    <a:pt x="3248307" y="467097"/>
                    <a:pt x="3193954" y="425259"/>
                    <a:pt x="2995357" y="432581"/>
                  </a:cubicBezTo>
                  <a:cubicBezTo>
                    <a:pt x="2796761" y="439903"/>
                    <a:pt x="2616641" y="382656"/>
                    <a:pt x="2397161" y="432581"/>
                  </a:cubicBezTo>
                  <a:cubicBezTo>
                    <a:pt x="2177681" y="482506"/>
                    <a:pt x="2033604" y="429522"/>
                    <a:pt x="1900546" y="432581"/>
                  </a:cubicBezTo>
                  <a:cubicBezTo>
                    <a:pt x="1767488" y="435640"/>
                    <a:pt x="1522020" y="422980"/>
                    <a:pt x="1403930" y="432581"/>
                  </a:cubicBezTo>
                  <a:cubicBezTo>
                    <a:pt x="1285840" y="442182"/>
                    <a:pt x="1063662" y="432487"/>
                    <a:pt x="771874" y="432581"/>
                  </a:cubicBezTo>
                  <a:cubicBezTo>
                    <a:pt x="480086" y="432675"/>
                    <a:pt x="408601" y="402385"/>
                    <a:pt x="72098" y="432581"/>
                  </a:cubicBezTo>
                  <a:cubicBezTo>
                    <a:pt x="37045" y="442371"/>
                    <a:pt x="-9570" y="393696"/>
                    <a:pt x="0" y="360483"/>
                  </a:cubicBezTo>
                  <a:cubicBezTo>
                    <a:pt x="-6026" y="234882"/>
                    <a:pt x="28213" y="211284"/>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0" name="Rectangle 19">
              <a:extLst>
                <a:ext uri="{FF2B5EF4-FFF2-40B4-BE49-F238E27FC236}">
                  <a16:creationId xmlns="" xmlns:a16="http://schemas.microsoft.com/office/drawing/2014/main" id="{56ADB8B4-597B-43B3-96A4-7865413BE245}"/>
                </a:ext>
              </a:extLst>
            </p:cNvPr>
            <p:cNvSpPr/>
            <p:nvPr/>
          </p:nvSpPr>
          <p:spPr>
            <a:xfrm>
              <a:off x="1053394" y="206467"/>
              <a:ext cx="3530107" cy="37768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200" b="1" i="0" dirty="0" err="1">
                  <a:solidFill>
                    <a:srgbClr val="FF0000"/>
                  </a:solidFill>
                  <a:effectLst/>
                  <a:latin typeface="Arial" panose="020B0604020202020204" pitchFamily="34" charset="0"/>
                  <a:cs typeface="Arial" panose="020B0604020202020204" pitchFamily="34" charset="0"/>
                </a:rPr>
                <a:t>Em</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quan</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sát</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kĩ</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bức</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tranh</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và</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cho</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biết</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hành</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động</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của</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bạn</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nhỏ</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là</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gì</a:t>
              </a:r>
              <a:r>
                <a:rPr lang="en-US" sz="3200" b="1" i="0" dirty="0">
                  <a:solidFill>
                    <a:srgbClr val="FF0000"/>
                  </a:solidFill>
                  <a:effectLst/>
                  <a:latin typeface="Arial" panose="020B0604020202020204" pitchFamily="34" charset="0"/>
                  <a:cs typeface="Arial" panose="020B0604020202020204" pitchFamily="34" charset="0"/>
                </a:rPr>
                <a:t>?</a:t>
              </a:r>
              <a:endPar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 name="任意多边形 98"/>
          <p:cNvSpPr/>
          <p:nvPr/>
        </p:nvSpPr>
        <p:spPr bwMode="auto">
          <a:xfrm>
            <a:off x="0" y="5413676"/>
            <a:ext cx="12192000" cy="1444324"/>
          </a:xfrm>
          <a:custGeom>
            <a:avLst/>
            <a:gdLst>
              <a:gd name="connsiteX0" fmla="*/ 6099175 w 12192000"/>
              <a:gd name="connsiteY0" fmla="*/ 0 h 1444324"/>
              <a:gd name="connsiteX1" fmla="*/ 10707688 w 12192000"/>
              <a:gd name="connsiteY1" fmla="*/ 362504 h 1444324"/>
              <a:gd name="connsiteX2" fmla="*/ 12192000 w 12192000"/>
              <a:gd name="connsiteY2" fmla="*/ 788446 h 1444324"/>
              <a:gd name="connsiteX3" fmla="*/ 12192000 w 12192000"/>
              <a:gd name="connsiteY3" fmla="*/ 1397156 h 1444324"/>
              <a:gd name="connsiteX4" fmla="*/ 12192000 w 12192000"/>
              <a:gd name="connsiteY4" fmla="*/ 1444324 h 1444324"/>
              <a:gd name="connsiteX5" fmla="*/ 0 w 12192000"/>
              <a:gd name="connsiteY5" fmla="*/ 1444324 h 1444324"/>
              <a:gd name="connsiteX6" fmla="*/ 0 w 12192000"/>
              <a:gd name="connsiteY6" fmla="*/ 1391752 h 1444324"/>
              <a:gd name="connsiteX7" fmla="*/ 0 w 12192000"/>
              <a:gd name="connsiteY7" fmla="*/ 792977 h 1444324"/>
              <a:gd name="connsiteX8" fmla="*/ 1492250 w 12192000"/>
              <a:gd name="connsiteY8" fmla="*/ 362504 h 1444324"/>
              <a:gd name="connsiteX9" fmla="*/ 6099175 w 12192000"/>
              <a:gd name="connsiteY9" fmla="*/ 0 h 144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444324">
                <a:moveTo>
                  <a:pt x="6099175" y="0"/>
                </a:moveTo>
                <a:cubicBezTo>
                  <a:pt x="7899400" y="0"/>
                  <a:pt x="9434512" y="121212"/>
                  <a:pt x="10707688" y="362504"/>
                </a:cubicBezTo>
                <a:cubicBezTo>
                  <a:pt x="11379200" y="490513"/>
                  <a:pt x="11874500" y="633249"/>
                  <a:pt x="12192000" y="788446"/>
                </a:cubicBezTo>
                <a:cubicBezTo>
                  <a:pt x="12192000" y="1070236"/>
                  <a:pt x="12192000" y="1263967"/>
                  <a:pt x="12192000" y="1397156"/>
                </a:cubicBezTo>
                <a:lnTo>
                  <a:pt x="12192000" y="1444324"/>
                </a:lnTo>
                <a:lnTo>
                  <a:pt x="0" y="1444324"/>
                </a:lnTo>
                <a:lnTo>
                  <a:pt x="0" y="1391752"/>
                </a:lnTo>
                <a:cubicBezTo>
                  <a:pt x="0" y="792977"/>
                  <a:pt x="0" y="792977"/>
                  <a:pt x="0" y="792977"/>
                </a:cubicBezTo>
                <a:cubicBezTo>
                  <a:pt x="315913" y="635515"/>
                  <a:pt x="812800" y="491646"/>
                  <a:pt x="1492250" y="362504"/>
                </a:cubicBezTo>
                <a:cubicBezTo>
                  <a:pt x="2763838" y="121212"/>
                  <a:pt x="4300538" y="0"/>
                  <a:pt x="6099175" y="0"/>
                </a:cubicBezTo>
                <a:close/>
              </a:path>
            </a:pathLst>
          </a:custGeom>
          <a:solidFill>
            <a:srgbClr val="51AFAF"/>
          </a:solidFill>
          <a:ln w="9525">
            <a:noFill/>
            <a:round/>
          </a:ln>
        </p:spPr>
        <p:txBody>
          <a:bodyPr vert="horz" wrap="square" lIns="121920" tIns="60960" rIns="121920" bIns="60960" numCol="1" anchor="t" anchorCtr="0" compatLnSpc="1">
            <a:noAutofit/>
          </a:bodyPr>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3555"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66" name="Picture 2" descr="F:\1-原创素材\1_mm1102\PPT\PPT_014\materaials\pageimg_g16.png">
            <a:extLst>
              <a:ext uri="{FF2B5EF4-FFF2-40B4-BE49-F238E27FC236}">
                <a16:creationId xmlns="" xmlns:a16="http://schemas.microsoft.com/office/drawing/2014/main" id="{D1616769-4230-47EB-BEE6-D6770B2537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6272" y="520720"/>
            <a:ext cx="7739753" cy="47233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8" name="Picture 2" descr="E:\丫头\png\小人\卡通类素材\yunf.png">
            <a:extLst>
              <a:ext uri="{FF2B5EF4-FFF2-40B4-BE49-F238E27FC236}">
                <a16:creationId xmlns="" xmlns:a16="http://schemas.microsoft.com/office/drawing/2014/main" id="{C7ACB9AD-CBFE-4E7E-8A76-C5C369DDCC1B}"/>
              </a:ext>
            </a:extLst>
          </p:cNvPr>
          <p:cNvPicPr>
            <a:picLocks noChangeAspect="1" noChangeArrowheads="1"/>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186863" y="898090"/>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组合 4">
            <a:extLst>
              <a:ext uri="{FF2B5EF4-FFF2-40B4-BE49-F238E27FC236}">
                <a16:creationId xmlns="" xmlns:a16="http://schemas.microsoft.com/office/drawing/2014/main" id="{5FBF6AE1-ACAE-4029-8B33-FBF0C8B4CEED}"/>
              </a:ext>
            </a:extLst>
          </p:cNvPr>
          <p:cNvGrpSpPr/>
          <p:nvPr/>
        </p:nvGrpSpPr>
        <p:grpSpPr>
          <a:xfrm>
            <a:off x="8792784" y="1807027"/>
            <a:ext cx="463503" cy="619473"/>
            <a:chOff x="-2033679" y="889419"/>
            <a:chExt cx="463503" cy="619473"/>
          </a:xfrm>
        </p:grpSpPr>
        <p:pic>
          <p:nvPicPr>
            <p:cNvPr id="74" name="Picture 10" descr="E:\丫头\png\小人\卡通类素材\ry.png">
              <a:extLst>
                <a:ext uri="{FF2B5EF4-FFF2-40B4-BE49-F238E27FC236}">
                  <a16:creationId xmlns="" xmlns:a16="http://schemas.microsoft.com/office/drawing/2014/main" id="{338D6FF9-8E40-4045-99CB-59963D59346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0" descr="E:\丫头\png\小人\卡通类素材\ry.png">
              <a:extLst>
                <a:ext uri="{FF2B5EF4-FFF2-40B4-BE49-F238E27FC236}">
                  <a16:creationId xmlns="" xmlns:a16="http://schemas.microsoft.com/office/drawing/2014/main" id="{C6D4B755-68F3-4047-AB34-837E44D19C4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76" name="Picture 2" descr="E:\丫头\png\小人\卡通类素材\yunf.png">
            <a:extLst>
              <a:ext uri="{FF2B5EF4-FFF2-40B4-BE49-F238E27FC236}">
                <a16:creationId xmlns="" xmlns:a16="http://schemas.microsoft.com/office/drawing/2014/main" id="{B4815F00-76F9-4776-9C3A-C3476D172932}"/>
              </a:ext>
            </a:extLst>
          </p:cNvPr>
          <p:cNvPicPr>
            <a:picLocks noChangeAspect="1" noChangeArrowheads="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92671" y="520720"/>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77" name="组合 21">
            <a:extLst>
              <a:ext uri="{FF2B5EF4-FFF2-40B4-BE49-F238E27FC236}">
                <a16:creationId xmlns="" xmlns:a16="http://schemas.microsoft.com/office/drawing/2014/main" id="{36532FF5-1943-4943-880A-EA8A3686D826}"/>
              </a:ext>
            </a:extLst>
          </p:cNvPr>
          <p:cNvGrpSpPr/>
          <p:nvPr/>
        </p:nvGrpSpPr>
        <p:grpSpPr>
          <a:xfrm>
            <a:off x="3305148" y="4182334"/>
            <a:ext cx="463503" cy="619473"/>
            <a:chOff x="-2033679" y="889419"/>
            <a:chExt cx="463503" cy="619473"/>
          </a:xfrm>
        </p:grpSpPr>
        <p:pic>
          <p:nvPicPr>
            <p:cNvPr id="78" name="Picture 10" descr="E:\丫头\png\小人\卡通类素材\ry.png">
              <a:extLst>
                <a:ext uri="{FF2B5EF4-FFF2-40B4-BE49-F238E27FC236}">
                  <a16:creationId xmlns="" xmlns:a16="http://schemas.microsoft.com/office/drawing/2014/main" id="{F3A1E8B5-6FE9-4ABA-B186-41C3126A514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descr="E:\丫头\png\小人\卡通类素材\ry.png">
              <a:extLst>
                <a:ext uri="{FF2B5EF4-FFF2-40B4-BE49-F238E27FC236}">
                  <a16:creationId xmlns="" xmlns:a16="http://schemas.microsoft.com/office/drawing/2014/main" id="{EDA21B8C-0962-4E74-BC0B-0044293D715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80" name="图片 25">
            <a:extLst>
              <a:ext uri="{FF2B5EF4-FFF2-40B4-BE49-F238E27FC236}">
                <a16:creationId xmlns="" xmlns:a16="http://schemas.microsoft.com/office/drawing/2014/main" id="{9DF324EA-B32E-4501-A61F-6FE23841CCF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96781" y="292397"/>
            <a:ext cx="1102698" cy="1022486"/>
          </a:xfrm>
          <a:prstGeom prst="rect">
            <a:avLst/>
          </a:prstGeom>
        </p:spPr>
      </p:pic>
      <p:pic>
        <p:nvPicPr>
          <p:cNvPr id="81" name="图片 26">
            <a:extLst>
              <a:ext uri="{FF2B5EF4-FFF2-40B4-BE49-F238E27FC236}">
                <a16:creationId xmlns="" xmlns:a16="http://schemas.microsoft.com/office/drawing/2014/main" id="{C87D9198-85D8-4375-AF0F-DCFF276CF9D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04564" y="1022225"/>
            <a:ext cx="3279407" cy="451783"/>
          </a:xfrm>
          <a:prstGeom prst="rect">
            <a:avLst/>
          </a:prstGeom>
        </p:spPr>
      </p:pic>
      <p:pic>
        <p:nvPicPr>
          <p:cNvPr id="82" name="Picture 81">
            <a:extLst>
              <a:ext uri="{FF2B5EF4-FFF2-40B4-BE49-F238E27FC236}">
                <a16:creationId xmlns="" xmlns:a16="http://schemas.microsoft.com/office/drawing/2014/main" id="{F931444D-1E5D-4E4F-91FB-E968F42273AB}"/>
              </a:ext>
            </a:extLst>
          </p:cNvPr>
          <p:cNvPicPr>
            <a:picLocks noChangeAspect="1"/>
          </p:cNvPicPr>
          <p:nvPr/>
        </p:nvPicPr>
        <p:blipFill>
          <a:blip r:embed="rId11"/>
          <a:stretch>
            <a:fillRect/>
          </a:stretch>
        </p:blipFill>
        <p:spPr>
          <a:xfrm>
            <a:off x="3852943" y="1965849"/>
            <a:ext cx="5968501" cy="2786113"/>
          </a:xfrm>
          <a:prstGeom prst="rect">
            <a:avLst/>
          </a:prstGeom>
        </p:spPr>
      </p:pic>
      <p:grpSp>
        <p:nvGrpSpPr>
          <p:cNvPr id="83" name="Group 82">
            <a:extLst>
              <a:ext uri="{FF2B5EF4-FFF2-40B4-BE49-F238E27FC236}">
                <a16:creationId xmlns="" xmlns:a16="http://schemas.microsoft.com/office/drawing/2014/main" id="{0F4B1F70-800C-411F-A6EC-E376DFE41618}"/>
              </a:ext>
            </a:extLst>
          </p:cNvPr>
          <p:cNvGrpSpPr/>
          <p:nvPr/>
        </p:nvGrpSpPr>
        <p:grpSpPr>
          <a:xfrm>
            <a:off x="-215774" y="2347510"/>
            <a:ext cx="5315675" cy="4504460"/>
            <a:chOff x="-215774" y="2347510"/>
            <a:chExt cx="5315675" cy="4504460"/>
          </a:xfrm>
        </p:grpSpPr>
        <p:pic>
          <p:nvPicPr>
            <p:cNvPr id="84" name="图片 3" descr="图片包含 餐桌&#10;&#10;描述已自动生成">
              <a:extLst>
                <a:ext uri="{FF2B5EF4-FFF2-40B4-BE49-F238E27FC236}">
                  <a16:creationId xmlns="" xmlns:a16="http://schemas.microsoft.com/office/drawing/2014/main" id="{9914FAE4-7E39-426E-885F-012ECE8BF4CC}"/>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15774" y="2347510"/>
              <a:ext cx="5315675" cy="4504460"/>
            </a:xfrm>
            <a:prstGeom prst="rect">
              <a:avLst/>
            </a:prstGeom>
          </p:spPr>
        </p:pic>
        <p:sp>
          <p:nvSpPr>
            <p:cNvPr id="85" name="Rectangle 84">
              <a:extLst>
                <a:ext uri="{FF2B5EF4-FFF2-40B4-BE49-F238E27FC236}">
                  <a16:creationId xmlns="" xmlns:a16="http://schemas.microsoft.com/office/drawing/2014/main" id="{EF9E0D96-BB1A-4CDF-9262-8A432F4D26E4}"/>
                </a:ext>
              </a:extLst>
            </p:cNvPr>
            <p:cNvSpPr/>
            <p:nvPr/>
          </p:nvSpPr>
          <p:spPr>
            <a:xfrm rot="20941502">
              <a:off x="1112362" y="3487658"/>
              <a:ext cx="1395167"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6" name="Rectangle 85">
              <a:extLst>
                <a:ext uri="{FF2B5EF4-FFF2-40B4-BE49-F238E27FC236}">
                  <a16:creationId xmlns="" xmlns:a16="http://schemas.microsoft.com/office/drawing/2014/main" id="{F605031C-7A60-4D20-83B7-20235262B089}"/>
                </a:ext>
              </a:extLst>
            </p:cNvPr>
            <p:cNvSpPr/>
            <p:nvPr/>
          </p:nvSpPr>
          <p:spPr>
            <a:xfrm rot="908466">
              <a:off x="404064" y="5261910"/>
              <a:ext cx="12889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7" name="Rectangle 86">
              <a:extLst>
                <a:ext uri="{FF2B5EF4-FFF2-40B4-BE49-F238E27FC236}">
                  <a16:creationId xmlns="" xmlns:a16="http://schemas.microsoft.com/office/drawing/2014/main" id="{B27BF9CD-3210-4284-B352-5D8DD173C619}"/>
                </a:ext>
              </a:extLst>
            </p:cNvPr>
            <p:cNvSpPr/>
            <p:nvPr/>
          </p:nvSpPr>
          <p:spPr>
            <a:xfrm rot="908466">
              <a:off x="1021930" y="5538136"/>
              <a:ext cx="5466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6" name="Rectangle 95">
              <a:extLst>
                <a:ext uri="{FF2B5EF4-FFF2-40B4-BE49-F238E27FC236}">
                  <a16:creationId xmlns="" xmlns:a16="http://schemas.microsoft.com/office/drawing/2014/main" id="{E7208695-45B7-4270-B9ED-6117A7DEFF52}"/>
                </a:ext>
              </a:extLst>
            </p:cNvPr>
            <p:cNvSpPr/>
            <p:nvPr/>
          </p:nvSpPr>
          <p:spPr>
            <a:xfrm rot="20941502">
              <a:off x="1665321" y="3777486"/>
              <a:ext cx="837105"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97" name="文本框 18">
            <a:extLst>
              <a:ext uri="{FF2B5EF4-FFF2-40B4-BE49-F238E27FC236}">
                <a16:creationId xmlns="" xmlns:a16="http://schemas.microsoft.com/office/drawing/2014/main" id="{1BCE98D8-0016-4C83-A5EE-22AE21AF7D45}"/>
              </a:ext>
            </a:extLst>
          </p:cNvPr>
          <p:cNvSpPr txBox="1"/>
          <p:nvPr/>
        </p:nvSpPr>
        <p:spPr>
          <a:xfrm rot="20956820">
            <a:off x="811733" y="3179561"/>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down)">
                                      <p:cBhvr>
                                        <p:cTn id="11" dur="500"/>
                                        <p:tgtEl>
                                          <p:spTgt spid="66"/>
                                        </p:tgtEl>
                                      </p:cBhvr>
                                    </p:animEffect>
                                  </p:childTnLst>
                                </p:cTn>
                              </p:par>
                            </p:childTnLst>
                          </p:cTn>
                        </p:par>
                        <p:par>
                          <p:cTn id="12" fill="hold">
                            <p:stCondLst>
                              <p:cond delay="500"/>
                            </p:stCondLst>
                            <p:childTnLst>
                              <p:par>
                                <p:cTn id="13" presetID="2" presetClass="entr" presetSubtype="1" fill="hold" nodeType="afterEffect">
                                  <p:stCondLst>
                                    <p:cond delay="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500" fill="hold"/>
                                        <p:tgtEl>
                                          <p:spTgt spid="81"/>
                                        </p:tgtEl>
                                        <p:attrNameLst>
                                          <p:attrName>ppt_x</p:attrName>
                                        </p:attrNameLst>
                                      </p:cBhvr>
                                      <p:tavLst>
                                        <p:tav tm="0">
                                          <p:val>
                                            <p:strVal val="#ppt_x"/>
                                          </p:val>
                                        </p:tav>
                                        <p:tav tm="100000">
                                          <p:val>
                                            <p:strVal val="#ppt_x"/>
                                          </p:val>
                                        </p:tav>
                                      </p:tavLst>
                                    </p:anim>
                                    <p:anim calcmode="lin" valueType="num">
                                      <p:cBhvr additive="base">
                                        <p:cTn id="16" dur="500" fill="hold"/>
                                        <p:tgtEl>
                                          <p:spTgt spid="81"/>
                                        </p:tgtEl>
                                        <p:attrNameLst>
                                          <p:attrName>ppt_y</p:attrName>
                                        </p:attrNameLst>
                                      </p:cBhvr>
                                      <p:tavLst>
                                        <p:tav tm="0">
                                          <p:val>
                                            <p:strVal val="0-#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par>
                                <p:cTn id="20" presetID="10" presetClass="entr" presetSubtype="0" fill="hold"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par>
                                <p:cTn id="23"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4" dur="1500" fill="hold"/>
                                        <p:tgtEl>
                                          <p:spTgt spid="68"/>
                                        </p:tgtEl>
                                        <p:attrNameLst>
                                          <p:attrName>ppt_x</p:attrName>
                                          <p:attrName>ppt_y</p:attrName>
                                        </p:attrNameLst>
                                      </p:cBhvr>
                                      <p:rCtr x="1059" y="31"/>
                                    </p:animMotion>
                                  </p:childTnLst>
                                </p:cTn>
                              </p:par>
                              <p:par>
                                <p:cTn id="25"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26" dur="1500" fill="hold"/>
                                        <p:tgtEl>
                                          <p:spTgt spid="76"/>
                                        </p:tgtEl>
                                        <p:attrNameLst>
                                          <p:attrName>ppt_x</p:attrName>
                                          <p:attrName>ppt_y</p:attrName>
                                        </p:attrNameLst>
                                      </p:cBhvr>
                                    </p:animMotion>
                                  </p:childTnLst>
                                </p:cTn>
                              </p:par>
                              <p:par>
                                <p:cTn id="27" presetID="22" presetClass="entr" presetSubtype="4"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down)">
                                      <p:cBhvr>
                                        <p:cTn id="29" dur="500"/>
                                        <p:tgtEl>
                                          <p:spTgt spid="73"/>
                                        </p:tgtEl>
                                      </p:cBhvr>
                                    </p:animEffect>
                                  </p:childTnLst>
                                </p:cTn>
                              </p:par>
                              <p:par>
                                <p:cTn id="30" presetID="22" presetClass="entr" presetSubtype="4" fill="hold" nodeType="with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wipe(down)">
                                      <p:cBhvr>
                                        <p:cTn id="32" dur="500"/>
                                        <p:tgtEl>
                                          <p:spTgt spid="77"/>
                                        </p:tgtEl>
                                      </p:cBhvr>
                                    </p:animEffect>
                                  </p:childTnLst>
                                </p:cTn>
                              </p:par>
                              <p:par>
                                <p:cTn id="33" presetID="31" presetClass="entr" presetSubtype="0" fill="hold" nodeType="with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p:cTn id="35" dur="1000" fill="hold"/>
                                        <p:tgtEl>
                                          <p:spTgt spid="80"/>
                                        </p:tgtEl>
                                        <p:attrNameLst>
                                          <p:attrName>ppt_w</p:attrName>
                                        </p:attrNameLst>
                                      </p:cBhvr>
                                      <p:tavLst>
                                        <p:tav tm="0">
                                          <p:val>
                                            <p:fltVal val="0"/>
                                          </p:val>
                                        </p:tav>
                                        <p:tav tm="100000">
                                          <p:val>
                                            <p:strVal val="#ppt_w"/>
                                          </p:val>
                                        </p:tav>
                                      </p:tavLst>
                                    </p:anim>
                                    <p:anim calcmode="lin" valueType="num">
                                      <p:cBhvr>
                                        <p:cTn id="36" dur="1000" fill="hold"/>
                                        <p:tgtEl>
                                          <p:spTgt spid="80"/>
                                        </p:tgtEl>
                                        <p:attrNameLst>
                                          <p:attrName>ppt_h</p:attrName>
                                        </p:attrNameLst>
                                      </p:cBhvr>
                                      <p:tavLst>
                                        <p:tav tm="0">
                                          <p:val>
                                            <p:fltVal val="0"/>
                                          </p:val>
                                        </p:tav>
                                        <p:tav tm="100000">
                                          <p:val>
                                            <p:strVal val="#ppt_h"/>
                                          </p:val>
                                        </p:tav>
                                      </p:tavLst>
                                    </p:anim>
                                    <p:anim calcmode="lin" valueType="num">
                                      <p:cBhvr>
                                        <p:cTn id="37" dur="1000" fill="hold"/>
                                        <p:tgtEl>
                                          <p:spTgt spid="80"/>
                                        </p:tgtEl>
                                        <p:attrNameLst>
                                          <p:attrName>style.rotation</p:attrName>
                                        </p:attrNameLst>
                                      </p:cBhvr>
                                      <p:tavLst>
                                        <p:tav tm="0">
                                          <p:val>
                                            <p:fltVal val="90"/>
                                          </p:val>
                                        </p:tav>
                                        <p:tav tm="100000">
                                          <p:val>
                                            <p:fltVal val="0"/>
                                          </p:val>
                                        </p:tav>
                                      </p:tavLst>
                                    </p:anim>
                                    <p:animEffect transition="in" filter="fade">
                                      <p:cBhvr>
                                        <p:cTn id="38" dur="1000"/>
                                        <p:tgtEl>
                                          <p:spTgt spid="8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down)">
                                      <p:cBhvr>
                                        <p:cTn id="4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27">
            <a:extLst>
              <a:ext uri="{FF2B5EF4-FFF2-40B4-BE49-F238E27FC236}">
                <a16:creationId xmlns="" xmlns:a16="http://schemas.microsoft.com/office/drawing/2014/main" id="{C83705E4-6BC8-4856-BF82-218CA013360E}"/>
              </a:ext>
            </a:extLst>
          </p:cNvPr>
          <p:cNvSpPr/>
          <p:nvPr/>
        </p:nvSpPr>
        <p:spPr>
          <a:xfrm>
            <a:off x="3376545" y="389378"/>
            <a:ext cx="1688283"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a:ln>
                  <a:noFill/>
                </a:ln>
                <a:solidFill>
                  <a:srgbClr val="0070C0"/>
                </a:solidFill>
                <a:effectLst/>
                <a:uLnTx/>
                <a:uFillTx/>
                <a:latin typeface="Arial"/>
                <a:ea typeface="inpin heiti" charset="-122"/>
                <a:cs typeface="Times New Roman" panose="02020603050405020304" pitchFamily="18" charset="0"/>
                <a:sym typeface="Arial"/>
              </a:rPr>
              <a:t>Đọc mẫu</a:t>
            </a:r>
            <a:endParaRPr kumimoji="0" lang="zh-CN" altLang="en-US" sz="3200" b="1" i="0" u="none" strike="noStrike" kern="0" cap="none" spc="0" normalizeH="0" baseline="0" noProof="0" dirty="0">
              <a:ln>
                <a:noFill/>
              </a:ln>
              <a:solidFill>
                <a:srgbClr val="0070C0"/>
              </a:solidFill>
              <a:effectLst/>
              <a:uLnTx/>
              <a:uFillTx/>
              <a:latin typeface="Arial"/>
              <a:ea typeface="inpin heiti" charset="-122"/>
              <a:cs typeface="Times New Roman" panose="02020603050405020304" pitchFamily="18" charset="0"/>
              <a:sym typeface="Arial"/>
            </a:endParaRPr>
          </a:p>
        </p:txBody>
      </p:sp>
      <p:pic>
        <p:nvPicPr>
          <p:cNvPr id="30" name="图片 2">
            <a:extLst>
              <a:ext uri="{FF2B5EF4-FFF2-40B4-BE49-F238E27FC236}">
                <a16:creationId xmlns="" xmlns:a16="http://schemas.microsoft.com/office/drawing/2014/main" id="{3BE19673-C10F-40E8-9975-8D89A837CC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7329" y="3478955"/>
            <a:ext cx="4776026" cy="1169382"/>
          </a:xfrm>
          <a:prstGeom prst="rect">
            <a:avLst/>
          </a:prstGeom>
        </p:spPr>
      </p:pic>
      <p:pic>
        <p:nvPicPr>
          <p:cNvPr id="31" name="Picture 30" descr="A close-up of a toy&#10;&#10;Description automatically generated with medium confidence">
            <a:extLst>
              <a:ext uri="{FF2B5EF4-FFF2-40B4-BE49-F238E27FC236}">
                <a16:creationId xmlns="" xmlns:a16="http://schemas.microsoft.com/office/drawing/2014/main" id="{90A80991-D407-46DA-8DCB-F685228EF9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2155" y="1365394"/>
            <a:ext cx="1946374" cy="2246561"/>
          </a:xfrm>
          <a:prstGeom prst="rect">
            <a:avLst/>
          </a:prstGeom>
        </p:spPr>
      </p:pic>
      <p:sp>
        <p:nvSpPr>
          <p:cNvPr id="32" name="TextBox 28">
            <a:extLst>
              <a:ext uri="{FF2B5EF4-FFF2-40B4-BE49-F238E27FC236}">
                <a16:creationId xmlns="" xmlns:a16="http://schemas.microsoft.com/office/drawing/2014/main" id="{4B6FED99-AC40-4BE7-A943-18A77032C523}"/>
              </a:ext>
            </a:extLst>
          </p:cNvPr>
          <p:cNvSpPr txBox="1"/>
          <p:nvPr/>
        </p:nvSpPr>
        <p:spPr>
          <a:xfrm>
            <a:off x="4392825" y="5308951"/>
            <a:ext cx="3717630" cy="98387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prstClr val="black"/>
                </a:solidFill>
                <a:effectLst/>
                <a:uLnTx/>
                <a:uFillTx/>
                <a:latin typeface="Arial"/>
                <a:ea typeface="inpin heiti" charset="-122"/>
                <a:cs typeface="Times New Roman" panose="02020603050405020304" pitchFamily="18" charset="0"/>
                <a:sym typeface="Arial"/>
              </a:rPr>
              <a:t>MẮT DÕI</a:t>
            </a:r>
            <a:endParaRPr kumimoji="0" lang="zh-CN" altLang="en-US" sz="3600" b="1" i="0" u="none" strike="noStrike" kern="120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endParaRPr>
          </a:p>
        </p:txBody>
      </p:sp>
      <p:sp>
        <p:nvSpPr>
          <p:cNvPr id="33" name="TextBox 28">
            <a:extLst>
              <a:ext uri="{FF2B5EF4-FFF2-40B4-BE49-F238E27FC236}">
                <a16:creationId xmlns="" xmlns:a16="http://schemas.microsoft.com/office/drawing/2014/main" id="{191E85A7-9914-4811-B545-54F229FEFE3D}"/>
              </a:ext>
            </a:extLst>
          </p:cNvPr>
          <p:cNvSpPr txBox="1"/>
          <p:nvPr/>
        </p:nvSpPr>
        <p:spPr>
          <a:xfrm>
            <a:off x="8014941" y="2201640"/>
            <a:ext cx="3661674" cy="98387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rPr>
              <a:t>TAI NGHE</a:t>
            </a:r>
            <a:endParaRPr kumimoji="0" lang="zh-CN" altLang="en-US" sz="3600" b="1" i="0" u="none" strike="noStrike" kern="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endParaRPr>
          </a:p>
        </p:txBody>
      </p:sp>
      <p:sp>
        <p:nvSpPr>
          <p:cNvPr id="34" name="TextBox 28">
            <a:extLst>
              <a:ext uri="{FF2B5EF4-FFF2-40B4-BE49-F238E27FC236}">
                <a16:creationId xmlns="" xmlns:a16="http://schemas.microsoft.com/office/drawing/2014/main" id="{3CF27CAA-EEA5-43B9-8AA0-94CE35077A29}"/>
              </a:ext>
            </a:extLst>
          </p:cNvPr>
          <p:cNvSpPr txBox="1"/>
          <p:nvPr/>
        </p:nvSpPr>
        <p:spPr>
          <a:xfrm>
            <a:off x="894896" y="2364210"/>
            <a:ext cx="2950113" cy="98387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a:ln>
                  <a:noFill/>
                </a:ln>
                <a:solidFill>
                  <a:prstClr val="black"/>
                </a:solidFill>
                <a:effectLst/>
                <a:uLnTx/>
                <a:uFillTx/>
                <a:latin typeface="Arial"/>
                <a:ea typeface="inpin heiti" charset="-122"/>
                <a:cs typeface="Times New Roman" panose="02020603050405020304" pitchFamily="18" charset="0"/>
                <a:sym typeface="Arial"/>
              </a:rPr>
              <a:t>TAY DÒ</a:t>
            </a:r>
            <a:endParaRPr kumimoji="0" lang="zh-CN" altLang="en-US" sz="3600" b="1" i="0" u="none" strike="noStrike" kern="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endParaRPr>
          </a:p>
        </p:txBody>
      </p:sp>
      <p:pic>
        <p:nvPicPr>
          <p:cNvPr id="35" name="Picture 4" descr="Check out Arrow icon created by 4B Icons | Graphic design posters, Mini  drawings, Desktop wallpaper art">
            <a:extLst>
              <a:ext uri="{FF2B5EF4-FFF2-40B4-BE49-F238E27FC236}">
                <a16:creationId xmlns="" xmlns:a16="http://schemas.microsoft.com/office/drawing/2014/main" id="{654369E6-ECE8-4BD5-963F-FC80CA2760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9808" flipV="1">
            <a:off x="5681510" y="4510508"/>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heck out Arrow icon created by 4B Icons | Graphic design posters, Mini  drawings, Desktop wallpaper art">
            <a:extLst>
              <a:ext uri="{FF2B5EF4-FFF2-40B4-BE49-F238E27FC236}">
                <a16:creationId xmlns="" xmlns:a16="http://schemas.microsoft.com/office/drawing/2014/main" id="{1F8BC073-7EF5-4B29-9C08-BEEF53C533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526325" flipV="1">
            <a:off x="7216004" y="2435214"/>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Check out Arrow icon created by 4B Icons | Graphic design posters, Mini  drawings, Desktop wallpaper art">
            <a:extLst>
              <a:ext uri="{FF2B5EF4-FFF2-40B4-BE49-F238E27FC236}">
                <a16:creationId xmlns="" xmlns:a16="http://schemas.microsoft.com/office/drawing/2014/main" id="{26CDFD45-2BBF-41FE-BC1F-BF73574292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 xmlns:a16="http://schemas.microsoft.com/office/drawing/2014/main" id="{804AF047-0627-4885-B959-89F075F7F0BB}"/>
              </a:ext>
            </a:extLst>
          </p:cNvPr>
          <p:cNvPicPr>
            <a:picLocks noChangeAspect="1"/>
          </p:cNvPicPr>
          <p:nvPr/>
        </p:nvPicPr>
        <p:blipFill>
          <a:blip r:embed="rId7">
            <a:clrChange>
              <a:clrFrom>
                <a:srgbClr val="F3FFD5"/>
              </a:clrFrom>
              <a:clrTo>
                <a:srgbClr val="F3FFD5">
                  <a:alpha val="0"/>
                </a:srgbClr>
              </a:clrTo>
            </a:clrChange>
            <a:extLst>
              <a:ext uri="{BEBA8EAE-BF5A-486C-A8C5-ECC9F3942E4B}">
                <a14:imgProps xmlns:a14="http://schemas.microsoft.com/office/drawing/2010/main">
                  <a14:imgLayer r:embed="rId8">
                    <a14:imgEffect>
                      <a14:backgroundRemoval t="9375" b="88542" l="2326" r="98837"/>
                    </a14:imgEffect>
                  </a14:imgLayer>
                </a14:imgProps>
              </a:ext>
            </a:extLst>
          </a:blip>
          <a:stretch>
            <a:fillRect/>
          </a:stretch>
        </p:blipFill>
        <p:spPr>
          <a:xfrm>
            <a:off x="2617866" y="275312"/>
            <a:ext cx="626045" cy="69884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down)">
                                      <p:cBhvr>
                                        <p:cTn id="14" dur="500"/>
                                        <p:tgtEl>
                                          <p:spTgt spid="31"/>
                                        </p:tgtEl>
                                      </p:cBhvr>
                                    </p:animEffect>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900" decel="100000" fill="hold"/>
                                        <p:tgtEl>
                                          <p:spTgt spid="30"/>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strVal val="#ppt_w*0.70"/>
                                          </p:val>
                                        </p:tav>
                                        <p:tav tm="100000">
                                          <p:val>
                                            <p:strVal val="#ppt_w"/>
                                          </p:val>
                                        </p:tav>
                                      </p:tavLst>
                                    </p:anim>
                                    <p:anim calcmode="lin" valueType="num">
                                      <p:cBhvr>
                                        <p:cTn id="26" dur="500" fill="hold"/>
                                        <p:tgtEl>
                                          <p:spTgt spid="32"/>
                                        </p:tgtEl>
                                        <p:attrNameLst>
                                          <p:attrName>ppt_h</p:attrName>
                                        </p:attrNameLst>
                                      </p:cBhvr>
                                      <p:tavLst>
                                        <p:tav tm="0">
                                          <p:val>
                                            <p:strVal val="#ppt_h"/>
                                          </p:val>
                                        </p:tav>
                                        <p:tav tm="100000">
                                          <p:val>
                                            <p:strVal val="#ppt_h"/>
                                          </p:val>
                                        </p:tav>
                                      </p:tavLst>
                                    </p:anim>
                                    <p:animEffect transition="in" filter="fade">
                                      <p:cBhvr>
                                        <p:cTn id="27" dur="500"/>
                                        <p:tgtEl>
                                          <p:spTgt spid="32"/>
                                        </p:tgtEl>
                                      </p:cBhvr>
                                    </p:animEffect>
                                  </p:childTnLst>
                                </p:cTn>
                              </p:par>
                              <p:par>
                                <p:cTn id="28" presetID="22" presetClass="entr" presetSubtype="1"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up)">
                                      <p:cBhvr>
                                        <p:cTn id="30" dur="500"/>
                                        <p:tgtEl>
                                          <p:spTgt spid="35"/>
                                        </p:tgtEl>
                                      </p:cBhvr>
                                    </p:animEffect>
                                  </p:childTnLst>
                                </p:cTn>
                              </p:par>
                            </p:childTnLst>
                          </p:cTn>
                        </p:par>
                        <p:par>
                          <p:cTn id="31" fill="hold">
                            <p:stCondLst>
                              <p:cond delay="2750"/>
                            </p:stCondLst>
                            <p:childTnLst>
                              <p:par>
                                <p:cTn id="32" presetID="55" presetClass="entr" presetSubtype="0" fill="hold" grpId="0" nodeType="afterEffect">
                                  <p:stCondLst>
                                    <p:cond delay="0"/>
                                  </p:stCondLst>
                                  <p:iterate type="lt">
                                    <p:tmPct val="10000"/>
                                  </p:iterate>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strVal val="#ppt_w*0.70"/>
                                          </p:val>
                                        </p:tav>
                                        <p:tav tm="100000">
                                          <p:val>
                                            <p:strVal val="#ppt_w"/>
                                          </p:val>
                                        </p:tav>
                                      </p:tavLst>
                                    </p:anim>
                                    <p:anim calcmode="lin" valueType="num">
                                      <p:cBhvr>
                                        <p:cTn id="35" dur="500" fill="hold"/>
                                        <p:tgtEl>
                                          <p:spTgt spid="33"/>
                                        </p:tgtEl>
                                        <p:attrNameLst>
                                          <p:attrName>ppt_h</p:attrName>
                                        </p:attrNameLst>
                                      </p:cBhvr>
                                      <p:tavLst>
                                        <p:tav tm="0">
                                          <p:val>
                                            <p:strVal val="#ppt_h"/>
                                          </p:val>
                                        </p:tav>
                                        <p:tav tm="100000">
                                          <p:val>
                                            <p:strVal val="#ppt_h"/>
                                          </p:val>
                                        </p:tav>
                                      </p:tavLst>
                                    </p:anim>
                                    <p:animEffect transition="in" filter="fade">
                                      <p:cBhvr>
                                        <p:cTn id="36" dur="500"/>
                                        <p:tgtEl>
                                          <p:spTgt spid="33"/>
                                        </p:tgtEl>
                                      </p:cBhvr>
                                    </p:animEffect>
                                  </p:childTnLst>
                                </p:cTn>
                              </p:par>
                              <p:par>
                                <p:cTn id="37" presetID="22" presetClass="entr" presetSubtype="8"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par>
                          <p:cTn id="40" fill="hold">
                            <p:stCondLst>
                              <p:cond delay="3550"/>
                            </p:stCondLst>
                            <p:childTnLst>
                              <p:par>
                                <p:cTn id="41" presetID="55" presetClass="entr" presetSubtype="0" fill="hold" grpId="0" nodeType="afterEffect">
                                  <p:stCondLst>
                                    <p:cond delay="0"/>
                                  </p:stCondLst>
                                  <p:iterate type="lt">
                                    <p:tmPct val="10000"/>
                                  </p:iterate>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strVal val="#ppt_w*0.70"/>
                                          </p:val>
                                        </p:tav>
                                        <p:tav tm="100000">
                                          <p:val>
                                            <p:strVal val="#ppt_w"/>
                                          </p:val>
                                        </p:tav>
                                      </p:tavLst>
                                    </p:anim>
                                    <p:anim calcmode="lin" valueType="num">
                                      <p:cBhvr>
                                        <p:cTn id="44" dur="500" fill="hold"/>
                                        <p:tgtEl>
                                          <p:spTgt spid="34"/>
                                        </p:tgtEl>
                                        <p:attrNameLst>
                                          <p:attrName>ppt_h</p:attrName>
                                        </p:attrNameLst>
                                      </p:cBhvr>
                                      <p:tavLst>
                                        <p:tav tm="0">
                                          <p:val>
                                            <p:strVal val="#ppt_h"/>
                                          </p:val>
                                        </p:tav>
                                        <p:tav tm="100000">
                                          <p:val>
                                            <p:strVal val="#ppt_h"/>
                                          </p:val>
                                        </p:tav>
                                      </p:tavLst>
                                    </p:anim>
                                    <p:animEffect transition="in" filter="fade">
                                      <p:cBhvr>
                                        <p:cTn id="45" dur="500"/>
                                        <p:tgtEl>
                                          <p:spTgt spid="34"/>
                                        </p:tgtEl>
                                      </p:cBhvr>
                                    </p:animEffect>
                                  </p:childTnLst>
                                </p:cTn>
                              </p:par>
                              <p:par>
                                <p:cTn id="46" presetID="22" presetClass="entr" presetSubtype="2"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right)">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a:extLst>
              <a:ext uri="{FF2B5EF4-FFF2-40B4-BE49-F238E27FC236}">
                <a16:creationId xmlns="" xmlns:a16="http://schemas.microsoft.com/office/drawing/2014/main" id="{522D9CAA-57DF-42FC-88C9-0231737BDC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4164" y="4115035"/>
            <a:ext cx="5057836" cy="27429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69693098-F367-43D4-BD5A-19727AB77C90}"/>
              </a:ext>
            </a:extLst>
          </p:cNvPr>
          <p:cNvSpPr txBox="1"/>
          <p:nvPr/>
        </p:nvSpPr>
        <p:spPr>
          <a:xfrm>
            <a:off x="528320" y="955040"/>
            <a:ext cx="11663680" cy="6001643"/>
          </a:xfrm>
          <a:prstGeom prst="rect">
            <a:avLst/>
          </a:prstGeom>
          <a:noFill/>
        </p:spPr>
        <p:txBody>
          <a:bodyPr wrap="square" rtlCol="0">
            <a:spAutoFit/>
          </a:bodyPr>
          <a:lstStyle/>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Bà nội của Na đã già yếu. Bà đi lại rất khó khăn.</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Một buổi sáng, khi đang dạo chơi trên đồng cỏ, Na cảm thấy nắng sưởi ấm mái tóc mình và nhảy nhót trên vạt áo. Cô bé vui mừng reo lên</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 Mình sẽ bắt nắng trên vạt áo mang về cho bà!</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Nghĩ vậy, cô bé chạy ùa vào phòng bà:</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 Bà ơi! Bà nhìn này! Cháu mang ít nắng về cho bà đây! – Cô bé reo lên và xổ vạt áo ra nhưng chẳng có tia nắng nào ở đó cả.</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 Kìa, nắng long lanh trong ánh mắt cháu đấy, và rực lên trên mái tóc của cháu đây này! – Bà nội trìu mến nhìn cô bé.</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Na không hiểu được tại sao nắng lại chiếu từ mắt mình nhưng cô bé rất mừng vì làm cho bà vui. Mỗi sáng, Na dạo chơi trong vườn rồi chạy vào phòng để đem nắng cho bà.</a:t>
            </a:r>
          </a:p>
          <a:p>
            <a:pPr algn="r"/>
            <a:r>
              <a:rPr lang="vi-VN" sz="2400" dirty="0">
                <a:latin typeface="Arial-Rounded" panose="020B0500000000000000" pitchFamily="34" charset="0"/>
                <a:ea typeface="Arial-Rounded" panose="020B0500000000000000" pitchFamily="34" charset="0"/>
                <a:cs typeface="Arial-Rounded" panose="020B0500000000000000" pitchFamily="34" charset="0"/>
              </a:rPr>
              <a:t>(Theo Hà Yên)</a:t>
            </a:r>
          </a:p>
        </p:txBody>
      </p:sp>
      <p:pic>
        <p:nvPicPr>
          <p:cNvPr id="7" name="Picture 6">
            <a:extLst>
              <a:ext uri="{FF2B5EF4-FFF2-40B4-BE49-F238E27FC236}">
                <a16:creationId xmlns="" xmlns:a16="http://schemas.microsoft.com/office/drawing/2014/main" id="{A07ECD6C-2BA5-4C0F-BFD4-21F1AE62A50D}"/>
              </a:ext>
            </a:extLst>
          </p:cNvPr>
          <p:cNvPicPr>
            <a:picLocks noChangeAspect="1"/>
          </p:cNvPicPr>
          <p:nvPr/>
        </p:nvPicPr>
        <p:blipFill>
          <a:blip r:embed="rId5"/>
          <a:stretch>
            <a:fillRect/>
          </a:stretch>
        </p:blipFill>
        <p:spPr>
          <a:xfrm>
            <a:off x="4855303" y="129004"/>
            <a:ext cx="3700593" cy="646232"/>
          </a:xfrm>
          <a:prstGeom prst="rect">
            <a:avLst/>
          </a:prstGeom>
        </p:spPr>
      </p:pic>
      <p:pic>
        <p:nvPicPr>
          <p:cNvPr id="8" name="Picture 6" descr="View full size Sun Clip Art - Transparent Background Sun Clipart - Png  Download and download transparent clipart for free!… | Sun clip art, Apple clip  art, Cute sun">
            <a:extLst>
              <a:ext uri="{FF2B5EF4-FFF2-40B4-BE49-F238E27FC236}">
                <a16:creationId xmlns="" xmlns:a16="http://schemas.microsoft.com/office/drawing/2014/main" id="{EC8B791A-4885-4B08-8CAE-C6AEC7BF586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37226" y="129004"/>
            <a:ext cx="1409374" cy="12869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33105AC7-E5FC-4FF9-B83E-C3CEC499833A}"/>
              </a:ext>
            </a:extLst>
          </p:cNvPr>
          <p:cNvSpPr txBox="1"/>
          <p:nvPr/>
        </p:nvSpPr>
        <p:spPr>
          <a:xfrm>
            <a:off x="528320" y="955040"/>
            <a:ext cx="11663680" cy="60016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 nội của Na đã già yếu. Bà đi lại rất khó khăn.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buổi sáng, khi đang dạo chơi trên đồng cỏ, Na cảm thấy nắng sưởi ấm mái tóc mình và nhảy nhót trên vạt áo. Cô bé vui mừng reo lên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Mình sẽ bắt nắng trên vạt áo mang về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 vậy, cô bé chạy ùa vào phòng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Bà ơi! Bà nhìn này! Cháu mang ít nắng về cho bà đây! – Cô bé reo lên và xổ vạt áo ra nhưng chẳng có tia nắng nào ở đó cả.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Kìa, nắng long lanh trong ánh mắt cháu đấy, và rực lên trên mái tóc của cháu đây này! – Bà nội trìu mến nhìn cô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Na không hiểu được tại sao nắng lại chiếu từ mắt mình nhưng cô bé rất mừng vì làm cho bà vui. Mỗi sáng, Na dạo chơi trong vườn rồi chạy vào phòng để đem nắng cho bà.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Hà Yên)</a:t>
            </a:r>
          </a:p>
        </p:txBody>
      </p:sp>
      <p:pic>
        <p:nvPicPr>
          <p:cNvPr id="4" name="Picture 3">
            <a:extLst>
              <a:ext uri="{FF2B5EF4-FFF2-40B4-BE49-F238E27FC236}">
                <a16:creationId xmlns="" xmlns:a16="http://schemas.microsoft.com/office/drawing/2014/main" id="{5B3F531A-755D-4DA4-B6E4-6505B2407656}"/>
              </a:ext>
            </a:extLst>
          </p:cNvPr>
          <p:cNvPicPr>
            <a:picLocks noChangeAspect="1"/>
          </p:cNvPicPr>
          <p:nvPr/>
        </p:nvPicPr>
        <p:blipFill>
          <a:blip r:embed="rId4"/>
          <a:stretch>
            <a:fillRect/>
          </a:stretch>
        </p:blipFill>
        <p:spPr>
          <a:xfrm>
            <a:off x="4625274" y="189256"/>
            <a:ext cx="3700593" cy="646232"/>
          </a:xfrm>
          <a:prstGeom prst="rect">
            <a:avLst/>
          </a:prstGeom>
        </p:spPr>
      </p:pic>
      <p:pic>
        <p:nvPicPr>
          <p:cNvPr id="19" name="Picture 6" descr="View full size Sun Clip Art - Transparent Background Sun Clipart - Png  Download and download transparent clipart for free!… | Sun clip art, Apple clip  art, Cute sun">
            <a:extLst>
              <a:ext uri="{FF2B5EF4-FFF2-40B4-BE49-F238E27FC236}">
                <a16:creationId xmlns="" xmlns:a16="http://schemas.microsoft.com/office/drawing/2014/main" id="{B8C8A46E-CCE7-4031-9A53-A5F4F851363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61040" y="-45503"/>
            <a:ext cx="1224320" cy="11180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9">
            <a:extLst>
              <a:ext uri="{FF2B5EF4-FFF2-40B4-BE49-F238E27FC236}">
                <a16:creationId xmlns="" xmlns:a16="http://schemas.microsoft.com/office/drawing/2014/main" id="{9523F6FA-AA56-4FC0-9055-25476781BDAE}"/>
              </a:ext>
            </a:extLst>
          </p:cNvPr>
          <p:cNvSpPr txBox="1"/>
          <p:nvPr/>
        </p:nvSpPr>
        <p:spPr>
          <a:xfrm>
            <a:off x="398607" y="-41011"/>
            <a:ext cx="3581653" cy="908812"/>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Cùng</a:t>
            </a:r>
            <a:r>
              <a:rPr kumimoji="0" lang="en-US" sz="3600" b="0" i="0" u="none" strike="noStrike" kern="1200" cap="none" spc="0" normalizeH="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rPr>
              <a:t> chia </a:t>
            </a:r>
            <a:r>
              <a:rPr kumimoji="0" lang="en-US" sz="3600" b="0" i="0" u="none" strike="noStrike" kern="1200" cap="none" spc="0" normalizeH="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đoạn</a:t>
            </a:r>
            <a:endParaRPr kumimoji="0" lang="en-US" sz="3600" b="0" i="0" u="none" strike="noStrike" kern="1200" cap="none" spc="0" normalizeH="0" baseline="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endParaRPr>
          </a:p>
        </p:txBody>
      </p:sp>
      <p:sp>
        <p:nvSpPr>
          <p:cNvPr id="6" name="Rectangle 5">
            <a:extLst>
              <a:ext uri="{FF2B5EF4-FFF2-40B4-BE49-F238E27FC236}">
                <a16:creationId xmlns="" xmlns:a16="http://schemas.microsoft.com/office/drawing/2014/main" id="{18DEC8DB-FA31-459D-A019-023A651DB8CB}"/>
              </a:ext>
            </a:extLst>
          </p:cNvPr>
          <p:cNvSpPr/>
          <p:nvPr/>
        </p:nvSpPr>
        <p:spPr>
          <a:xfrm>
            <a:off x="421680" y="1032431"/>
            <a:ext cx="11663680" cy="2082799"/>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7" name="Oval 6">
            <a:extLst>
              <a:ext uri="{FF2B5EF4-FFF2-40B4-BE49-F238E27FC236}">
                <a16:creationId xmlns="" xmlns:a16="http://schemas.microsoft.com/office/drawing/2014/main" id="{8EE64D49-3B8D-4021-96D7-9ABE15485C01}"/>
              </a:ext>
            </a:extLst>
          </p:cNvPr>
          <p:cNvSpPr/>
          <p:nvPr/>
        </p:nvSpPr>
        <p:spPr>
          <a:xfrm>
            <a:off x="183677" y="888358"/>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sp>
        <p:nvSpPr>
          <p:cNvPr id="8" name="Rectangle 7">
            <a:extLst>
              <a:ext uri="{FF2B5EF4-FFF2-40B4-BE49-F238E27FC236}">
                <a16:creationId xmlns="" xmlns:a16="http://schemas.microsoft.com/office/drawing/2014/main" id="{4007661A-2506-4DC0-8713-9007DF5752A3}"/>
              </a:ext>
            </a:extLst>
          </p:cNvPr>
          <p:cNvSpPr/>
          <p:nvPr/>
        </p:nvSpPr>
        <p:spPr>
          <a:xfrm>
            <a:off x="421680" y="3181912"/>
            <a:ext cx="11663680" cy="2124606"/>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9" name="Oval 8">
            <a:extLst>
              <a:ext uri="{FF2B5EF4-FFF2-40B4-BE49-F238E27FC236}">
                <a16:creationId xmlns="" xmlns:a16="http://schemas.microsoft.com/office/drawing/2014/main" id="{2F93F537-CC8C-478D-844A-647E5C67A84D}"/>
              </a:ext>
            </a:extLst>
          </p:cNvPr>
          <p:cNvSpPr/>
          <p:nvPr/>
        </p:nvSpPr>
        <p:spPr>
          <a:xfrm>
            <a:off x="183677" y="3176711"/>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sp>
        <p:nvSpPr>
          <p:cNvPr id="10" name="Rectangle 9">
            <a:extLst>
              <a:ext uri="{FF2B5EF4-FFF2-40B4-BE49-F238E27FC236}">
                <a16:creationId xmlns="" xmlns:a16="http://schemas.microsoft.com/office/drawing/2014/main" id="{396FB131-4D43-49BC-9E20-30B8E21379BE}"/>
              </a:ext>
            </a:extLst>
          </p:cNvPr>
          <p:cNvSpPr/>
          <p:nvPr/>
        </p:nvSpPr>
        <p:spPr>
          <a:xfrm>
            <a:off x="398607" y="5427731"/>
            <a:ext cx="11663680" cy="1814500"/>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11" name="Oval 10">
            <a:extLst>
              <a:ext uri="{FF2B5EF4-FFF2-40B4-BE49-F238E27FC236}">
                <a16:creationId xmlns="" xmlns:a16="http://schemas.microsoft.com/office/drawing/2014/main" id="{4DA3D4E4-6487-4725-A2BB-F3A36EA8C449}"/>
              </a:ext>
            </a:extLst>
          </p:cNvPr>
          <p:cNvSpPr/>
          <p:nvPr/>
        </p:nvSpPr>
        <p:spPr>
          <a:xfrm>
            <a:off x="235554" y="5373598"/>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spTree>
    <p:custDataLst>
      <p:tags r:id="rId1"/>
    </p:custDataLst>
    <p:extLst>
      <p:ext uri="{BB962C8B-B14F-4D97-AF65-F5344CB8AC3E}">
        <p14:creationId xmlns:p14="http://schemas.microsoft.com/office/powerpoint/2010/main" val="29570224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5" name="Group 174">
            <a:extLst>
              <a:ext uri="{FF2B5EF4-FFF2-40B4-BE49-F238E27FC236}">
                <a16:creationId xmlns="" xmlns:a16="http://schemas.microsoft.com/office/drawing/2014/main" id="{A9339CA9-3B5F-4503-8876-F97EBE2A780D}"/>
              </a:ext>
            </a:extLst>
          </p:cNvPr>
          <p:cNvGrpSpPr/>
          <p:nvPr/>
        </p:nvGrpSpPr>
        <p:grpSpPr>
          <a:xfrm>
            <a:off x="3423799" y="452781"/>
            <a:ext cx="3540234" cy="625703"/>
            <a:chOff x="1053394" y="206467"/>
            <a:chExt cx="2880723" cy="432581"/>
          </a:xfrm>
        </p:grpSpPr>
        <p:sp>
          <p:nvSpPr>
            <p:cNvPr id="176" name="Rectangle: Rounded Corners 43">
              <a:extLst>
                <a:ext uri="{FF2B5EF4-FFF2-40B4-BE49-F238E27FC236}">
                  <a16:creationId xmlns="" xmlns:a16="http://schemas.microsoft.com/office/drawing/2014/main" id="{0F6A9420-07C9-4990-9271-A3294C5B4D95}"/>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77" name="Rectangle 176">
              <a:extLst>
                <a:ext uri="{FF2B5EF4-FFF2-40B4-BE49-F238E27FC236}">
                  <a16:creationId xmlns="" xmlns:a16="http://schemas.microsoft.com/office/drawing/2014/main" id="{632EAA3D-95E8-482D-9912-986A63C58019}"/>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nhóm</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178" name="Picture 177">
            <a:extLst>
              <a:ext uri="{FF2B5EF4-FFF2-40B4-BE49-F238E27FC236}">
                <a16:creationId xmlns="" xmlns:a16="http://schemas.microsoft.com/office/drawing/2014/main" id="{94A5B482-6F6C-439B-92C2-D1631B22D68A}"/>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607893" y="400550"/>
            <a:ext cx="667016" cy="744576"/>
          </a:xfrm>
          <a:prstGeom prst="rect">
            <a:avLst/>
          </a:prstGeom>
        </p:spPr>
      </p:pic>
      <p:sp>
        <p:nvSpPr>
          <p:cNvPr id="179" name="Rectangle 178">
            <a:extLst>
              <a:ext uri="{FF2B5EF4-FFF2-40B4-BE49-F238E27FC236}">
                <a16:creationId xmlns="" xmlns:a16="http://schemas.microsoft.com/office/drawing/2014/main" id="{1E3AF4E3-AA5B-40B2-A050-FFE3B5D05738}"/>
              </a:ext>
            </a:extLst>
          </p:cNvPr>
          <p:cNvSpPr/>
          <p:nvPr/>
        </p:nvSpPr>
        <p:spPr>
          <a:xfrm>
            <a:off x="1523114" y="2693179"/>
            <a:ext cx="4199859" cy="1815882"/>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Yêu</a:t>
            </a:r>
            <a:r>
              <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cầu</a:t>
            </a:r>
            <a:endPar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Phân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công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theo</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đoạn</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Tất</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cả</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thành</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viên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đều</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Giải</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nghĩa</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từ</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cùng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nhau</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pic>
        <p:nvPicPr>
          <p:cNvPr id="180" name="Picture 179">
            <a:extLst>
              <a:ext uri="{FF2B5EF4-FFF2-40B4-BE49-F238E27FC236}">
                <a16:creationId xmlns="" xmlns:a16="http://schemas.microsoft.com/office/drawing/2014/main" id="{39E77420-74BC-4D93-A78F-42D66AE21636}"/>
              </a:ext>
            </a:extLst>
          </p:cNvPr>
          <p:cNvPicPr>
            <a:picLocks noChangeAspect="1"/>
          </p:cNvPicPr>
          <p:nvPr/>
        </p:nvPicPr>
        <p:blipFill>
          <a:blip r:embed="rId6"/>
          <a:stretch>
            <a:fillRect/>
          </a:stretch>
        </p:blipFill>
        <p:spPr>
          <a:xfrm>
            <a:off x="6469028" y="2348939"/>
            <a:ext cx="5196943" cy="2160122"/>
          </a:xfrm>
          <a:prstGeom prst="rect">
            <a:avLst/>
          </a:prstGeom>
        </p:spPr>
      </p:pic>
      <p:grpSp>
        <p:nvGrpSpPr>
          <p:cNvPr id="181" name="Group 180">
            <a:extLst>
              <a:ext uri="{FF2B5EF4-FFF2-40B4-BE49-F238E27FC236}">
                <a16:creationId xmlns="" xmlns:a16="http://schemas.microsoft.com/office/drawing/2014/main" id="{BA1C3D84-6576-4F98-93AF-0FB5D38850EE}"/>
              </a:ext>
            </a:extLst>
          </p:cNvPr>
          <p:cNvGrpSpPr/>
          <p:nvPr/>
        </p:nvGrpSpPr>
        <p:grpSpPr>
          <a:xfrm rot="260226">
            <a:off x="3563417" y="4760395"/>
            <a:ext cx="5283322" cy="2099654"/>
            <a:chOff x="561349" y="4544613"/>
            <a:chExt cx="4171068" cy="1648917"/>
          </a:xfrm>
        </p:grpSpPr>
        <p:pic>
          <p:nvPicPr>
            <p:cNvPr id="182" name="Picture 181">
              <a:extLst>
                <a:ext uri="{FF2B5EF4-FFF2-40B4-BE49-F238E27FC236}">
                  <a16:creationId xmlns="" xmlns:a16="http://schemas.microsoft.com/office/drawing/2014/main" id="{1E29F45C-1890-4F2F-BCCE-B8AFFF088EF9}"/>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183" name="Picture 182">
              <a:extLst>
                <a:ext uri="{FF2B5EF4-FFF2-40B4-BE49-F238E27FC236}">
                  <a16:creationId xmlns="" xmlns:a16="http://schemas.microsoft.com/office/drawing/2014/main" id="{E9692424-425A-4946-9C18-F25FC573879A}"/>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184" name="Picture 183">
              <a:extLst>
                <a:ext uri="{FF2B5EF4-FFF2-40B4-BE49-F238E27FC236}">
                  <a16:creationId xmlns="" xmlns:a16="http://schemas.microsoft.com/office/drawing/2014/main" id="{06A8DD8D-6BB0-46A2-A2D3-1674BE11E2D5}"/>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203" name="Picture 202">
              <a:extLst>
                <a:ext uri="{FF2B5EF4-FFF2-40B4-BE49-F238E27FC236}">
                  <a16:creationId xmlns="" xmlns:a16="http://schemas.microsoft.com/office/drawing/2014/main" id="{E23E0BC9-0F05-445F-9C29-878A618E48AF}"/>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204" name="Picture 203">
            <a:extLst>
              <a:ext uri="{FF2B5EF4-FFF2-40B4-BE49-F238E27FC236}">
                <a16:creationId xmlns="" xmlns:a16="http://schemas.microsoft.com/office/drawing/2014/main" id="{E4863299-3699-4636-9AB2-D68169C2FC3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205" name="Picture 204">
            <a:extLst>
              <a:ext uri="{FF2B5EF4-FFF2-40B4-BE49-F238E27FC236}">
                <a16:creationId xmlns="" xmlns:a16="http://schemas.microsoft.com/office/drawing/2014/main" id="{2865BBD3-DFEC-4AB3-9AC8-53D57A55B35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8"/>
                                        </p:tgtEl>
                                        <p:attrNameLst>
                                          <p:attrName>style.visibility</p:attrName>
                                        </p:attrNameLst>
                                      </p:cBhvr>
                                      <p:to>
                                        <p:strVal val="visible"/>
                                      </p:to>
                                    </p:set>
                                    <p:anim calcmode="lin" valueType="num">
                                      <p:cBhvr additive="base">
                                        <p:cTn id="7" dur="500" fill="hold"/>
                                        <p:tgtEl>
                                          <p:spTgt spid="178"/>
                                        </p:tgtEl>
                                        <p:attrNameLst>
                                          <p:attrName>ppt_x</p:attrName>
                                        </p:attrNameLst>
                                      </p:cBhvr>
                                      <p:tavLst>
                                        <p:tav tm="0">
                                          <p:val>
                                            <p:strVal val="0-#ppt_w/2"/>
                                          </p:val>
                                        </p:tav>
                                        <p:tav tm="100000">
                                          <p:val>
                                            <p:strVal val="#ppt_x"/>
                                          </p:val>
                                        </p:tav>
                                      </p:tavLst>
                                    </p:anim>
                                    <p:anim calcmode="lin" valueType="num">
                                      <p:cBhvr additive="base">
                                        <p:cTn id="8" dur="500" fill="hold"/>
                                        <p:tgtEl>
                                          <p:spTgt spid="17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5"/>
                                        </p:tgtEl>
                                        <p:attrNameLst>
                                          <p:attrName>style.visibility</p:attrName>
                                        </p:attrNameLst>
                                      </p:cBhvr>
                                      <p:to>
                                        <p:strVal val="visible"/>
                                      </p:to>
                                    </p:set>
                                    <p:anim calcmode="lin" valueType="num">
                                      <p:cBhvr additive="base">
                                        <p:cTn id="11" dur="500" fill="hold"/>
                                        <p:tgtEl>
                                          <p:spTgt spid="175"/>
                                        </p:tgtEl>
                                        <p:attrNameLst>
                                          <p:attrName>ppt_x</p:attrName>
                                        </p:attrNameLst>
                                      </p:cBhvr>
                                      <p:tavLst>
                                        <p:tav tm="0">
                                          <p:val>
                                            <p:strVal val="0-#ppt_w/2"/>
                                          </p:val>
                                        </p:tav>
                                        <p:tav tm="100000">
                                          <p:val>
                                            <p:strVal val="#ppt_x"/>
                                          </p:val>
                                        </p:tav>
                                      </p:tavLst>
                                    </p:anim>
                                    <p:anim calcmode="lin" valueType="num">
                                      <p:cBhvr additive="base">
                                        <p:cTn id="12" dur="500" fill="hold"/>
                                        <p:tgtEl>
                                          <p:spTgt spid="17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9"/>
                                        </p:tgtEl>
                                        <p:attrNameLst>
                                          <p:attrName>style.visibility</p:attrName>
                                        </p:attrNameLst>
                                      </p:cBhvr>
                                      <p:to>
                                        <p:strVal val="visible"/>
                                      </p:to>
                                    </p:set>
                                    <p:animEffect transition="in" filter="barn(inVertical)">
                                      <p:cBhvr>
                                        <p:cTn id="17" dur="500"/>
                                        <p:tgtEl>
                                          <p:spTgt spid="179"/>
                                        </p:tgtEl>
                                      </p:cBhvr>
                                    </p:animEffect>
                                  </p:childTnLst>
                                </p:cTn>
                              </p:par>
                              <p:par>
                                <p:cTn id="18" presetID="16" presetClass="entr" presetSubtype="21" fill="hold" nodeType="withEffect">
                                  <p:stCondLst>
                                    <p:cond delay="0"/>
                                  </p:stCondLst>
                                  <p:childTnLst>
                                    <p:set>
                                      <p:cBhvr>
                                        <p:cTn id="19" dur="1" fill="hold">
                                          <p:stCondLst>
                                            <p:cond delay="0"/>
                                          </p:stCondLst>
                                        </p:cTn>
                                        <p:tgtEl>
                                          <p:spTgt spid="180"/>
                                        </p:tgtEl>
                                        <p:attrNameLst>
                                          <p:attrName>style.visibility</p:attrName>
                                        </p:attrNameLst>
                                      </p:cBhvr>
                                      <p:to>
                                        <p:strVal val="visible"/>
                                      </p:to>
                                    </p:set>
                                    <p:animEffect transition="in" filter="barn(inVertical)">
                                      <p:cBhvr>
                                        <p:cTn id="20" dur="500"/>
                                        <p:tgtEl>
                                          <p:spTgt spid="180"/>
                                        </p:tgtEl>
                                      </p:cBhvr>
                                    </p:animEffect>
                                  </p:childTnLst>
                                </p:cTn>
                              </p:par>
                              <p:par>
                                <p:cTn id="21" presetID="16" presetClass="entr" presetSubtype="21" fill="hold" nodeType="withEffect">
                                  <p:stCondLst>
                                    <p:cond delay="0"/>
                                  </p:stCondLst>
                                  <p:childTnLst>
                                    <p:set>
                                      <p:cBhvr>
                                        <p:cTn id="22" dur="1" fill="hold">
                                          <p:stCondLst>
                                            <p:cond delay="0"/>
                                          </p:stCondLst>
                                        </p:cTn>
                                        <p:tgtEl>
                                          <p:spTgt spid="181"/>
                                        </p:tgtEl>
                                        <p:attrNameLst>
                                          <p:attrName>style.visibility</p:attrName>
                                        </p:attrNameLst>
                                      </p:cBhvr>
                                      <p:to>
                                        <p:strVal val="visible"/>
                                      </p:to>
                                    </p:set>
                                    <p:animEffect transition="in" filter="barn(inVertical)">
                                      <p:cBhvr>
                                        <p:cTn id="23" dur="500"/>
                                        <p:tgtEl>
                                          <p:spTgt spid="181"/>
                                        </p:tgtEl>
                                      </p:cBhvr>
                                    </p:animEffect>
                                  </p:childTnLst>
                                </p:cTn>
                              </p:par>
                              <p:par>
                                <p:cTn id="24" presetID="16" presetClass="entr" presetSubtype="21" fill="hold" nodeType="withEffect">
                                  <p:stCondLst>
                                    <p:cond delay="0"/>
                                  </p:stCondLst>
                                  <p:childTnLst>
                                    <p:set>
                                      <p:cBhvr>
                                        <p:cTn id="25" dur="1" fill="hold">
                                          <p:stCondLst>
                                            <p:cond delay="0"/>
                                          </p:stCondLst>
                                        </p:cTn>
                                        <p:tgtEl>
                                          <p:spTgt spid="204"/>
                                        </p:tgtEl>
                                        <p:attrNameLst>
                                          <p:attrName>style.visibility</p:attrName>
                                        </p:attrNameLst>
                                      </p:cBhvr>
                                      <p:to>
                                        <p:strVal val="visible"/>
                                      </p:to>
                                    </p:set>
                                    <p:animEffect transition="in" filter="barn(inVertical)">
                                      <p:cBhvr>
                                        <p:cTn id="26" dur="500"/>
                                        <p:tgtEl>
                                          <p:spTgt spid="204"/>
                                        </p:tgtEl>
                                      </p:cBhvr>
                                    </p:animEffect>
                                  </p:childTnLst>
                                </p:cTn>
                              </p:par>
                              <p:par>
                                <p:cTn id="27" presetID="16" presetClass="entr" presetSubtype="21" fill="hold" nodeType="withEffect">
                                  <p:stCondLst>
                                    <p:cond delay="0"/>
                                  </p:stCondLst>
                                  <p:childTnLst>
                                    <p:set>
                                      <p:cBhvr>
                                        <p:cTn id="28" dur="1" fill="hold">
                                          <p:stCondLst>
                                            <p:cond delay="0"/>
                                          </p:stCondLst>
                                        </p:cTn>
                                        <p:tgtEl>
                                          <p:spTgt spid="205"/>
                                        </p:tgtEl>
                                        <p:attrNameLst>
                                          <p:attrName>style.visibility</p:attrName>
                                        </p:attrNameLst>
                                      </p:cBhvr>
                                      <p:to>
                                        <p:strVal val="visible"/>
                                      </p:to>
                                    </p:set>
                                    <p:animEffect transition="in" filter="barn(inVertical)">
                                      <p:cBhvr>
                                        <p:cTn id="29"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33105AC7-E5FC-4FF9-B83E-C3CEC499833A}"/>
              </a:ext>
            </a:extLst>
          </p:cNvPr>
          <p:cNvSpPr txBox="1"/>
          <p:nvPr/>
        </p:nvSpPr>
        <p:spPr>
          <a:xfrm>
            <a:off x="528320" y="955040"/>
            <a:ext cx="11663680" cy="60016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 nội của Na đã già yếu. Bà đi lại rất khó khăn.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buổi sáng, khi đang dạo chơi trên đồng cỏ, Na cảm thấy nắng sưởi ấm mái tóc mình và nhảy nhót trên vạt áo. Cô bé vui mừng reo lên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Mình sẽ bắt nắng trên vạt áo mang về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 vậy, cô bé chạy ùa vào phòng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Bà ơi! Bà nhìn này! Cháu mang ít nắng về cho bà đây! – Cô bé reo lên và xổ vạt áo ra nhưng chẳng có tia nắng nào ở đó cả.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Kìa, nắng long lanh trong ánh mắt cháu đấy, và rực lên trên mái tóc của cháu đây này! – Bà nội trìu mến nhìn cô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Na không hiểu được tại sao nắng lại chiếu từ mắt mình nhưng cô bé rất mừng vì làm cho bà vui. Mỗi sáng, Na dạo chơi trong vườn rồi chạy vào phòng để đem nắng cho bà.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Hà Yên)</a:t>
            </a:r>
          </a:p>
        </p:txBody>
      </p:sp>
      <p:pic>
        <p:nvPicPr>
          <p:cNvPr id="4" name="Picture 3">
            <a:extLst>
              <a:ext uri="{FF2B5EF4-FFF2-40B4-BE49-F238E27FC236}">
                <a16:creationId xmlns="" xmlns:a16="http://schemas.microsoft.com/office/drawing/2014/main" id="{5B3F531A-755D-4DA4-B6E4-6505B2407656}"/>
              </a:ext>
            </a:extLst>
          </p:cNvPr>
          <p:cNvPicPr>
            <a:picLocks noChangeAspect="1"/>
          </p:cNvPicPr>
          <p:nvPr/>
        </p:nvPicPr>
        <p:blipFill>
          <a:blip r:embed="rId4"/>
          <a:stretch>
            <a:fillRect/>
          </a:stretch>
        </p:blipFill>
        <p:spPr>
          <a:xfrm>
            <a:off x="4625274" y="189256"/>
            <a:ext cx="3700593" cy="646232"/>
          </a:xfrm>
          <a:prstGeom prst="rect">
            <a:avLst/>
          </a:prstGeom>
        </p:spPr>
      </p:pic>
      <p:pic>
        <p:nvPicPr>
          <p:cNvPr id="19" name="Picture 6" descr="View full size Sun Clip Art - Transparent Background Sun Clipart - Png  Download and download transparent clipart for free!… | Sun clip art, Apple clip  art, Cute sun">
            <a:extLst>
              <a:ext uri="{FF2B5EF4-FFF2-40B4-BE49-F238E27FC236}">
                <a16:creationId xmlns="" xmlns:a16="http://schemas.microsoft.com/office/drawing/2014/main" id="{B8C8A46E-CCE7-4031-9A53-A5F4F851363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61040" y="-45503"/>
            <a:ext cx="1224320" cy="1118011"/>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 xmlns:a16="http://schemas.microsoft.com/office/drawing/2014/main" id="{8EE64D49-3B8D-4021-96D7-9ABE15485C01}"/>
              </a:ext>
            </a:extLst>
          </p:cNvPr>
          <p:cNvSpPr/>
          <p:nvPr/>
        </p:nvSpPr>
        <p:spPr>
          <a:xfrm>
            <a:off x="243002" y="958272"/>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Oval 8">
            <a:extLst>
              <a:ext uri="{FF2B5EF4-FFF2-40B4-BE49-F238E27FC236}">
                <a16:creationId xmlns="" xmlns:a16="http://schemas.microsoft.com/office/drawing/2014/main" id="{2F93F537-CC8C-478D-844A-647E5C67A84D}"/>
              </a:ext>
            </a:extLst>
          </p:cNvPr>
          <p:cNvSpPr/>
          <p:nvPr/>
        </p:nvSpPr>
        <p:spPr>
          <a:xfrm>
            <a:off x="231465" y="3211550"/>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Oval 10">
            <a:extLst>
              <a:ext uri="{FF2B5EF4-FFF2-40B4-BE49-F238E27FC236}">
                <a16:creationId xmlns="" xmlns:a16="http://schemas.microsoft.com/office/drawing/2014/main" id="{4DA3D4E4-6487-4725-A2BB-F3A36EA8C449}"/>
              </a:ext>
            </a:extLst>
          </p:cNvPr>
          <p:cNvSpPr/>
          <p:nvPr/>
        </p:nvSpPr>
        <p:spPr>
          <a:xfrm>
            <a:off x="160604" y="5403578"/>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3673414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BC57C74-79F7-4867-BFA6-0B899B15FE56"/>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 {62E865A0-4CF4-4E03-8BD2-2253FCCECB66}&quot;,&quot;D:\\NH 2024 - 2025\\GADT CAC MON\\GAĐT TIẾNG VIỆT\\TV-Tuần 12- zalo 0972115126\\BÀI 21 - TIA NẮNG BÉ NHỎ&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ĐỌC TIA NẮNG BÉ NHỎ (1.5 tiết) -1"/>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5D1F8355-C104-45F8-A0E3-C84797B510D0}:582"/>
</p:tagLst>
</file>

<file path=ppt/tags/tag11.xml><?xml version="1.0" encoding="utf-8"?>
<p:tagLst xmlns:a="http://schemas.openxmlformats.org/drawingml/2006/main" xmlns:r="http://schemas.openxmlformats.org/officeDocument/2006/relationships" xmlns:p="http://schemas.openxmlformats.org/presentationml/2006/main">
  <p:tag name="GENSWF_SLIDE_UID" val="{C89D646E-3C72-44D3-972C-9D6822D0FA02}:538"/>
</p:tagLst>
</file>

<file path=ppt/tags/tag12.xml><?xml version="1.0" encoding="utf-8"?>
<p:tagLst xmlns:a="http://schemas.openxmlformats.org/drawingml/2006/main" xmlns:r="http://schemas.openxmlformats.org/officeDocument/2006/relationships" xmlns:p="http://schemas.openxmlformats.org/presentationml/2006/main">
  <p:tag name="GENSWF_SLIDE_UID" val="{A8DF340E-636E-49D6-BBAC-6609A6DBFF03}:567"/>
</p:tagLst>
</file>

<file path=ppt/tags/tag13.xml><?xml version="1.0" encoding="utf-8"?>
<p:tagLst xmlns:a="http://schemas.openxmlformats.org/drawingml/2006/main" xmlns:r="http://schemas.openxmlformats.org/officeDocument/2006/relationships" xmlns:p="http://schemas.openxmlformats.org/presentationml/2006/main">
  <p:tag name="GENSWF_SLIDE_UID" val="{3D04D9A3-B881-4CFF-8841-2B93AEF5F743}:569"/>
</p:tagLst>
</file>

<file path=ppt/tags/tag14.xml><?xml version="1.0" encoding="utf-8"?>
<p:tagLst xmlns:a="http://schemas.openxmlformats.org/drawingml/2006/main" xmlns:r="http://schemas.openxmlformats.org/officeDocument/2006/relationships" xmlns:p="http://schemas.openxmlformats.org/presentationml/2006/main">
  <p:tag name="GENSWF_SLIDE_UID" val="{F9E73403-A90D-4087-8E2F-730ABB164A0E}:591"/>
</p:tagLst>
</file>

<file path=ppt/tags/tag15.xml><?xml version="1.0" encoding="utf-8"?>
<p:tagLst xmlns:a="http://schemas.openxmlformats.org/drawingml/2006/main" xmlns:r="http://schemas.openxmlformats.org/officeDocument/2006/relationships" xmlns:p="http://schemas.openxmlformats.org/presentationml/2006/main">
  <p:tag name="GENSWF_SLIDE_UID" val="{D5818F99-22FA-4E3C-B39E-A66BBCC6EF47}:584"/>
</p:tagLst>
</file>

<file path=ppt/tags/tag16.xml><?xml version="1.0" encoding="utf-8"?>
<p:tagLst xmlns:a="http://schemas.openxmlformats.org/drawingml/2006/main" xmlns:r="http://schemas.openxmlformats.org/officeDocument/2006/relationships" xmlns:p="http://schemas.openxmlformats.org/presentationml/2006/main">
  <p:tag name="GENSWF_SLIDE_UID" val="{F3B65DC6-F687-4338-9C6F-00EE77042874}:531"/>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GENSWF_SLIDE_UID" val="{EF16E53B-8A32-4768-845C-1166E95CCDA3}:530"/>
</p:tagLst>
</file>

<file path=ppt/tags/tag19.xml><?xml version="1.0" encoding="utf-8"?>
<p:tagLst xmlns:a="http://schemas.openxmlformats.org/drawingml/2006/main" xmlns:r="http://schemas.openxmlformats.org/officeDocument/2006/relationships" xmlns:p="http://schemas.openxmlformats.org/presentationml/2006/main">
  <p:tag name="GENSWF_SLIDE_UID" val="{C276DC5F-95BA-48D9-8C64-65F80370E15E}:537"/>
</p:tagLst>
</file>

<file path=ppt/tags/tag2.xml><?xml version="1.0" encoding="utf-8"?>
<p:tagLst xmlns:a="http://schemas.openxmlformats.org/drawingml/2006/main" xmlns:r="http://schemas.openxmlformats.org/officeDocument/2006/relationships" xmlns:p="http://schemas.openxmlformats.org/presentationml/2006/main">
  <p:tag name="GENSWF_SLIDE_UID" val="{F1D07DFB-5D3D-4E7B-A607-F908C3B4C926}:524"/>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GENSWF_SLIDE_UID" val="{50445182-DCE0-4AFB-9975-8E1A52DDE0D9}:532"/>
</p:tagLst>
</file>

<file path=ppt/tags/tag26.xml><?xml version="1.0" encoding="utf-8"?>
<p:tagLst xmlns:a="http://schemas.openxmlformats.org/drawingml/2006/main" xmlns:r="http://schemas.openxmlformats.org/officeDocument/2006/relationships" xmlns:p="http://schemas.openxmlformats.org/presentationml/2006/main">
  <p:tag name="GENSWF_SLIDE_UID" val="{9C7E8AB4-E526-477B-ABCB-CC28CF37D586}:585"/>
</p:tagLst>
</file>

<file path=ppt/tags/tag27.xml><?xml version="1.0" encoding="utf-8"?>
<p:tagLst xmlns:a="http://schemas.openxmlformats.org/drawingml/2006/main" xmlns:r="http://schemas.openxmlformats.org/officeDocument/2006/relationships" xmlns:p="http://schemas.openxmlformats.org/presentationml/2006/main">
  <p:tag name="GENSWF_SLIDE_UID" val="{06516655-FE32-4431-A2E3-5955992F3FD6}:586"/>
</p:tagLst>
</file>

<file path=ppt/tags/tag28.xml><?xml version="1.0" encoding="utf-8"?>
<p:tagLst xmlns:a="http://schemas.openxmlformats.org/drawingml/2006/main" xmlns:r="http://schemas.openxmlformats.org/officeDocument/2006/relationships" xmlns:p="http://schemas.openxmlformats.org/presentationml/2006/main">
  <p:tag name="GENSWF_SLIDE_UID" val="{433B631C-2346-4853-BCAD-8CBF265E8BA1}:587"/>
</p:tagLst>
</file>

<file path=ppt/tags/tag29.xml><?xml version="1.0" encoding="utf-8"?>
<p:tagLst xmlns:a="http://schemas.openxmlformats.org/drawingml/2006/main" xmlns:r="http://schemas.openxmlformats.org/officeDocument/2006/relationships" xmlns:p="http://schemas.openxmlformats.org/presentationml/2006/main">
  <p:tag name="GENSWF_SLIDE_UID" val="{0813CB04-659F-4992-AB3F-495D27329387}:588"/>
</p:tagLst>
</file>

<file path=ppt/tags/tag3.xml><?xml version="1.0" encoding="utf-8"?>
<p:tagLst xmlns:a="http://schemas.openxmlformats.org/drawingml/2006/main" xmlns:r="http://schemas.openxmlformats.org/officeDocument/2006/relationships" xmlns:p="http://schemas.openxmlformats.org/presentationml/2006/main">
  <p:tag name="GENSWF_SLIDE_UID" val="{B7AA9618-9187-41B8-9073-3E9AC070E451}:579"/>
</p:tagLst>
</file>

<file path=ppt/tags/tag30.xml><?xml version="1.0" encoding="utf-8"?>
<p:tagLst xmlns:a="http://schemas.openxmlformats.org/drawingml/2006/main" xmlns:r="http://schemas.openxmlformats.org/officeDocument/2006/relationships" xmlns:p="http://schemas.openxmlformats.org/presentationml/2006/main">
  <p:tag name="GENSWF_SLIDE_UID" val="{4E902E1E-6761-4E3F-A83D-BF08AA01AAE1}:573"/>
</p:tagLst>
</file>

<file path=ppt/tags/tag31.xml><?xml version="1.0" encoding="utf-8"?>
<p:tagLst xmlns:a="http://schemas.openxmlformats.org/drawingml/2006/main" xmlns:r="http://schemas.openxmlformats.org/officeDocument/2006/relationships" xmlns:p="http://schemas.openxmlformats.org/presentationml/2006/main">
  <p:tag name="GENSWF_SLIDE_UID" val="{46687A21-9E4B-43C5-8697-D326A9DAA0AB}:589"/>
</p:tagLst>
</file>

<file path=ppt/tags/tag32.xml><?xml version="1.0" encoding="utf-8"?>
<p:tagLst xmlns:a="http://schemas.openxmlformats.org/drawingml/2006/main" xmlns:r="http://schemas.openxmlformats.org/officeDocument/2006/relationships" xmlns:p="http://schemas.openxmlformats.org/presentationml/2006/main">
  <p:tag name="GENSWF_SLIDE_UID" val="{54D0ADA1-059A-4ED6-91D5-2CFBB5F5E2EF}:592"/>
</p:tagLst>
</file>

<file path=ppt/tags/tag33.xml><?xml version="1.0" encoding="utf-8"?>
<p:tagLst xmlns:a="http://schemas.openxmlformats.org/drawingml/2006/main" xmlns:r="http://schemas.openxmlformats.org/officeDocument/2006/relationships" xmlns:p="http://schemas.openxmlformats.org/presentationml/2006/main">
  <p:tag name="GENSWF_SLIDE_UID" val="{D3F561F4-D559-429F-B05E-4AA3CB7F0C05}:561"/>
</p:tagLst>
</file>

<file path=ppt/tags/tag4.xml><?xml version="1.0" encoding="utf-8"?>
<p:tagLst xmlns:a="http://schemas.openxmlformats.org/drawingml/2006/main" xmlns:r="http://schemas.openxmlformats.org/officeDocument/2006/relationships" xmlns:p="http://schemas.openxmlformats.org/presentationml/2006/main">
  <p:tag name="GENSWF_SLIDE_UID" val="{F22CCBD7-4F30-40EE-A77E-DB0736DB6114}:578"/>
</p:tagLst>
</file>

<file path=ppt/tags/tag5.xml><?xml version="1.0" encoding="utf-8"?>
<p:tagLst xmlns:a="http://schemas.openxmlformats.org/drawingml/2006/main" xmlns:r="http://schemas.openxmlformats.org/officeDocument/2006/relationships" xmlns:p="http://schemas.openxmlformats.org/presentationml/2006/main">
  <p:tag name="GENSWF_SLIDE_UID" val="{0AFF916E-3DD8-4B80-93DC-93C4D769DCA2}:575"/>
</p:tagLst>
</file>

<file path=ppt/tags/tag6.xml><?xml version="1.0" encoding="utf-8"?>
<p:tagLst xmlns:a="http://schemas.openxmlformats.org/drawingml/2006/main" xmlns:r="http://schemas.openxmlformats.org/officeDocument/2006/relationships" xmlns:p="http://schemas.openxmlformats.org/presentationml/2006/main">
  <p:tag name="GENSWF_SLIDE_UID" val="{9B12BDFE-8E95-47DD-A1C8-93F6ED5F2ACA}:533"/>
</p:tagLst>
</file>

<file path=ppt/tags/tag7.xml><?xml version="1.0" encoding="utf-8"?>
<p:tagLst xmlns:a="http://schemas.openxmlformats.org/drawingml/2006/main" xmlns:r="http://schemas.openxmlformats.org/officeDocument/2006/relationships" xmlns:p="http://schemas.openxmlformats.org/presentationml/2006/main">
  <p:tag name="GENSWF_SLIDE_UID" val="{04704095-B69C-4001-8172-0509236528DF}:551"/>
</p:tagLst>
</file>

<file path=ppt/tags/tag8.xml><?xml version="1.0" encoding="utf-8"?>
<p:tagLst xmlns:a="http://schemas.openxmlformats.org/drawingml/2006/main" xmlns:r="http://schemas.openxmlformats.org/officeDocument/2006/relationships" xmlns:p="http://schemas.openxmlformats.org/presentationml/2006/main">
  <p:tag name="GENSWF_SLIDE_UID" val="{A432D371-96DF-4F53-8BA2-B4D874ECB446}:581"/>
</p:tagLst>
</file>

<file path=ppt/tags/tag9.xml><?xml version="1.0" encoding="utf-8"?>
<p:tagLst xmlns:a="http://schemas.openxmlformats.org/drawingml/2006/main" xmlns:r="http://schemas.openxmlformats.org/officeDocument/2006/relationships" xmlns:p="http://schemas.openxmlformats.org/presentationml/2006/main">
  <p:tag name="GENSWF_SLIDE_UID" val="{866ACA7E-B6D5-440C-BE76-10C850282E90}:568"/>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2026</Words>
  <Application>Microsoft Office PowerPoint</Application>
  <PresentationFormat>Widescreen</PresentationFormat>
  <Paragraphs>150</Paragraphs>
  <Slides>26</Slides>
  <Notes>26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微软雅黑</vt:lpstr>
      <vt:lpstr>宋体</vt:lpstr>
      <vt:lpstr>Arial</vt:lpstr>
      <vt:lpstr>Arial-Rounded</vt:lpstr>
      <vt:lpstr>Calibri</vt:lpstr>
      <vt:lpstr>Coiny</vt:lpstr>
      <vt:lpstr>inpin heiti</vt:lpstr>
      <vt:lpstr>Times New Roman</vt:lpstr>
      <vt:lpstr>字魂59号-创粗黑</vt:lpstr>
      <vt:lpstr>站酷快乐体2016修订版</vt:lpstr>
      <vt:lpstr>等线</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ĐỌC TIA NẮNG BÉ NHỎ (1.5 tiết) -1</dc:title>
  <dc:creator>Thao Tran</dc:creator>
  <cp:lastModifiedBy>AutoBVT</cp:lastModifiedBy>
  <cp:revision>49</cp:revision>
  <dcterms:created xsi:type="dcterms:W3CDTF">2022-08-17T10:42:26Z</dcterms:created>
  <dcterms:modified xsi:type="dcterms:W3CDTF">2024-11-26T10:49:22Z</dcterms:modified>
</cp:coreProperties>
</file>