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552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166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4358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885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381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085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957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110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375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0823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551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5F1DC-C42A-4607-ABD2-05A557DED77D}" type="datetimeFigureOut">
              <a:rPr lang="vi-VN" smtClean="0"/>
              <a:t>02/11/2024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EF67F-C610-4421-A78B-F096C51EA3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529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468" y="3431210"/>
            <a:ext cx="10760765" cy="701917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14. LUYỆN TẬP CHUNG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17333" y="88192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vi-VN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+mn-ea"/>
              </a:rPr>
              <a:t>ỦY BAN NHÂN DÂN </a:t>
            </a:r>
            <a:r>
              <a:rPr lang="en-US" altLang="vi-VN" sz="24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+mn-ea"/>
              </a:rPr>
              <a:t>HUYỆN </a:t>
            </a:r>
            <a:r>
              <a:rPr lang="en-US" altLang="vi-VN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+mn-ea"/>
              </a:rPr>
              <a:t>AN LÃO</a:t>
            </a:r>
          </a:p>
          <a:p>
            <a:r>
              <a:rPr lang="en-US" altLang="vi-VN" sz="2400" u="sng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+mn-ea"/>
              </a:rPr>
              <a:t>TRƯỜNG TIỂU HỌC QUANG TRUNG</a:t>
            </a:r>
            <a:endParaRPr lang="en-US" altLang="vi-VN" sz="2400" u="sng" dirty="0">
              <a:solidFill>
                <a:srgbClr val="FF0000"/>
              </a:solidFill>
              <a:latin typeface="+mj-lt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2978" y="2418070"/>
            <a:ext cx="6301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SÁCH KẾT NỐI TRI THỨC VỚI CUỘC SỐNG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4648" y="3071338"/>
            <a:ext cx="23854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249316">
              <a:spcBef>
                <a:spcPts val="2788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 TOÁN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1555" y="5663807"/>
            <a:ext cx="7872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rgbClr val="0070C0"/>
                </a:solidFill>
              </a:rPr>
              <a:t>Giáo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en-US" sz="3600" i="1" dirty="0" err="1" smtClean="0">
                <a:solidFill>
                  <a:srgbClr val="0070C0"/>
                </a:solidFill>
              </a:rPr>
              <a:t>Viên</a:t>
            </a:r>
            <a:r>
              <a:rPr lang="en-US" sz="3600" i="1" dirty="0" smtClean="0">
                <a:solidFill>
                  <a:srgbClr val="0070C0"/>
                </a:solidFill>
              </a:rPr>
              <a:t>: </a:t>
            </a:r>
            <a:r>
              <a:rPr lang="en-US" sz="3600" i="1" dirty="0" err="1" smtClean="0">
                <a:solidFill>
                  <a:srgbClr val="0070C0"/>
                </a:solidFill>
              </a:rPr>
              <a:t>Đỗ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en-US" sz="3600" i="1" dirty="0" err="1" smtClean="0">
                <a:solidFill>
                  <a:srgbClr val="0070C0"/>
                </a:solidFill>
              </a:rPr>
              <a:t>Thanh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en-US" sz="3600" i="1" dirty="0" err="1" smtClean="0">
                <a:solidFill>
                  <a:srgbClr val="0070C0"/>
                </a:solidFill>
              </a:rPr>
              <a:t>Huyền</a:t>
            </a:r>
            <a:endParaRPr lang="en-US" sz="3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51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694"/>
            <a:ext cx="11920079" cy="6763546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6096000" y="2464904"/>
            <a:ext cx="1952993" cy="3668488"/>
          </a:xfrm>
          <a:custGeom>
            <a:avLst/>
            <a:gdLst>
              <a:gd name="connsiteX0" fmla="*/ 0 w 1952993"/>
              <a:gd name="connsiteY0" fmla="*/ 0 h 3668488"/>
              <a:gd name="connsiteX1" fmla="*/ 689113 w 1952993"/>
              <a:gd name="connsiteY1" fmla="*/ 2835966 h 3668488"/>
              <a:gd name="connsiteX2" fmla="*/ 1842052 w 1952993"/>
              <a:gd name="connsiteY2" fmla="*/ 3591339 h 3668488"/>
              <a:gd name="connsiteX3" fmla="*/ 1842052 w 1952993"/>
              <a:gd name="connsiteY3" fmla="*/ 3604592 h 366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2993" h="3668488">
                <a:moveTo>
                  <a:pt x="0" y="0"/>
                </a:moveTo>
                <a:cubicBezTo>
                  <a:pt x="191052" y="1118705"/>
                  <a:pt x="382104" y="2237410"/>
                  <a:pt x="689113" y="2835966"/>
                </a:cubicBezTo>
                <a:cubicBezTo>
                  <a:pt x="996122" y="3434522"/>
                  <a:pt x="1649896" y="3463235"/>
                  <a:pt x="1842052" y="3591339"/>
                </a:cubicBezTo>
                <a:cubicBezTo>
                  <a:pt x="2034208" y="3719443"/>
                  <a:pt x="1938130" y="3662017"/>
                  <a:pt x="1842052" y="3604592"/>
                </a:cubicBezTo>
              </a:path>
            </a:pathLst>
          </a:cu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Freeform 5"/>
          <p:cNvSpPr/>
          <p:nvPr/>
        </p:nvSpPr>
        <p:spPr>
          <a:xfrm>
            <a:off x="5976730" y="991340"/>
            <a:ext cx="1417983" cy="2666260"/>
          </a:xfrm>
          <a:custGeom>
            <a:avLst/>
            <a:gdLst>
              <a:gd name="connsiteX0" fmla="*/ 0 w 1417983"/>
              <a:gd name="connsiteY0" fmla="*/ 2666260 h 2666260"/>
              <a:gd name="connsiteX1" fmla="*/ 702366 w 1417983"/>
              <a:gd name="connsiteY1" fmla="*/ 1433808 h 2666260"/>
              <a:gd name="connsiteX2" fmla="*/ 1073427 w 1417983"/>
              <a:gd name="connsiteY2" fmla="*/ 201356 h 2666260"/>
              <a:gd name="connsiteX3" fmla="*/ 1417983 w 1417983"/>
              <a:gd name="connsiteY3" fmla="*/ 15825 h 266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7983" h="2666260">
                <a:moveTo>
                  <a:pt x="0" y="2666260"/>
                </a:moveTo>
                <a:cubicBezTo>
                  <a:pt x="261731" y="2255442"/>
                  <a:pt x="523462" y="1844625"/>
                  <a:pt x="702366" y="1433808"/>
                </a:cubicBezTo>
                <a:cubicBezTo>
                  <a:pt x="881271" y="1022991"/>
                  <a:pt x="954158" y="437686"/>
                  <a:pt x="1073427" y="201356"/>
                </a:cubicBezTo>
                <a:cubicBezTo>
                  <a:pt x="1192697" y="-34975"/>
                  <a:pt x="1305340" y="-9575"/>
                  <a:pt x="1417983" y="15825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Freeform 6"/>
          <p:cNvSpPr/>
          <p:nvPr/>
        </p:nvSpPr>
        <p:spPr>
          <a:xfrm>
            <a:off x="6029739" y="2319130"/>
            <a:ext cx="1285461" cy="2809461"/>
          </a:xfrm>
          <a:custGeom>
            <a:avLst/>
            <a:gdLst>
              <a:gd name="connsiteX0" fmla="*/ 0 w 1285461"/>
              <a:gd name="connsiteY0" fmla="*/ 2809461 h 2809461"/>
              <a:gd name="connsiteX1" fmla="*/ 622852 w 1285461"/>
              <a:gd name="connsiteY1" fmla="*/ 2027583 h 2809461"/>
              <a:gd name="connsiteX2" fmla="*/ 728870 w 1285461"/>
              <a:gd name="connsiteY2" fmla="*/ 503583 h 2809461"/>
              <a:gd name="connsiteX3" fmla="*/ 1285461 w 1285461"/>
              <a:gd name="connsiteY3" fmla="*/ 0 h 2809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5461" h="2809461">
                <a:moveTo>
                  <a:pt x="0" y="2809461"/>
                </a:moveTo>
                <a:cubicBezTo>
                  <a:pt x="250687" y="2610678"/>
                  <a:pt x="501374" y="2411896"/>
                  <a:pt x="622852" y="2027583"/>
                </a:cubicBezTo>
                <a:cubicBezTo>
                  <a:pt x="744330" y="1643270"/>
                  <a:pt x="618435" y="841513"/>
                  <a:pt x="728870" y="503583"/>
                </a:cubicBezTo>
                <a:cubicBezTo>
                  <a:pt x="839305" y="165653"/>
                  <a:pt x="1062383" y="82826"/>
                  <a:pt x="1285461" y="0"/>
                </a:cubicBezTo>
              </a:path>
            </a:pathLst>
          </a:cu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Freeform 7"/>
          <p:cNvSpPr/>
          <p:nvPr/>
        </p:nvSpPr>
        <p:spPr>
          <a:xfrm>
            <a:off x="6082748" y="5141843"/>
            <a:ext cx="1258956" cy="1073427"/>
          </a:xfrm>
          <a:custGeom>
            <a:avLst/>
            <a:gdLst>
              <a:gd name="connsiteX0" fmla="*/ 0 w 1258956"/>
              <a:gd name="connsiteY0" fmla="*/ 1073427 h 1073427"/>
              <a:gd name="connsiteX1" fmla="*/ 477078 w 1258956"/>
              <a:gd name="connsiteY1" fmla="*/ 410818 h 1073427"/>
              <a:gd name="connsiteX2" fmla="*/ 1258956 w 1258956"/>
              <a:gd name="connsiteY2" fmla="*/ 0 h 1073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8956" h="1073427">
                <a:moveTo>
                  <a:pt x="0" y="1073427"/>
                </a:moveTo>
                <a:cubicBezTo>
                  <a:pt x="133626" y="831574"/>
                  <a:pt x="267252" y="589722"/>
                  <a:pt x="477078" y="410818"/>
                </a:cubicBezTo>
                <a:cubicBezTo>
                  <a:pt x="686904" y="231914"/>
                  <a:pt x="972930" y="115957"/>
                  <a:pt x="1258956" y="0"/>
                </a:cubicBezTo>
              </a:path>
            </a:pathLst>
          </a:cu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995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2" y="-59840"/>
            <a:ext cx="11940209" cy="6858000"/>
          </a:xfrm>
        </p:spPr>
      </p:pic>
      <p:sp>
        <p:nvSpPr>
          <p:cNvPr id="5" name="Rectangle 4"/>
          <p:cNvSpPr/>
          <p:nvPr/>
        </p:nvSpPr>
        <p:spPr>
          <a:xfrm>
            <a:off x="3193774" y="2319130"/>
            <a:ext cx="516835" cy="43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04383" y="2319130"/>
            <a:ext cx="516835" cy="43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356574" y="2319130"/>
            <a:ext cx="516835" cy="43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47911" y="1718487"/>
            <a:ext cx="644387" cy="7278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2865782" y="3929788"/>
            <a:ext cx="655983" cy="43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76391" y="3890549"/>
            <a:ext cx="655983" cy="43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28582" y="3878333"/>
            <a:ext cx="655983" cy="437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26362" y="3324004"/>
            <a:ext cx="644387" cy="7278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/>
          <p:cNvSpPr/>
          <p:nvPr/>
        </p:nvSpPr>
        <p:spPr>
          <a:xfrm>
            <a:off x="5155220" y="5666486"/>
            <a:ext cx="1486604" cy="5136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12 - 6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39251" y="5666486"/>
            <a:ext cx="1767416" cy="396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+5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06157" y="6101434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30285" y="6063110"/>
            <a:ext cx="7472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6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 flipH="1">
            <a:off x="9535691" y="6101434"/>
            <a:ext cx="1337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506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07" y="97215"/>
            <a:ext cx="5982893" cy="666139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939" y="97216"/>
            <a:ext cx="6325077" cy="6760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53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BÀI 14. LUYỆN TẬP CHUNG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fptshop</dc:creator>
  <cp:lastModifiedBy>Huyen</cp:lastModifiedBy>
  <cp:revision>5</cp:revision>
  <dcterms:created xsi:type="dcterms:W3CDTF">2024-10-30T02:12:41Z</dcterms:created>
  <dcterms:modified xsi:type="dcterms:W3CDTF">2024-11-02T12:33:29Z</dcterms:modified>
</cp:coreProperties>
</file>