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13" r:id="rId4"/>
    <p:sldMasterId id="2147483725" r:id="rId5"/>
  </p:sldMasterIdLst>
  <p:notesMasterIdLst>
    <p:notesMasterId r:id="rId19"/>
  </p:notesMasterIdLst>
  <p:sldIdLst>
    <p:sldId id="313" r:id="rId6"/>
    <p:sldId id="474" r:id="rId7"/>
    <p:sldId id="258" r:id="rId8"/>
    <p:sldId id="260" r:id="rId9"/>
    <p:sldId id="546" r:id="rId10"/>
    <p:sldId id="262" r:id="rId11"/>
    <p:sldId id="545" r:id="rId12"/>
    <p:sldId id="549" r:id="rId13"/>
    <p:sldId id="554" r:id="rId14"/>
    <p:sldId id="547" r:id="rId15"/>
    <p:sldId id="553" r:id="rId16"/>
    <p:sldId id="261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1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629A-506D-4F55-8E6C-B491F4AF466E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D460D-B226-4BB9-BF35-4F66798B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3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AEC3D-87E3-4F4A-90AF-C1365B2A2E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552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D460D-B226-4BB9-BF35-4F66798B7D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7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77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7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39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4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5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48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9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80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28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89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80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49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6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2715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44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48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3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3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7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21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36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84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53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18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05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76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6CC3-9F32-5E90-3394-D7180294C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7211E-FD3C-9378-3A3B-9B9FF8663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6F9B3-5D11-B74E-77B2-5AB638E61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5BF43-B7BA-33AF-5B60-12718FD0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E238E-2E6E-0BE4-2DD1-D8EFC5A7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8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E6559-4B5A-250D-B377-703826B1E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B2F0F-182C-B702-7843-0D4A29F37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E4098-2730-B93A-F3E6-2B52729E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B2203-EE03-BAB5-1088-E893C7AB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C388-E318-8E47-2A8C-16703A63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42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0027-4E2E-D69D-6C95-DD5EFCB1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293B5-0EEF-217C-77B4-6E86AE38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7A195-B3A5-20A6-1154-365C9A27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B3E99-EA86-4C25-21D7-5673C77F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F5F6-66A4-42D2-134C-E2468F09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FE21-06E0-C967-9B9D-66389F14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5120D-D7F8-13B0-C4B2-59CA543AB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C616E-63C4-D5AE-03B1-C6908F614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B2C1A-3271-41F0-5954-EF3EA46C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A240E-D60C-18E9-7765-7C6233D8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FCA2F-EF45-7E1B-4166-813D423DC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7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CE744-5340-B34C-C943-4FB36657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F9A72-732F-BEBD-7B10-49643BEFC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F40C7-8E96-1490-DC69-338881B44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0B4F2E-9804-AA24-146B-DD9158AB7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EB204-972D-D2E4-5395-1C170DA03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E52772-57FA-11AD-E356-6B72E793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4D802D-47F9-223D-7C54-65B59830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CFB89-CA75-18BF-F8B4-68BE3DC3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3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F194-C3CB-658E-84AA-C700E030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A3C9F-F69C-576E-AA53-A41484A7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A27539-608E-B2CA-AE76-62F4672B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E2F2C-ED42-CAF5-4BDA-1F76D32C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67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820662-EB46-9764-C42C-A752AEADE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439FD-EB60-CCA8-D8F4-55248473E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7ECDF-DDDA-9BFC-061F-D7189BD1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7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02467-EC95-0782-3B74-E44D6EFF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CE62-8F97-2386-2734-69BAE7CAD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E16EF-1547-23FA-C44E-678CB991D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0811-FFA3-CB39-31D4-277F5340C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9184F-EB59-764D-8C86-69C3BE7D8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13AA1-E78F-69FA-9996-B8B61EDA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305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0BF1D-452B-D8D8-09BA-A849C5EC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C4A2F-6D77-E331-529A-2F652C92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7AF19-DCED-2185-B5C6-501B091FC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1C6CB-BE9A-0D77-DEBE-8604E49B4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EF308-EEE1-A448-6DA2-356778E04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DAEED-8A28-503A-F41E-0D791C72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862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EC5F-86F8-BCEC-837E-EC73F309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F33EF-D097-036E-D16E-F27778A35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F775B-483C-F5C0-D784-418E63494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0BCC-92EB-5460-67EC-EB478AFB2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70DF9-8EAC-A0E1-B8BF-DD51F6213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7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458A3-EC42-B2B7-095F-2655F66248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EF59A-B2B0-C3A0-DF0D-7725F2CC9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017BD-C0F1-C0BB-5E8B-B94985369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DDABF-33CE-EDA9-8B2E-1E9C17CA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20769-91E0-1F17-1109-FC8CE6C9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6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6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06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041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666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846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95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54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068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0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403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67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72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0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2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9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9B9E1-D5D4-531E-8DE3-2AC83BDDF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817FF-6C9F-DFC0-4849-C86047C04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DC6F8-9F96-E3FE-7614-E1ACE19E6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EE60-E9B0-46FF-A8DD-351B3737ED3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91CBF-F9AD-B9F5-DB8D-83E578F67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5CC12-9EFF-D425-C0E1-5C1E63516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AD2F6-AF37-4B2F-8390-BC5354664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66195-14B5-4EAC-AEAB-4A71515120BD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9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8">
            <a:extLst>
              <a:ext uri="{FF2B5EF4-FFF2-40B4-BE49-F238E27FC236}">
                <a16:creationId xmlns:a16="http://schemas.microsoft.com/office/drawing/2014/main" id="{1CCCEDF8-2E91-4E77-25B9-C0B188D8DE4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1056" y="479380"/>
            <a:ext cx="10529887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ỦY BAN NHÂN DÂN HUYỆN AN LÃO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 TIỂU HỌC QUANG TRUNG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54CB59C1-EE69-9834-2882-E0AE2AE101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6" name="18">
            <a:extLst>
              <a:ext uri="{FF2B5EF4-FFF2-40B4-BE49-F238E27FC236}">
                <a16:creationId xmlns:a16="http://schemas.microsoft.com/office/drawing/2014/main" id="{4E77F22C-1686-DA6F-447C-29621DB5340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79513" y="2460580"/>
            <a:ext cx="10529887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 KẾT NỐI TRI THỨC VỚI CUỘC SỐNG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 VIỆT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: Ôn tập giữa học kì 1 (Tiết 1+2)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18">
            <a:extLst>
              <a:ext uri="{FF2B5EF4-FFF2-40B4-BE49-F238E27FC236}">
                <a16:creationId xmlns:a16="http://schemas.microsoft.com/office/drawing/2014/main" id="{072586D6-9816-9185-F03A-C67F77F3D89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9513" y="5076780"/>
            <a:ext cx="10529887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Giáo viên: Phạm Thị Hương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96C3CD-A804-48F3-AD0C-542596BA2A06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5CDB7-57B6-4AEC-AADC-62000D6C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7" y="991929"/>
            <a:ext cx="6296025" cy="56959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5093BB-D322-4EF6-9ECC-E4F7F357F1A2}"/>
              </a:ext>
            </a:extLst>
          </p:cNvPr>
          <p:cNvCxnSpPr>
            <a:cxnSpLocks/>
          </p:cNvCxnSpPr>
          <p:nvPr/>
        </p:nvCxnSpPr>
        <p:spPr>
          <a:xfrm>
            <a:off x="5241851" y="2200940"/>
            <a:ext cx="978196" cy="187133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1A4B73-D727-4982-918C-EBCBCFDD47E4}"/>
              </a:ext>
            </a:extLst>
          </p:cNvPr>
          <p:cNvCxnSpPr/>
          <p:nvPr/>
        </p:nvCxnSpPr>
        <p:spPr>
          <a:xfrm flipH="1">
            <a:off x="7070651" y="2200940"/>
            <a:ext cx="404037" cy="122806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D00C52-1DEE-486B-A3CC-5915C3912FEC}"/>
              </a:ext>
            </a:extLst>
          </p:cNvPr>
          <p:cNvCxnSpPr/>
          <p:nvPr/>
        </p:nvCxnSpPr>
        <p:spPr>
          <a:xfrm flipH="1" flipV="1">
            <a:off x="5550195" y="3327991"/>
            <a:ext cx="1690577" cy="97819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F07D00-F124-4E2B-AD6D-994030BADF6B}"/>
              </a:ext>
            </a:extLst>
          </p:cNvPr>
          <p:cNvCxnSpPr/>
          <p:nvPr/>
        </p:nvCxnSpPr>
        <p:spPr>
          <a:xfrm flipV="1">
            <a:off x="5433237" y="3189767"/>
            <a:ext cx="662763" cy="1828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BC61DA-1E06-44B4-BB9B-2987B4D04894}"/>
              </a:ext>
            </a:extLst>
          </p:cNvPr>
          <p:cNvCxnSpPr/>
          <p:nvPr/>
        </p:nvCxnSpPr>
        <p:spPr>
          <a:xfrm flipV="1">
            <a:off x="4444409" y="3189767"/>
            <a:ext cx="574158" cy="57415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89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577" t="13280" r="21303" b="5991"/>
          <a:stretch/>
        </p:blipFill>
        <p:spPr>
          <a:xfrm>
            <a:off x="1876973" y="270165"/>
            <a:ext cx="7222000" cy="6019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098973" y="2209800"/>
            <a:ext cx="114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UTM Avo" panose="02040603050506020204" pitchFamily="18" charset="0"/>
              </a:rPr>
              <a:t>1 – c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UTM Avo" panose="02040603050506020204" pitchFamily="18" charset="0"/>
              </a:rPr>
              <a:t>2 – a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UTM Avo" panose="02040603050506020204" pitchFamily="18" charset="0"/>
              </a:rPr>
              <a:t>3 – e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UTM Avo" panose="02040603050506020204" pitchFamily="18" charset="0"/>
              </a:rPr>
              <a:t>4 – d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F81BD">
                    <a:lumMod val="75000"/>
                  </a:srgbClr>
                </a:solidFill>
                <a:latin typeface="UTM Avo" panose="02040603050506020204" pitchFamily="18" charset="0"/>
              </a:rPr>
              <a:t>5 – b  </a:t>
            </a:r>
            <a:endParaRPr lang="vi-VN" sz="2400" dirty="0">
              <a:solidFill>
                <a:srgbClr val="4F81BD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15" descr="photo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5" descr="photo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228600"/>
            <a:ext cx="9144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4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905000" y="914400"/>
            <a:ext cx="6400800" cy="1600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 LÀ HỌC SINH LỚP 2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2064327" y="3124200"/>
            <a:ext cx="7536873" cy="160020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CÓ XINH KHÔNG?</a:t>
            </a:r>
          </a:p>
          <a:p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Pentagon 5"/>
          <p:cNvSpPr/>
          <p:nvPr/>
        </p:nvSpPr>
        <p:spPr>
          <a:xfrm>
            <a:off x="2895601" y="4890655"/>
            <a:ext cx="7536873" cy="1600200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NIỀM VUI CỦA BI VÀ BỐNG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707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905000" y="914400"/>
            <a:ext cx="6400800" cy="1600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 THỦ DỰ BỊ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Pentagon 4"/>
          <p:cNvSpPr/>
          <p:nvPr/>
        </p:nvSpPr>
        <p:spPr>
          <a:xfrm>
            <a:off x="2064327" y="3124200"/>
            <a:ext cx="7536873" cy="1600200"/>
          </a:xfrm>
          <a:prstGeom prst="homePlat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 GIÁO LỚP EM</a:t>
            </a:r>
          </a:p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Pentagon 5"/>
          <p:cNvSpPr/>
          <p:nvPr/>
        </p:nvSpPr>
        <p:spPr>
          <a:xfrm>
            <a:off x="1905000" y="4890655"/>
            <a:ext cx="8763000" cy="16002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 TRỐNG TRƯỜNG EM</a:t>
            </a:r>
          </a:p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9421091" y="-90055"/>
            <a:ext cx="1295400" cy="990600"/>
            <a:chOff x="340" y="278"/>
            <a:chExt cx="549" cy="514"/>
          </a:xfrm>
        </p:grpSpPr>
        <p:pic>
          <p:nvPicPr>
            <p:cNvPr id="4099" name="Picture 15" descr="3d butterfly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78"/>
              <a:ext cx="504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16" descr="Book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504"/>
              <a:ext cx="3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7192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" action="ppaction://noaction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" action="ppaction://noaction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" action="ppaction://noaction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" action="ppaction://noaction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7561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499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1766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 màu ngoài, ruột trắng tinh,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 chữ xinh xinh sẽ hiện lên dòng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Là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" action="ppaction://noaction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425308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832342"/>
            <a:ext cx="350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4E165-4AC2-4B95-93CD-787D315593CA}"/>
              </a:ext>
            </a:extLst>
          </p:cNvPr>
          <p:cNvSpPr txBox="1"/>
          <p:nvPr/>
        </p:nvSpPr>
        <p:spPr>
          <a:xfrm>
            <a:off x="471055" y="1007236"/>
            <a:ext cx="11360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Hai,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4E165-4AC2-4B95-93CD-787D315593CA}"/>
              </a:ext>
            </a:extLst>
          </p:cNvPr>
          <p:cNvSpPr txBox="1"/>
          <p:nvPr/>
        </p:nvSpPr>
        <p:spPr>
          <a:xfrm>
            <a:off x="368133" y="1698978"/>
            <a:ext cx="11360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 việt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F4E165-4AC2-4B95-93CD-787D315593CA}"/>
              </a:ext>
            </a:extLst>
          </p:cNvPr>
          <p:cNvSpPr txBox="1"/>
          <p:nvPr/>
        </p:nvSpPr>
        <p:spPr>
          <a:xfrm>
            <a:off x="258952" y="2350642"/>
            <a:ext cx="11368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anose="02020603050405020304" pitchFamily="18" charset="0"/>
              </a:rPr>
              <a:t> Tiết 81 + 82: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Ôn tập giữa học kì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06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577" t="13280" r="21303" b="5991"/>
          <a:stretch/>
        </p:blipFill>
        <p:spPr>
          <a:xfrm>
            <a:off x="3162300" y="1095161"/>
            <a:ext cx="6273800" cy="5229441"/>
          </a:xfrm>
          <a:prstGeom prst="rect">
            <a:avLst/>
          </a:prstGeom>
        </p:spPr>
      </p:pic>
      <p:pic>
        <p:nvPicPr>
          <p:cNvPr id="2050" name="Picture 15" descr="photo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24602"/>
            <a:ext cx="9144000" cy="53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5" descr="photo-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119061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7A68E9-15D0-7FC9-FDBA-D0481F22DFAE}"/>
              </a:ext>
            </a:extLst>
          </p:cNvPr>
          <p:cNvSpPr txBox="1"/>
          <p:nvPr/>
        </p:nvSpPr>
        <p:spPr>
          <a:xfrm>
            <a:off x="497071" y="407130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2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346</Words>
  <Application>Microsoft Office PowerPoint</Application>
  <PresentationFormat>Widescreen</PresentationFormat>
  <Paragraphs>49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Arial-Rounded</vt:lpstr>
      <vt:lpstr>HP001 4 hàng</vt:lpstr>
      <vt:lpstr>HP001 5 hàng</vt:lpstr>
      <vt:lpstr>Microsoft YaHei</vt:lpstr>
      <vt:lpstr>UTM Avo</vt:lpstr>
      <vt:lpstr>Arial</vt:lpstr>
      <vt:lpstr>Calibri</vt:lpstr>
      <vt:lpstr>Calibri Light</vt:lpstr>
      <vt:lpstr>Times New Roman</vt:lpstr>
      <vt:lpstr>1_Office Theme</vt:lpstr>
      <vt:lpstr>4_Office Theme</vt:lpstr>
      <vt:lpstr>3_Office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đọc một bài và trả lời câu hỏi</vt:lpstr>
      <vt:lpstr>2. Chọn đọc một bài và trả lời câu hỏi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2</cp:revision>
  <dcterms:created xsi:type="dcterms:W3CDTF">2024-11-02T07:35:40Z</dcterms:created>
  <dcterms:modified xsi:type="dcterms:W3CDTF">2024-11-02T08:46:10Z</dcterms:modified>
</cp:coreProperties>
</file>