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737" r:id="rId3"/>
    <p:sldMasterId id="2147483752" r:id="rId4"/>
    <p:sldMasterId id="2147483765" r:id="rId5"/>
    <p:sldMasterId id="2147483815" r:id="rId6"/>
    <p:sldMasterId id="2147483829" r:id="rId7"/>
  </p:sldMasterIdLst>
  <p:notesMasterIdLst>
    <p:notesMasterId r:id="rId31"/>
  </p:notesMasterIdLst>
  <p:sldIdLst>
    <p:sldId id="574" r:id="rId8"/>
    <p:sldId id="575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98" r:id="rId17"/>
    <p:sldId id="266" r:id="rId18"/>
    <p:sldId id="267" r:id="rId19"/>
    <p:sldId id="270" r:id="rId20"/>
    <p:sldId id="554" r:id="rId21"/>
    <p:sldId id="555" r:id="rId22"/>
    <p:sldId id="556" r:id="rId23"/>
    <p:sldId id="557" r:id="rId24"/>
    <p:sldId id="558" r:id="rId25"/>
    <p:sldId id="295" r:id="rId26"/>
    <p:sldId id="559" r:id="rId27"/>
    <p:sldId id="297" r:id="rId28"/>
    <p:sldId id="572" r:id="rId29"/>
    <p:sldId id="573" r:id="rId30"/>
  </p:sldIdLst>
  <p:sldSz cx="12192000" cy="6858000"/>
  <p:notesSz cx="6858000" cy="9144000"/>
  <p:defaultTextStyle>
    <a:defPPr>
      <a:defRPr lang="en-US"/>
    </a:defPPr>
    <a:lvl1pPr marL="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4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958A7-E0F6-4524-B21B-C7C0C5DA782B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44195-EE9F-4C49-B7FE-A5D42C8C9D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219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7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36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04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71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03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770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39" algn="l" defTabSz="91393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410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4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4590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15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487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smtClean="0">
                <a:sym typeface="+mn-ea"/>
              </a:rPr>
              <a:t>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37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13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44195-EE9F-4C49-B7FE-A5D42C8C9DA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7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3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0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63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7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8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0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1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49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789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59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88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56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465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29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149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38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5908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22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94326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1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5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0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5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3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40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2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11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25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3381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450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5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6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788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901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8" y="1535120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8" y="2174874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06" y="1535120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52" indent="0">
              <a:buNone/>
              <a:defRPr sz="2000" b="1"/>
            </a:lvl2pPr>
            <a:lvl3pPr marL="913525" indent="0">
              <a:buNone/>
              <a:defRPr sz="1900" b="1"/>
            </a:lvl3pPr>
            <a:lvl4pPr marL="1370291" indent="0">
              <a:buNone/>
              <a:defRPr sz="1600" b="1"/>
            </a:lvl4pPr>
            <a:lvl5pPr marL="1827055" indent="0">
              <a:buNone/>
              <a:defRPr sz="1600" b="1"/>
            </a:lvl5pPr>
            <a:lvl6pPr marL="2283831" indent="0">
              <a:buNone/>
              <a:defRPr sz="1600" b="1"/>
            </a:lvl6pPr>
            <a:lvl7pPr marL="2740580" indent="0">
              <a:buNone/>
              <a:defRPr sz="1600" b="1"/>
            </a:lvl7pPr>
            <a:lvl8pPr marL="3197333" indent="0">
              <a:buNone/>
              <a:defRPr sz="1600" b="1"/>
            </a:lvl8pPr>
            <a:lvl9pPr marL="36540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06" y="2174874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8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5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16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8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5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6752" indent="0">
              <a:buNone/>
              <a:defRPr sz="2800"/>
            </a:lvl2pPr>
            <a:lvl3pPr marL="913525" indent="0">
              <a:buNone/>
              <a:defRPr sz="2400"/>
            </a:lvl3pPr>
            <a:lvl4pPr marL="1370291" indent="0">
              <a:buNone/>
              <a:defRPr sz="2000"/>
            </a:lvl4pPr>
            <a:lvl5pPr marL="1827055" indent="0">
              <a:buNone/>
              <a:defRPr sz="2000"/>
            </a:lvl5pPr>
            <a:lvl6pPr marL="2283831" indent="0">
              <a:buNone/>
              <a:defRPr sz="2000"/>
            </a:lvl6pPr>
            <a:lvl7pPr marL="2740580" indent="0">
              <a:buNone/>
              <a:defRPr sz="2000"/>
            </a:lvl7pPr>
            <a:lvl8pPr marL="3197333" indent="0">
              <a:buNone/>
              <a:defRPr sz="2000"/>
            </a:lvl8pPr>
            <a:lvl9pPr marL="365408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752" indent="0">
              <a:buNone/>
              <a:defRPr sz="1200"/>
            </a:lvl2pPr>
            <a:lvl3pPr marL="913525" indent="0">
              <a:buNone/>
              <a:defRPr sz="1100"/>
            </a:lvl3pPr>
            <a:lvl4pPr marL="1370291" indent="0">
              <a:buNone/>
              <a:defRPr sz="900"/>
            </a:lvl4pPr>
            <a:lvl5pPr marL="1827055" indent="0">
              <a:buNone/>
              <a:defRPr sz="900"/>
            </a:lvl5pPr>
            <a:lvl6pPr marL="2283831" indent="0">
              <a:buNone/>
              <a:defRPr sz="900"/>
            </a:lvl6pPr>
            <a:lvl7pPr marL="2740580" indent="0">
              <a:buNone/>
              <a:defRPr sz="900"/>
            </a:lvl7pPr>
            <a:lvl8pPr marL="3197333" indent="0">
              <a:buNone/>
              <a:defRPr sz="900"/>
            </a:lvl8pPr>
            <a:lvl9pPr marL="36540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9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06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7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4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6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3"/>
            <a:ext cx="7070400" cy="1082800"/>
          </a:xfrm>
          <a:prstGeom prst="rect">
            <a:avLst/>
          </a:prstGeom>
        </p:spPr>
        <p:txBody>
          <a:bodyPr spcFirstLastPara="1" wrap="square" lIns="91342" tIns="91342" rIns="91342" bIns="91342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601" y="4135506"/>
            <a:ext cx="4323607" cy="389695"/>
          </a:xfrm>
          <a:prstGeom prst="rect">
            <a:avLst/>
          </a:prstGeom>
        </p:spPr>
        <p:txBody>
          <a:bodyPr spcFirstLastPara="1" wrap="square" lIns="91342" tIns="91342" rIns="91342" bIns="91342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4579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14" indent="0" algn="ctr">
              <a:buNone/>
              <a:defRPr sz="2000"/>
            </a:lvl2pPr>
            <a:lvl3pPr marL="914025" indent="0" algn="ctr">
              <a:buNone/>
              <a:defRPr sz="1700"/>
            </a:lvl3pPr>
            <a:lvl4pPr marL="1371039" indent="0" algn="ctr">
              <a:buNone/>
              <a:defRPr sz="1600"/>
            </a:lvl4pPr>
            <a:lvl5pPr marL="1828052" indent="0" algn="ctr">
              <a:buNone/>
              <a:defRPr sz="1600"/>
            </a:lvl5pPr>
            <a:lvl6pPr marL="2285065" indent="0" algn="ctr">
              <a:buNone/>
              <a:defRPr sz="1600"/>
            </a:lvl6pPr>
            <a:lvl7pPr marL="2742076" indent="0" algn="ctr">
              <a:buNone/>
              <a:defRPr sz="1600"/>
            </a:lvl7pPr>
            <a:lvl8pPr marL="3199092" indent="0" algn="ctr">
              <a:buNone/>
              <a:defRPr sz="1600"/>
            </a:lvl8pPr>
            <a:lvl9pPr marL="3656106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465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923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2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0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0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0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354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61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4" indent="0">
              <a:buNone/>
              <a:defRPr sz="2000" b="1"/>
            </a:lvl2pPr>
            <a:lvl3pPr marL="914025" indent="0">
              <a:buNone/>
              <a:defRPr sz="1700" b="1"/>
            </a:lvl3pPr>
            <a:lvl4pPr marL="1371039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5" indent="0">
              <a:buNone/>
              <a:defRPr sz="1600" b="1"/>
            </a:lvl6pPr>
            <a:lvl7pPr marL="2742076" indent="0">
              <a:buNone/>
              <a:defRPr sz="1600" b="1"/>
            </a:lvl7pPr>
            <a:lvl8pPr marL="3199092" indent="0">
              <a:buNone/>
              <a:defRPr sz="1600" b="1"/>
            </a:lvl8pPr>
            <a:lvl9pPr marL="3656106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6993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017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32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658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14" indent="0">
              <a:buNone/>
              <a:defRPr sz="2800"/>
            </a:lvl2pPr>
            <a:lvl3pPr marL="914025" indent="0">
              <a:buNone/>
              <a:defRPr sz="2400"/>
            </a:lvl3pPr>
            <a:lvl4pPr marL="1371039" indent="0">
              <a:buNone/>
              <a:defRPr sz="2000"/>
            </a:lvl4pPr>
            <a:lvl5pPr marL="1828052" indent="0">
              <a:buNone/>
              <a:defRPr sz="2000"/>
            </a:lvl5pPr>
            <a:lvl6pPr marL="2285065" indent="0">
              <a:buNone/>
              <a:defRPr sz="2000"/>
            </a:lvl6pPr>
            <a:lvl7pPr marL="2742076" indent="0">
              <a:buNone/>
              <a:defRPr sz="2000"/>
            </a:lvl7pPr>
            <a:lvl8pPr marL="3199092" indent="0">
              <a:buNone/>
              <a:defRPr sz="2000"/>
            </a:lvl8pPr>
            <a:lvl9pPr marL="365610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14" indent="0">
              <a:buNone/>
              <a:defRPr sz="1300"/>
            </a:lvl2pPr>
            <a:lvl3pPr marL="914025" indent="0">
              <a:buNone/>
              <a:defRPr sz="1200"/>
            </a:lvl3pPr>
            <a:lvl4pPr marL="1371039" indent="0">
              <a:buNone/>
              <a:defRPr sz="900"/>
            </a:lvl4pPr>
            <a:lvl5pPr marL="1828052" indent="0">
              <a:buNone/>
              <a:defRPr sz="900"/>
            </a:lvl5pPr>
            <a:lvl6pPr marL="2285065" indent="0">
              <a:buNone/>
              <a:defRPr sz="900"/>
            </a:lvl6pPr>
            <a:lvl7pPr marL="2742076" indent="0">
              <a:buNone/>
              <a:defRPr sz="900"/>
            </a:lvl7pPr>
            <a:lvl8pPr marL="3199092" indent="0">
              <a:buNone/>
              <a:defRPr sz="900"/>
            </a:lvl8pPr>
            <a:lvl9pPr marL="3656106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803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1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7" y="1535120"/>
            <a:ext cx="5386919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7" y="2174874"/>
            <a:ext cx="5386919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20"/>
            <a:ext cx="5389033" cy="639763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1272" indent="0">
              <a:buNone/>
              <a:defRPr sz="1900" b="1"/>
            </a:lvl2pPr>
            <a:lvl3pPr marL="822541" indent="0">
              <a:buNone/>
              <a:defRPr sz="1600" b="1"/>
            </a:lvl3pPr>
            <a:lvl4pPr marL="1233811" indent="0">
              <a:buNone/>
              <a:defRPr sz="1500" b="1"/>
            </a:lvl4pPr>
            <a:lvl5pPr marL="1645084" indent="0">
              <a:buNone/>
              <a:defRPr sz="1500" b="1"/>
            </a:lvl5pPr>
            <a:lvl6pPr marL="2056352" indent="0">
              <a:buNone/>
              <a:defRPr sz="1500" b="1"/>
            </a:lvl6pPr>
            <a:lvl7pPr marL="2467626" indent="0">
              <a:buNone/>
              <a:defRPr sz="1500" b="1"/>
            </a:lvl7pPr>
            <a:lvl8pPr marL="2878895" indent="0">
              <a:buNone/>
              <a:defRPr sz="1500" b="1"/>
            </a:lvl8pPr>
            <a:lvl9pPr marL="3290164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4"/>
            <a:ext cx="5389033" cy="395128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1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8" y="365133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1415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50" tIns="121850" rIns="121850" bIns="1218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36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94" indent="0" algn="ctr">
              <a:buNone/>
              <a:defRPr sz="2000"/>
            </a:lvl2pPr>
            <a:lvl3pPr marL="913799" indent="0" algn="ctr">
              <a:buNone/>
              <a:defRPr sz="1900"/>
            </a:lvl3pPr>
            <a:lvl4pPr marL="1370700" indent="0" algn="ctr">
              <a:buNone/>
              <a:defRPr sz="1600"/>
            </a:lvl4pPr>
            <a:lvl5pPr marL="1827599" indent="0" algn="ctr">
              <a:buNone/>
              <a:defRPr sz="1600"/>
            </a:lvl5pPr>
            <a:lvl6pPr marL="2284503" indent="0" algn="ctr">
              <a:buNone/>
              <a:defRPr sz="1600"/>
            </a:lvl6pPr>
            <a:lvl7pPr marL="2741397" indent="0" algn="ctr">
              <a:buNone/>
              <a:defRPr sz="1600"/>
            </a:lvl7pPr>
            <a:lvl8pPr marL="3198291" indent="0" algn="ctr">
              <a:buNone/>
              <a:defRPr sz="1600"/>
            </a:lvl8pPr>
            <a:lvl9pPr marL="365518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1432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689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9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7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7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59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39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1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15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7362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94" indent="0">
              <a:buNone/>
              <a:defRPr sz="2000" b="1"/>
            </a:lvl2pPr>
            <a:lvl3pPr marL="913799" indent="0">
              <a:buNone/>
              <a:defRPr sz="1900" b="1"/>
            </a:lvl3pPr>
            <a:lvl4pPr marL="1370700" indent="0">
              <a:buNone/>
              <a:defRPr sz="1600" b="1"/>
            </a:lvl4pPr>
            <a:lvl5pPr marL="1827599" indent="0">
              <a:buNone/>
              <a:defRPr sz="1600" b="1"/>
            </a:lvl5pPr>
            <a:lvl6pPr marL="2284503" indent="0">
              <a:buNone/>
              <a:defRPr sz="1600" b="1"/>
            </a:lvl6pPr>
            <a:lvl7pPr marL="2741397" indent="0">
              <a:buNone/>
              <a:defRPr sz="1600" b="1"/>
            </a:lvl7pPr>
            <a:lvl8pPr marL="3198291" indent="0">
              <a:buNone/>
              <a:defRPr sz="1600" b="1"/>
            </a:lvl8pPr>
            <a:lvl9pPr marL="3655188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674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8842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005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579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94" indent="0">
              <a:buNone/>
              <a:defRPr sz="2800"/>
            </a:lvl2pPr>
            <a:lvl3pPr marL="913799" indent="0">
              <a:buNone/>
              <a:defRPr sz="2400"/>
            </a:lvl3pPr>
            <a:lvl4pPr marL="1370700" indent="0">
              <a:buNone/>
              <a:defRPr sz="2000"/>
            </a:lvl4pPr>
            <a:lvl5pPr marL="1827599" indent="0">
              <a:buNone/>
              <a:defRPr sz="2000"/>
            </a:lvl5pPr>
            <a:lvl6pPr marL="2284503" indent="0">
              <a:buNone/>
              <a:defRPr sz="2000"/>
            </a:lvl6pPr>
            <a:lvl7pPr marL="2741397" indent="0">
              <a:buNone/>
              <a:defRPr sz="2000"/>
            </a:lvl7pPr>
            <a:lvl8pPr marL="3198291" indent="0">
              <a:buNone/>
              <a:defRPr sz="2000"/>
            </a:lvl8pPr>
            <a:lvl9pPr marL="365518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94" indent="0">
              <a:buNone/>
              <a:defRPr sz="1500"/>
            </a:lvl2pPr>
            <a:lvl3pPr marL="913799" indent="0">
              <a:buNone/>
              <a:defRPr sz="1200"/>
            </a:lvl3pPr>
            <a:lvl4pPr marL="1370700" indent="0">
              <a:buNone/>
              <a:defRPr sz="1100"/>
            </a:lvl4pPr>
            <a:lvl5pPr marL="1827599" indent="0">
              <a:buNone/>
              <a:defRPr sz="1100"/>
            </a:lvl5pPr>
            <a:lvl6pPr marL="2284503" indent="0">
              <a:buNone/>
              <a:defRPr sz="1100"/>
            </a:lvl6pPr>
            <a:lvl7pPr marL="2741397" indent="0">
              <a:buNone/>
              <a:defRPr sz="1100"/>
            </a:lvl7pPr>
            <a:lvl8pPr marL="3198291" indent="0">
              <a:buNone/>
              <a:defRPr sz="1100"/>
            </a:lvl8pPr>
            <a:lvl9pPr marL="3655188" indent="0">
              <a:buNone/>
              <a:defRPr sz="11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59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357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46"/>
            <a:ext cx="2628901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46"/>
            <a:ext cx="7734301" cy="581183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379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031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5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0" y="6217623"/>
            <a:ext cx="731600" cy="524800"/>
          </a:xfrm>
          <a:prstGeom prst="rect">
            <a:avLst/>
          </a:prstGeom>
        </p:spPr>
        <p:txBody>
          <a:bodyPr spcFirstLastPara="1" wrap="square" lIns="121823" tIns="121823" rIns="121823" bIns="12182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2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36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6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76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4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2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5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5235046-AAC3-49B7-A409-948708B0BEFA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5825FE9-8817-4C93-818D-35501C02AC9C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4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7" indent="0" algn="ctr">
              <a:buNone/>
              <a:defRPr sz="2000"/>
            </a:lvl2pPr>
            <a:lvl3pPr marL="913936" indent="0" algn="ctr">
              <a:buNone/>
              <a:defRPr sz="1900"/>
            </a:lvl3pPr>
            <a:lvl4pPr marL="1370904" indent="0" algn="ctr">
              <a:buNone/>
              <a:defRPr sz="1600"/>
            </a:lvl4pPr>
            <a:lvl5pPr marL="1827871" indent="0" algn="ctr">
              <a:buNone/>
              <a:defRPr sz="1600"/>
            </a:lvl5pPr>
            <a:lvl6pPr marL="2284839" indent="0" algn="ctr">
              <a:buNone/>
              <a:defRPr sz="1600"/>
            </a:lvl6pPr>
            <a:lvl7pPr marL="2741803" indent="0" algn="ctr">
              <a:buNone/>
              <a:defRPr sz="1600"/>
            </a:lvl7pPr>
            <a:lvl8pPr marL="3198770" indent="0" algn="ctr">
              <a:buNone/>
              <a:defRPr sz="1600"/>
            </a:lvl8pPr>
            <a:lvl9pPr marL="365573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5438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767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3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7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7751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443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7" indent="0">
              <a:buNone/>
              <a:defRPr sz="2000" b="1"/>
            </a:lvl2pPr>
            <a:lvl3pPr marL="913936" indent="0">
              <a:buNone/>
              <a:defRPr sz="1900" b="1"/>
            </a:lvl3pPr>
            <a:lvl4pPr marL="1370904" indent="0">
              <a:buNone/>
              <a:defRPr sz="1600" b="1"/>
            </a:lvl4pPr>
            <a:lvl5pPr marL="1827871" indent="0">
              <a:buNone/>
              <a:defRPr sz="1600" b="1"/>
            </a:lvl5pPr>
            <a:lvl6pPr marL="2284839" indent="0">
              <a:buNone/>
              <a:defRPr sz="1600" b="1"/>
            </a:lvl6pPr>
            <a:lvl7pPr marL="2741803" indent="0">
              <a:buNone/>
              <a:defRPr sz="1600" b="1"/>
            </a:lvl7pPr>
            <a:lvl8pPr marL="3198770" indent="0">
              <a:buNone/>
              <a:defRPr sz="1600" b="1"/>
            </a:lvl8pPr>
            <a:lvl9pPr marL="365573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393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60"/>
            <a:ext cx="4011084" cy="1162051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41" y="273060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4984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599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2083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90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7" indent="0">
              <a:buNone/>
              <a:defRPr sz="2800"/>
            </a:lvl2pPr>
            <a:lvl3pPr marL="913936" indent="0">
              <a:buNone/>
              <a:defRPr sz="2400"/>
            </a:lvl3pPr>
            <a:lvl4pPr marL="1370904" indent="0">
              <a:buNone/>
              <a:defRPr sz="2000"/>
            </a:lvl4pPr>
            <a:lvl5pPr marL="1827871" indent="0">
              <a:buNone/>
              <a:defRPr sz="2000"/>
            </a:lvl5pPr>
            <a:lvl6pPr marL="2284839" indent="0">
              <a:buNone/>
              <a:defRPr sz="2000"/>
            </a:lvl6pPr>
            <a:lvl7pPr marL="2741803" indent="0">
              <a:buNone/>
              <a:defRPr sz="2000"/>
            </a:lvl7pPr>
            <a:lvl8pPr marL="3198770" indent="0">
              <a:buNone/>
              <a:defRPr sz="2000"/>
            </a:lvl8pPr>
            <a:lvl9pPr marL="365573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7" indent="0">
              <a:buNone/>
              <a:defRPr sz="1500"/>
            </a:lvl2pPr>
            <a:lvl3pPr marL="913936" indent="0">
              <a:buNone/>
              <a:defRPr sz="1200"/>
            </a:lvl3pPr>
            <a:lvl4pPr marL="1370904" indent="0">
              <a:buNone/>
              <a:defRPr sz="1100"/>
            </a:lvl4pPr>
            <a:lvl5pPr marL="1827871" indent="0">
              <a:buNone/>
              <a:defRPr sz="1100"/>
            </a:lvl5pPr>
            <a:lvl6pPr marL="2284839" indent="0">
              <a:buNone/>
              <a:defRPr sz="1100"/>
            </a:lvl6pPr>
            <a:lvl7pPr marL="2741803" indent="0">
              <a:buNone/>
              <a:defRPr sz="1100"/>
            </a:lvl7pPr>
            <a:lvl8pPr marL="3198770" indent="0">
              <a:buNone/>
              <a:defRPr sz="1100"/>
            </a:lvl8pPr>
            <a:lvl9pPr marL="365573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585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2077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7"/>
            <a:ext cx="2628901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1" y="365137"/>
            <a:ext cx="7734301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130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7" y="108240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17"/>
            <a:ext cx="12192000" cy="353757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10" y="131279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300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2580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/>
            <a:fld id="{A3C39D9B-1707-4BC2-A8DF-A9A95A2D1DDF}" type="datetimeFigureOut">
              <a:rPr lang="en-US" sz="1800" smtClean="0">
                <a:solidFill>
                  <a:prstClr val="black"/>
                </a:solidFill>
              </a:rPr>
              <a:pPr defTabSz="914400"/>
              <a:t>11/2/2024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/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00"/>
            <a:fld id="{7E4F7387-1A44-43D0-A42C-0F5D255AB470}" type="slidenum">
              <a:rPr lang="en-US" sz="1800" smtClean="0">
                <a:solidFill>
                  <a:prstClr val="black"/>
                </a:solidFill>
              </a:rPr>
              <a:pPr defTabSz="914400"/>
              <a:t>‹#›</a:t>
            </a:fld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8469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535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11272" indent="0">
              <a:buNone/>
              <a:defRPr sz="2600"/>
            </a:lvl2pPr>
            <a:lvl3pPr marL="822541" indent="0">
              <a:buNone/>
              <a:defRPr sz="2200"/>
            </a:lvl3pPr>
            <a:lvl4pPr marL="1233811" indent="0">
              <a:buNone/>
              <a:defRPr sz="1900"/>
            </a:lvl4pPr>
            <a:lvl5pPr marL="1645084" indent="0">
              <a:buNone/>
              <a:defRPr sz="1900"/>
            </a:lvl5pPr>
            <a:lvl6pPr marL="2056352" indent="0">
              <a:buNone/>
              <a:defRPr sz="1900"/>
            </a:lvl6pPr>
            <a:lvl7pPr marL="2467626" indent="0">
              <a:buNone/>
              <a:defRPr sz="1900"/>
            </a:lvl7pPr>
            <a:lvl8pPr marL="2878895" indent="0">
              <a:buNone/>
              <a:defRPr sz="1900"/>
            </a:lvl8pPr>
            <a:lvl9pPr marL="3290164" indent="0">
              <a:buNone/>
              <a:defRPr sz="1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200"/>
            </a:lvl1pPr>
            <a:lvl2pPr marL="411272" indent="0">
              <a:buNone/>
              <a:defRPr sz="1100"/>
            </a:lvl2pPr>
            <a:lvl3pPr marL="822541" indent="0">
              <a:buNone/>
              <a:defRPr sz="900"/>
            </a:lvl3pPr>
            <a:lvl4pPr marL="1233811" indent="0">
              <a:buNone/>
              <a:defRPr sz="800"/>
            </a:lvl4pPr>
            <a:lvl5pPr marL="1645084" indent="0">
              <a:buNone/>
              <a:defRPr sz="800"/>
            </a:lvl5pPr>
            <a:lvl6pPr marL="2056352" indent="0">
              <a:buNone/>
              <a:defRPr sz="800"/>
            </a:lvl6pPr>
            <a:lvl7pPr marL="2467626" indent="0">
              <a:buNone/>
              <a:defRPr sz="800"/>
            </a:lvl7pPr>
            <a:lvl8pPr marL="2878895" indent="0">
              <a:buNone/>
              <a:defRPr sz="800"/>
            </a:lvl8pPr>
            <a:lvl9pPr marL="32901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6"/>
            <a:ext cx="3860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6" r:id="rId12"/>
  </p:sldLayoutIdLst>
  <p:txStyles>
    <p:titleStyle>
      <a:lvl1pPr algn="ctr" defTabSz="822541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451" indent="-30845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68952" indent="-257682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28177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9448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5072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1990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73256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8453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495802" indent="-205641" algn="l" defTabSz="822541" rtl="0" eaLnBrk="1" latinLnBrk="0" hangingPunct="1">
        <a:spcBef>
          <a:spcPct val="240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27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54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3811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08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6352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7626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8895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0164" algn="l" defTabSz="82254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7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7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58" tIns="45700" rIns="91358" bIns="4570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D7CF0933-AD9A-483E-B55D-B968C5CAA30A}" type="datetimeFigureOut">
              <a:rPr lang="en-US" smtClean="0"/>
              <a:pPr defTabSz="913525">
                <a:defRPr/>
              </a:pPr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358" tIns="45700" rIns="91358" bIns="4570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 defTabSz="913525">
              <a:defRPr/>
            </a:pPr>
            <a:fld id="{7E8B42BE-97E8-4C84-9448-6C66074E824B}" type="slidenum">
              <a:rPr lang="en-US" smtClean="0"/>
              <a:pPr defTabSz="91352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13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67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352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029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70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582" indent="-342582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39" indent="-285487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13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66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417" indent="-228389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197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961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723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499" indent="-228389" algn="l" defTabSz="91352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2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9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55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31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80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3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83" algn="l" defTabSz="91352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69" tIns="60934" rIns="121869" bIns="6093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69" tIns="60934" rIns="121869" bIns="60934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11/2/2024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69" tIns="60934" rIns="121869" bIns="6093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25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025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938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02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06" indent="-228506" algn="l" defTabSz="91402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25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7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59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12" indent="-228506" algn="l" defTabSz="91402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4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9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5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92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6" algn="l" defTabSz="91402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121842" tIns="60921" rIns="121842" bIns="6092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121842" tIns="60921" rIns="121842" bIns="60921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B54AE3A7-20DA-48F3-81C3-2C954A8690AA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11/2/2024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121842" tIns="60921" rIns="121842" bIns="6092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99"/>
            <a:fld id="{ABDE023C-A976-4855-B18A-9D29296741E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799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36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379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53" indent="-228453" algn="l" defTabSz="91379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6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249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1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040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943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48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746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51" indent="-228453" algn="l" defTabSz="91379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94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00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99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03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97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291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188" algn="l" defTabSz="91379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60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2"/>
            <a:ext cx="10515600" cy="1325563"/>
          </a:xfrm>
          <a:prstGeom prst="rect">
            <a:avLst/>
          </a:prstGeom>
        </p:spPr>
        <p:txBody>
          <a:bodyPr vert="horz" lIns="91395" tIns="45700" rIns="91395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395" tIns="45700" rIns="91395" bIns="457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395" tIns="45700" rIns="91395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27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</p:sldLayoutIdLst>
  <p:txStyles>
    <p:titleStyle>
      <a:lvl1pPr algn="l" defTabSz="9139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84" indent="-228484" algn="l" defTabSz="91393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55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17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8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5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22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28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58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26" indent="-228484" algn="l" defTabSz="9139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7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36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04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71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03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770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39" algn="l" defTabSz="91393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13.wdp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4.png"/><Relationship Id="rId1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1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12" Type="http://schemas.microsoft.com/office/2007/relationships/hdphoto" Target="../media/hdphoto9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2.xml"/><Relationship Id="rId6" Type="http://schemas.microsoft.com/office/2007/relationships/hdphoto" Target="../media/hdphoto15.wdp"/><Relationship Id="rId11" Type="http://schemas.openxmlformats.org/officeDocument/2006/relationships/image" Target="../media/image30.png"/><Relationship Id="rId5" Type="http://schemas.openxmlformats.org/officeDocument/2006/relationships/image" Target="../media/image36.png"/><Relationship Id="rId10" Type="http://schemas.microsoft.com/office/2007/relationships/hdphoto" Target="../media/hdphoto13.wdp"/><Relationship Id="rId4" Type="http://schemas.microsoft.com/office/2007/relationships/hdphoto" Target="../media/hdphoto14.wdp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audio" Target="../media/audio50.wav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12" Type="http://schemas.microsoft.com/office/2007/relationships/hdphoto" Target="../media/hdphoto9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17.wdp"/><Relationship Id="rId11" Type="http://schemas.openxmlformats.org/officeDocument/2006/relationships/image" Target="../media/image30.png"/><Relationship Id="rId5" Type="http://schemas.openxmlformats.org/officeDocument/2006/relationships/image" Target="../media/image38.png"/><Relationship Id="rId10" Type="http://schemas.microsoft.com/office/2007/relationships/hdphoto" Target="../media/hdphoto19.wdp"/><Relationship Id="rId4" Type="http://schemas.openxmlformats.org/officeDocument/2006/relationships/audio" Target="../media/audio5.wav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6" Type="http://schemas.microsoft.com/office/2007/relationships/hdphoto" Target="../media/hdphoto9.wdp"/><Relationship Id="rId5" Type="http://schemas.openxmlformats.org/officeDocument/2006/relationships/image" Target="../media/image30.png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4.wav"/><Relationship Id="rId7" Type="http://schemas.microsoft.com/office/2007/relationships/hdphoto" Target="../media/hdphoto20.wdp"/><Relationship Id="rId12" Type="http://schemas.openxmlformats.org/officeDocument/2006/relationships/audio" Target="../media/audio5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2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35.png"/><Relationship Id="rId7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34.png"/><Relationship Id="rId4" Type="http://schemas.microsoft.com/office/2007/relationships/hdphoto" Target="../media/hdphoto1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4" Type="http://schemas.microsoft.com/office/2007/relationships/hdphoto" Target="../media/hdphoto2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8.xml"/><Relationship Id="rId5" Type="http://schemas.openxmlformats.org/officeDocument/2006/relationships/audio" Target="../media/audio5.wav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9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12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7487"/>
            <a:ext cx="12192000" cy="695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402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14" y="1401451"/>
            <a:ext cx="611251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82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194876" y="1556684"/>
              <a:ext cx="1391786" cy="100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8582">
                <a:defRPr/>
              </a:pPr>
              <a:r>
                <a:rPr lang="en-US" altLang="zh-CN" sz="8100" spc="300" dirty="0" err="1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lang="en-US" altLang="zh-CN" sz="81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1 + 2</a:t>
              </a:r>
              <a:endParaRPr lang="zh-CN" altLang="en-US" sz="81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48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0" y="232631"/>
            <a:ext cx="11948391" cy="707846"/>
          </a:xfrm>
          <a:prstGeom prst="rect">
            <a:avLst/>
          </a:prstGeom>
          <a:noFill/>
        </p:spPr>
        <p:txBody>
          <a:bodyPr wrap="square" lIns="91330" tIns="45700" rIns="91330" bIns="45700" rtlCol="0">
            <a:spAutoFit/>
          </a:bodyPr>
          <a:lstStyle/>
          <a:p>
            <a:pPr algn="ctr">
              <a:defRPr/>
            </a:pP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KHI TRANG SÁCH MỞ RA</a:t>
            </a:r>
          </a:p>
        </p:txBody>
      </p:sp>
    </p:spTree>
    <p:extLst>
      <p:ext uri="{BB962C8B-B14F-4D97-AF65-F5344CB8AC3E}">
        <p14:creationId xmlns:p14="http://schemas.microsoft.com/office/powerpoint/2010/main" val="180554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" y="194994"/>
            <a:ext cx="12191999" cy="137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83E1AD-F17B-41A2-940E-0F9DD9447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529" y="1826850"/>
            <a:ext cx="8510954" cy="43347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3647" y="112544"/>
            <a:ext cx="9506095" cy="6583678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7F2DD74A-687C-4B04-BE56-A2D14DBC334C}"/>
              </a:ext>
            </a:extLst>
          </p:cNvPr>
          <p:cNvSpPr/>
          <p:nvPr/>
        </p:nvSpPr>
        <p:spPr>
          <a:xfrm>
            <a:off x="90383" y="457201"/>
            <a:ext cx="2582484" cy="114300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2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mẫu</a:t>
            </a:r>
            <a:endParaRPr lang="en-US" sz="32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64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05" y="122977"/>
            <a:ext cx="9464207" cy="657324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324DA150-F216-4426-9929-CA50616C7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896" y="1752087"/>
            <a:ext cx="631861" cy="2958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1EAA250-9FB3-41BF-BE75-CC4AE62F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34" y="4725934"/>
            <a:ext cx="631861" cy="185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2B317A59-2C14-466D-A15A-ADEEACE50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246" y="1859423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5B543BCD-E78D-4712-B4E5-6F90DE0AC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28" y="3890744"/>
            <a:ext cx="631861" cy="21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F0A51C1-FC09-47FD-85F0-A0BE0E03AD59}"/>
              </a:ext>
            </a:extLst>
          </p:cNvPr>
          <p:cNvSpPr/>
          <p:nvPr/>
        </p:nvSpPr>
        <p:spPr>
          <a:xfrm>
            <a:off x="1389716" y="2227103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8AEDDF2-FB87-4F01-AFDA-DC9324B494EF}"/>
              </a:ext>
            </a:extLst>
          </p:cNvPr>
          <p:cNvSpPr/>
          <p:nvPr/>
        </p:nvSpPr>
        <p:spPr>
          <a:xfrm>
            <a:off x="1500101" y="482979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5FD2C7D-DD4E-4EF0-B42C-510EC6E1C958}"/>
              </a:ext>
            </a:extLst>
          </p:cNvPr>
          <p:cNvSpPr/>
          <p:nvPr/>
        </p:nvSpPr>
        <p:spPr>
          <a:xfrm>
            <a:off x="4828132" y="2420567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5B37630-25CA-4742-8686-1776A54B791F}"/>
              </a:ext>
            </a:extLst>
          </p:cNvPr>
          <p:cNvSpPr/>
          <p:nvPr/>
        </p:nvSpPr>
        <p:spPr>
          <a:xfrm>
            <a:off x="4873670" y="4332645"/>
            <a:ext cx="557830" cy="47163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EF7950A-6128-4238-A7FD-94E1CC3E91BA}"/>
              </a:ext>
            </a:extLst>
          </p:cNvPr>
          <p:cNvGrpSpPr/>
          <p:nvPr/>
        </p:nvGrpSpPr>
        <p:grpSpPr>
          <a:xfrm>
            <a:off x="8140648" y="146578"/>
            <a:ext cx="4051367" cy="726868"/>
            <a:chOff x="708943" y="6033135"/>
            <a:chExt cx="5825836" cy="726868"/>
          </a:xfrm>
        </p:grpSpPr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AD74FC25-FEE5-4DE3-BB59-A9BDB4A83DB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6" name="TextBox 20">
              <a:extLst>
                <a:ext uri="{FF2B5EF4-FFF2-40B4-BE49-F238E27FC236}">
                  <a16:creationId xmlns:a16="http://schemas.microsoft.com/office/drawing/2014/main" id="{DCA87557-DC4C-49CB-8F09-49014CFDDC46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Đọc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nối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tiếp</a:t>
              </a:r>
              <a:r>
                <a:rPr lang="en-US" sz="3200" b="1" dirty="0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ea typeface="Arial-Rounded" panose="020B0500000000000000" charset="0"/>
                  <a:cs typeface="Times New Roman" pitchFamily="18" charset="0"/>
                </a:rPr>
                <a:t>đoạn</a:t>
              </a:r>
              <a:endParaRPr lang="en-US" sz="3200" b="1" dirty="0">
                <a:latin typeface="Times New Roman" pitchFamily="18" charset="0"/>
                <a:ea typeface="Arial-Rounded" panose="020B0500000000000000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7992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7"/>
            <a:ext cx="12192000" cy="6797339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9415" y="5024176"/>
            <a:ext cx="1959961" cy="183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74" b="97059" l="0" r="100000"/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25" y="86659"/>
            <a:ext cx="2953865" cy="3155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5929" y="1967878"/>
            <a:ext cx="1237676" cy="8617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121858" tIns="60928" rIns="121858" bIns="60928" rtlCol="0">
            <a:spAutoFit/>
          </a:bodyPr>
          <a:lstStyle/>
          <a:p>
            <a:pPr algn="ctr" defTabSz="913209"/>
            <a:r>
              <a:rPr lang="en-US" sz="2400" dirty="0" err="1">
                <a:solidFill>
                  <a:prstClr val="black"/>
                </a:solidFill>
              </a:rPr>
              <a:t>Giải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nghĩa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3373821" y="710089"/>
            <a:ext cx="565763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06771" y="1070938"/>
            <a:ext cx="4737281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cỏ dại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cỏ mọc tự nhiên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489709" y="3242186"/>
            <a:ext cx="5133797" cy="155414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58" tIns="60928" rIns="121858" bIns="60928" rtlCol="0" anchor="ctr"/>
          <a:lstStyle/>
          <a:p>
            <a:pPr algn="ctr" defTabSz="913209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89647" y="3687558"/>
            <a:ext cx="3871153" cy="677044"/>
          </a:xfrm>
          <a:prstGeom prst="rect">
            <a:avLst/>
          </a:prstGeom>
          <a:noFill/>
        </p:spPr>
        <p:txBody>
          <a:bodyPr wrap="square" lIns="121858" tIns="60928" rIns="121858" bIns="60928" rtlCol="0">
            <a:spAutoFit/>
          </a:bodyPr>
          <a:lstStyle/>
          <a:p>
            <a:pPr defTabSz="913209"/>
            <a:r>
              <a:rPr lang="nl-NL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 đến</a:t>
            </a:r>
            <a:r>
              <a:rPr lang="nl-NL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sau đó 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56" l="8475" r="96610">
                        <a14:foregroundMark x1="43220" y1="20779" x2="43220" y2="20779"/>
                        <a14:foregroundMark x1="23729" y1="17532" x2="23729" y2="17532"/>
                        <a14:foregroundMark x1="92373" y1="70779" x2="92373" y2="70779"/>
                        <a14:foregroundMark x1="87288" y1="66234" x2="87288" y2="66234"/>
                        <a14:foregroundMark x1="80508" y1="66234" x2="80508" y2="66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180" y="434123"/>
            <a:ext cx="1300564" cy="169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3377" l="9091" r="881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489" y="3548048"/>
            <a:ext cx="1519695" cy="160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5" y="4796328"/>
            <a:ext cx="1480139" cy="197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45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hammer.wav"/>
          </p:stSnd>
        </p:sndAc>
      </p:transition>
    </mc:Choice>
    <mc:Fallback xmlns="">
      <p:transition spd="slow">
        <p:dissolve/>
        <p:sndAc>
          <p:stSnd>
            <p:snd r:embed="rId17" name="hamm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9681030" y="2854207"/>
            <a:ext cx="1476370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13"/>
            <a:ext cx="12192000" cy="6858001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659088" y="2127133"/>
            <a:ext cx="5768772" cy="2131188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1" y="2040601"/>
              <a:ext cx="3055259" cy="66941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defTabSz="913209"/>
              <a:r>
                <a:rPr lang="en-US" sz="5200" b="1">
                  <a:solidFill>
                    <a:srgbClr val="0418AC"/>
                  </a:solidFill>
                </a:rPr>
                <a:t>Trả lời câu hỏi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417287" y="2375992"/>
            <a:ext cx="1567716" cy="1633483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73" y="4007799"/>
            <a:ext cx="2111696" cy="281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6525" y="3793325"/>
            <a:ext cx="3275483" cy="306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2535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54503"/>
            <a:ext cx="12192000" cy="6742844"/>
            <a:chOff x="0" y="0"/>
            <a:chExt cx="9144000" cy="519358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>
            <a:off x="1194273" y="366897"/>
            <a:ext cx="10884656" cy="1292546"/>
          </a:xfrm>
          <a:prstGeom prst="rect">
            <a:avLst/>
          </a:prstGeom>
          <a:noFill/>
        </p:spPr>
        <p:txBody>
          <a:bodyPr wrap="square" lIns="121808" tIns="60903" rIns="121808" bIns="60903" rtlCol="0">
            <a:spAutoFit/>
          </a:bodyPr>
          <a:lstStyle/>
          <a:p>
            <a:pPr defTabSz="913209"/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7887" y="180834"/>
            <a:ext cx="1101452" cy="1078752"/>
            <a:chOff x="2210284" y="3447251"/>
            <a:chExt cx="826089" cy="809063"/>
          </a:xfrm>
        </p:grpSpPr>
        <p:sp>
          <p:nvSpPr>
            <p:cNvPr id="2" name="Oval 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20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Rectangle 9"/>
          <p:cNvSpPr/>
          <p:nvPr/>
        </p:nvSpPr>
        <p:spPr>
          <a:xfrm>
            <a:off x="368449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519822" y="1950811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687797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9526726" y="1924147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19822" y="1950813"/>
            <a:ext cx="213560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dại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68662" y="1950813"/>
            <a:ext cx="2135393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478277" y="1922675"/>
            <a:ext cx="2254181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687808" y="1924147"/>
            <a:ext cx="2163527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1358" tIns="45700" rIns="91358" bIns="45700" spcCol="0" rtlCol="0" anchor="ctr"/>
          <a:lstStyle/>
          <a:p>
            <a:pPr algn="ctr" defTabSz="913209"/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064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270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3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9024E-6 -2.56244E-6 L -0.25953 0.288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77" y="144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7147E-6 -2.56244E-6 L 0.25954 0.2846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77" y="142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9446E-6 2.49769E-7 L -0.2214 0.293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6" y="146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8818E-7 -1.01758E-6 L 0.25147 0.286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73" y="143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7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9"/>
            <a:ext cx="12192000" cy="6798545"/>
            <a:chOff x="0" y="0"/>
            <a:chExt cx="9144000" cy="513286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oogle Shape;786;p36"/>
          <p:cNvGrpSpPr/>
          <p:nvPr/>
        </p:nvGrpSpPr>
        <p:grpSpPr>
          <a:xfrm rot="-10790939">
            <a:off x="336820" y="116696"/>
            <a:ext cx="11115148" cy="1381660"/>
            <a:chOff x="1881479" y="1597500"/>
            <a:chExt cx="1106346" cy="402847"/>
          </a:xfrm>
        </p:grpSpPr>
        <p:sp>
          <p:nvSpPr>
            <p:cNvPr id="23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24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25" name="Google Shape;792;p36"/>
          <p:cNvSpPr txBox="1">
            <a:spLocks/>
          </p:cNvSpPr>
          <p:nvPr/>
        </p:nvSpPr>
        <p:spPr>
          <a:xfrm>
            <a:off x="1779911" y="164943"/>
            <a:ext cx="9178833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vi-VN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455340" y="291562"/>
            <a:ext cx="1235133" cy="1206833"/>
            <a:chOff x="1187619" y="2049661"/>
            <a:chExt cx="1235133" cy="1206833"/>
          </a:xfrm>
        </p:grpSpPr>
        <p:sp>
          <p:nvSpPr>
            <p:cNvPr id="2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0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689524" y="5645927"/>
            <a:ext cx="8790919" cy="1038225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358" tIns="45700" rIns="91358" bIns="45700" rtlCol="0" anchor="ctr"/>
          <a:lstStyle/>
          <a:p>
            <a:pPr algn="ctr" defTabSz="913209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66C0FAD-E468-4442-820B-C78D1F5AD8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24" t="8970" r="17283"/>
          <a:stretch/>
        </p:blipFill>
        <p:spPr>
          <a:xfrm>
            <a:off x="1893541" y="1474716"/>
            <a:ext cx="7827243" cy="4124235"/>
          </a:xfrm>
          <a:prstGeom prst="rect">
            <a:avLst/>
          </a:prstGeom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10" b="979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87" y="4755880"/>
            <a:ext cx="2121184" cy="2102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861" y="4751621"/>
            <a:ext cx="2251304" cy="210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4143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52" y="1720059"/>
            <a:ext cx="12162250" cy="5046509"/>
          </a:xfrm>
          <a:prstGeom prst="rect">
            <a:avLst/>
          </a:prstGeom>
          <a:noFill/>
          <a:ln w="38100">
            <a:solidFill>
              <a:srgbClr val="0418AC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0" y="57903"/>
            <a:ext cx="12192000" cy="6800103"/>
            <a:chOff x="0" y="0"/>
            <a:chExt cx="9144000" cy="5132867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Rounded Rectangle 3"/>
          <p:cNvSpPr/>
          <p:nvPr/>
        </p:nvSpPr>
        <p:spPr>
          <a:xfrm>
            <a:off x="1223085" y="144397"/>
            <a:ext cx="10836701" cy="99295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38" b="97642" l="5755" r="947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9" y="15884"/>
            <a:ext cx="1474455" cy="1191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30749" y="220563"/>
            <a:ext cx="10488357" cy="73860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vi-VN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Câu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3</a:t>
            </a:r>
            <a:r>
              <a:rPr lang="en-US" sz="4000" kern="0" dirty="0"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Theo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em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khổ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cuối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ý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nói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000" b="1" kern="0" dirty="0" err="1">
                <a:latin typeface="Times New Roman" pitchFamily="18" charset="0"/>
                <a:cs typeface="Times New Roman" pitchFamily="18" charset="0"/>
                <a:sym typeface="Arial"/>
              </a:rPr>
              <a:t>gì</a:t>
            </a:r>
            <a:r>
              <a:rPr lang="en-US" sz="4000" b="1" kern="0" dirty="0">
                <a:latin typeface="Times New Roman" pitchFamily="18" charset="0"/>
                <a:cs typeface="Times New Roman" pitchFamily="18" charset="0"/>
                <a:sym typeface="Arial"/>
              </a:rPr>
              <a:t>?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27536" y="2162006"/>
            <a:ext cx="7779049" cy="893428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20424" y="4595253"/>
            <a:ext cx="7663858" cy="133719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7361" y="3253024"/>
            <a:ext cx="7659231" cy="1024333"/>
          </a:xfrm>
          <a:prstGeom prst="roundRect">
            <a:avLst/>
          </a:prstGeom>
          <a:solidFill>
            <a:srgbClr val="FFD1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6926" y="4677177"/>
            <a:ext cx="7507356" cy="1107941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điều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thú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vị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cuộc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5052" y="3300619"/>
            <a:ext cx="8529025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mây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trời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bay.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8119" y="2087517"/>
            <a:ext cx="7698473" cy="615499"/>
          </a:xfrm>
          <a:prstGeom prst="rect">
            <a:avLst/>
          </a:prstGeom>
          <a:noFill/>
        </p:spPr>
        <p:txBody>
          <a:bodyPr wrap="square" lIns="121866" tIns="60933" rIns="121866" bIns="60933" rtlCol="0">
            <a:spAutoFit/>
          </a:bodyPr>
          <a:lstStyle/>
          <a:p>
            <a:pPr defTabSz="1218702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a. 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trang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sách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tiếng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sóng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vỗ</a:t>
            </a:r>
            <a:r>
              <a:rPr lang="en-US" sz="3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</a:p>
        </p:txBody>
      </p:sp>
      <p:sp>
        <p:nvSpPr>
          <p:cNvPr id="35" name="Oval 34"/>
          <p:cNvSpPr/>
          <p:nvPr/>
        </p:nvSpPr>
        <p:spPr>
          <a:xfrm>
            <a:off x="331944" y="4634182"/>
            <a:ext cx="667496" cy="6569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6" tIns="60933" rIns="121866" bIns="60933" rtlCol="0" anchor="ctr"/>
          <a:lstStyle/>
          <a:p>
            <a:pPr algn="ctr" defTabSz="1218702">
              <a:buClr>
                <a:srgbClr val="000000"/>
              </a:buClr>
            </a:pPr>
            <a:endParaRPr lang="en-US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346E093-1D57-4D6D-9218-61A2A02D2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5194" y="2162013"/>
            <a:ext cx="4046806" cy="387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6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l"/>
        <p:sndAc>
          <p:stSnd>
            <p:snd r:embed="rId3" name="wind.wav"/>
          </p:stSnd>
        </p:sndAc>
      </p:transition>
    </mc:Choice>
    <mc:Fallback xmlns="">
      <p:transition spd="slow">
        <p:fade/>
        <p:sndAc>
          <p:stSnd>
            <p:snd r:embed="rId12" name="wind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5" grpId="0"/>
      <p:bldP spid="19" grpId="0" animBg="1"/>
      <p:bldP spid="20" grpId="0" animBg="1"/>
      <p:bldP spid="21" grpId="0" animBg="1"/>
      <p:bldP spid="30" grpId="0"/>
      <p:bldP spid="31" grpId="0"/>
      <p:bldP spid="33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11B91D-7E4B-4291-A7F6-A408599A2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077" y="1152831"/>
            <a:ext cx="9896732" cy="56178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87DF99-5B30-47C0-8E2D-B1F12C1FF6EA}"/>
              </a:ext>
            </a:extLst>
          </p:cNvPr>
          <p:cNvCxnSpPr/>
          <p:nvPr/>
        </p:nvCxnSpPr>
        <p:spPr>
          <a:xfrm>
            <a:off x="5215253" y="3610612"/>
            <a:ext cx="22894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C4699D-4967-4650-8C2E-361D18CAFA32}"/>
              </a:ext>
            </a:extLst>
          </p:cNvPr>
          <p:cNvCxnSpPr>
            <a:cxnSpLocks/>
          </p:cNvCxnSpPr>
          <p:nvPr/>
        </p:nvCxnSpPr>
        <p:spPr>
          <a:xfrm>
            <a:off x="4599283" y="3920637"/>
            <a:ext cx="29627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993532" y="3596544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635469" y="3920637"/>
            <a:ext cx="296276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5" name="Google Shape;786;p36"/>
          <p:cNvGrpSpPr/>
          <p:nvPr/>
        </p:nvGrpSpPr>
        <p:grpSpPr>
          <a:xfrm rot="-10790939">
            <a:off x="98197" y="-99117"/>
            <a:ext cx="11663013" cy="1097880"/>
            <a:chOff x="1881482" y="1597500"/>
            <a:chExt cx="1106343" cy="408316"/>
          </a:xfrm>
        </p:grpSpPr>
        <p:sp>
          <p:nvSpPr>
            <p:cNvPr id="16" name="Google Shape;787;p36"/>
            <p:cNvSpPr/>
            <p:nvPr/>
          </p:nvSpPr>
          <p:spPr>
            <a:xfrm>
              <a:off x="1881482" y="160410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17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8" name="Google Shape;792;p36"/>
          <p:cNvSpPr txBox="1">
            <a:spLocks/>
          </p:cNvSpPr>
          <p:nvPr/>
        </p:nvSpPr>
        <p:spPr>
          <a:xfrm>
            <a:off x="1540754" y="-40571"/>
            <a:ext cx="9178833" cy="1168072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vần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giống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nhau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cuối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dòng</a:t>
            </a:r>
            <a:r>
              <a:rPr lang="en-US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endParaRPr lang="en-US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216176" y="-34215"/>
            <a:ext cx="1324578" cy="1021917"/>
            <a:chOff x="1187619" y="2049661"/>
            <a:chExt cx="1235133" cy="1206833"/>
          </a:xfrm>
        </p:grpSpPr>
        <p:sp>
          <p:nvSpPr>
            <p:cNvPr id="20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9"/>
              <a:ext cx="708621" cy="981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97" l="3175" r="968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869"/>
          <a:stretch/>
        </p:blipFill>
        <p:spPr bwMode="auto">
          <a:xfrm>
            <a:off x="10595450" y="3367099"/>
            <a:ext cx="1233102" cy="297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22" r="98618">
                        <a14:foregroundMark x1="50230" y1="79585" x2="50230" y2="79585"/>
                        <a14:foregroundMark x1="48387" y1="78547" x2="48387" y2="78547"/>
                        <a14:foregroundMark x1="47005" y1="76471" x2="47005" y2="76471"/>
                        <a14:foregroundMark x1="47926" y1="73702" x2="47926" y2="73702"/>
                        <a14:foregroundMark x1="52535" y1="80277" x2="52535" y2="80277"/>
                        <a14:foregroundMark x1="54839" y1="78201" x2="54839" y2="78201"/>
                        <a14:foregroundMark x1="56221" y1="77163" x2="56221" y2="77163"/>
                        <a14:foregroundMark x1="19355" y1="68512" x2="19355" y2="68512"/>
                        <a14:foregroundMark x1="17972" y1="70588" x2="17972" y2="70588"/>
                        <a14:foregroundMark x1="17972" y1="71280" x2="17972" y2="71280"/>
                        <a14:foregroundMark x1="18433" y1="73010" x2="18433" y2="73010"/>
                        <a14:foregroundMark x1="20737" y1="72318" x2="20737" y2="72318"/>
                        <a14:foregroundMark x1="23502" y1="71280" x2="23502" y2="71280"/>
                        <a14:foregroundMark x1="11060" y1="66436" x2="11060" y2="66436"/>
                        <a14:foregroundMark x1="16590" y1="67820" x2="16590" y2="67820"/>
                        <a14:foregroundMark x1="16129" y1="65398" x2="16129" y2="65398"/>
                        <a14:foregroundMark x1="15207" y1="73010" x2="15207" y2="73010"/>
                        <a14:foregroundMark x1="13364" y1="69896" x2="13364" y2="69896"/>
                        <a14:foregroundMark x1="73272" y1="75433" x2="73272" y2="75433"/>
                        <a14:foregroundMark x1="71429" y1="73010" x2="71429" y2="73010"/>
                        <a14:foregroundMark x1="69124" y1="70934" x2="69124" y2="70934"/>
                        <a14:foregroundMark x1="69124" y1="69896" x2="69124" y2="69896"/>
                        <a14:foregroundMark x1="70507" y1="74740" x2="70507" y2="74740"/>
                        <a14:foregroundMark x1="70046" y1="77163" x2="70046" y2="7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066" y="4210303"/>
            <a:ext cx="1959644" cy="2609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14" b="97884" l="1733" r="975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158" y="4079631"/>
            <a:ext cx="2735766" cy="28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2104B68-3526-4F19-B700-469D811EF3E4}"/>
              </a:ext>
            </a:extLst>
          </p:cNvPr>
          <p:cNvCxnSpPr>
            <a:cxnSpLocks/>
          </p:cNvCxnSpPr>
          <p:nvPr/>
        </p:nvCxnSpPr>
        <p:spPr>
          <a:xfrm>
            <a:off x="8639731" y="5324526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1B3FCA-7907-4D13-AB76-5F71C0CDC1D1}"/>
              </a:ext>
            </a:extLst>
          </p:cNvPr>
          <p:cNvCxnSpPr>
            <a:cxnSpLocks/>
          </p:cNvCxnSpPr>
          <p:nvPr/>
        </p:nvCxnSpPr>
        <p:spPr>
          <a:xfrm>
            <a:off x="8775054" y="5972175"/>
            <a:ext cx="296276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0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3" y="3186337"/>
            <a:ext cx="781855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14" y="3953846"/>
            <a:ext cx="1716041" cy="1716042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8" y="4091432"/>
            <a:ext cx="1578456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4" y="2879789"/>
            <a:ext cx="1211607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34" y="491832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7" y="3259321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9" y="810851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8" y="598108"/>
            <a:ext cx="887647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9" y="1216700"/>
            <a:ext cx="538144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5" tIns="34253" rIns="68465" bIns="34253" rtlCol="0" anchor="ctr"/>
          <a:lstStyle/>
          <a:p>
            <a:pPr algn="ctr" defTabSz="912666">
              <a:defRPr/>
            </a:pPr>
            <a:endParaRPr lang="zh-CN" altLang="en-US" sz="150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82799" y="3006470"/>
            <a:ext cx="4467978" cy="1100226"/>
          </a:xfrm>
          <a:prstGeom prst="rect">
            <a:avLst/>
          </a:prstGeom>
          <a:noFill/>
        </p:spPr>
        <p:txBody>
          <a:bodyPr wrap="none" lIns="68465" tIns="34253" rIns="68465" bIns="34253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666">
              <a:defRPr/>
            </a:pPr>
            <a:r>
              <a:rPr lang="en-US" sz="6700" b="1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700" b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700" b="1" smtClean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7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48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39920"/>
            <a:ext cx="12192000" cy="6742844"/>
            <a:chOff x="0" y="0"/>
            <a:chExt cx="9144000" cy="5193587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0" y="519358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1756232" y="63057"/>
            <a:ext cx="8507124" cy="1526592"/>
            <a:chOff x="2744315" y="1595348"/>
            <a:chExt cx="6530032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" name="Right Arrow 4"/>
            <p:cNvSpPr/>
            <p:nvPr/>
          </p:nvSpPr>
          <p:spPr>
            <a:xfrm>
              <a:off x="2744315" y="1595348"/>
              <a:ext cx="6530032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88750" y="2040601"/>
              <a:ext cx="5281373" cy="8056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402">
                <a:buClr>
                  <a:srgbClr val="000000"/>
                </a:buClr>
              </a:pP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Luyện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tập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theo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văn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bản</a:t>
              </a:r>
              <a:r>
                <a:rPr lang="en-US" sz="4400" b="1" kern="0" dirty="0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 </a:t>
              </a:r>
              <a:r>
                <a:rPr lang="en-US" sz="4400" b="1" kern="0" dirty="0" err="1">
                  <a:solidFill>
                    <a:srgbClr val="0418AC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đọc</a:t>
              </a:r>
              <a:endParaRPr lang="en-US" sz="4400" b="1" kern="0" dirty="0">
                <a:solidFill>
                  <a:srgbClr val="0418AC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0329" y="198882"/>
            <a:ext cx="1182767" cy="1292292"/>
            <a:chOff x="1812964" y="1781988"/>
            <a:chExt cx="1175787" cy="1225112"/>
          </a:xfrm>
        </p:grpSpPr>
        <p:sp>
          <p:nvSpPr>
            <p:cNvPr id="10" name="Oval 9"/>
            <p:cNvSpPr/>
            <p:nvPr/>
          </p:nvSpPr>
          <p:spPr>
            <a:xfrm>
              <a:off x="1812964" y="1781988"/>
              <a:ext cx="1175787" cy="122511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402">
                <a:buClr>
                  <a:srgbClr val="000000"/>
                </a:buClr>
              </a:pPr>
              <a:endParaRPr lang="en-US" kern="0">
                <a:solidFill>
                  <a:prstClr val="white"/>
                </a:solidFill>
                <a:sym typeface="Arial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195" b="89655" l="9091" r="94949"/>
                      </a14:imgEffect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6" t="18573" r="5274" b="18573"/>
            <a:stretch/>
          </p:blipFill>
          <p:spPr bwMode="auto">
            <a:xfrm>
              <a:off x="1926772" y="2040600"/>
              <a:ext cx="903514" cy="7078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 Box 4"/>
          <p:cNvSpPr txBox="1"/>
          <p:nvPr/>
        </p:nvSpPr>
        <p:spPr>
          <a:xfrm>
            <a:off x="0" y="1592741"/>
            <a:ext cx="12192000" cy="1446509"/>
          </a:xfrm>
          <a:prstGeom prst="rect">
            <a:avLst/>
          </a:prstGeom>
          <a:noFill/>
        </p:spPr>
        <p:txBody>
          <a:bodyPr wrap="square" lIns="91340" tIns="45700" rIns="91340" bIns="45700" rtlCol="0">
            <a:spAutoFit/>
          </a:bodyPr>
          <a:lstStyle/>
          <a:p>
            <a:pPr defTabSz="913322"/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91692" y="3039286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274098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biển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buồm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rừng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547135" y="2892691"/>
            <a:ext cx="1380435" cy="584741"/>
          </a:xfrm>
          <a:prstGeom prst="rect">
            <a:avLst/>
          </a:prstGeom>
          <a:noFill/>
        </p:spPr>
        <p:txBody>
          <a:bodyPr wrap="none" lIns="91405" tIns="45703" rIns="91405" bIns="45703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42664" y="3638812"/>
            <a:ext cx="5240784" cy="268389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05" tIns="45703" rIns="91405" bIns="45703" spcCol="0" rtlCol="0" anchor="ctr"/>
          <a:lstStyle/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ao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sâu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hề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ướt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6C11F7D-D349-4077-BCF1-6148FB1B14BA}"/>
              </a:ext>
            </a:extLst>
          </p:cNvPr>
          <p:cNvCxnSpPr/>
          <p:nvPr/>
        </p:nvCxnSpPr>
        <p:spPr>
          <a:xfrm>
            <a:off x="4095356" y="4417255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ECE4214-133F-4D95-B44A-BC5E29C96668}"/>
              </a:ext>
            </a:extLst>
          </p:cNvPr>
          <p:cNvCxnSpPr>
            <a:cxnSpLocks/>
          </p:cNvCxnSpPr>
          <p:nvPr/>
        </p:nvCxnSpPr>
        <p:spPr>
          <a:xfrm>
            <a:off x="3300944" y="4957797"/>
            <a:ext cx="20240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3CF4364-E710-4739-986A-2B921CC41062}"/>
              </a:ext>
            </a:extLst>
          </p:cNvPr>
          <p:cNvCxnSpPr>
            <a:cxnSpLocks/>
          </p:cNvCxnSpPr>
          <p:nvPr/>
        </p:nvCxnSpPr>
        <p:spPr>
          <a:xfrm>
            <a:off x="4109422" y="5528193"/>
            <a:ext cx="7658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CBCBB6F-D821-417A-83B6-75A9F01785BB}"/>
              </a:ext>
            </a:extLst>
          </p:cNvPr>
          <p:cNvCxnSpPr>
            <a:cxnSpLocks/>
          </p:cNvCxnSpPr>
          <p:nvPr/>
        </p:nvCxnSpPr>
        <p:spPr>
          <a:xfrm>
            <a:off x="3472199" y="6071193"/>
            <a:ext cx="7332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1329B9E-DD3A-4457-A079-EA26BC6D1D12}"/>
              </a:ext>
            </a:extLst>
          </p:cNvPr>
          <p:cNvCxnSpPr>
            <a:cxnSpLocks/>
          </p:cNvCxnSpPr>
          <p:nvPr/>
        </p:nvCxnSpPr>
        <p:spPr>
          <a:xfrm>
            <a:off x="1530842" y="4417255"/>
            <a:ext cx="19413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F855C66-B699-45D1-B538-605692DA55C7}"/>
              </a:ext>
            </a:extLst>
          </p:cNvPr>
          <p:cNvCxnSpPr>
            <a:cxnSpLocks/>
          </p:cNvCxnSpPr>
          <p:nvPr/>
        </p:nvCxnSpPr>
        <p:spPr>
          <a:xfrm>
            <a:off x="10263357" y="4398843"/>
            <a:ext cx="653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CC83A6-16D7-4E3D-8FC4-1BC7F2AF1EA2}"/>
              </a:ext>
            </a:extLst>
          </p:cNvPr>
          <p:cNvCxnSpPr>
            <a:cxnSpLocks/>
          </p:cNvCxnSpPr>
          <p:nvPr/>
        </p:nvCxnSpPr>
        <p:spPr>
          <a:xfrm>
            <a:off x="7582448" y="4980760"/>
            <a:ext cx="7737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A2F689D-9E65-4D8C-A19E-3DC9DD036DF5}"/>
              </a:ext>
            </a:extLst>
          </p:cNvPr>
          <p:cNvCxnSpPr>
            <a:cxnSpLocks/>
          </p:cNvCxnSpPr>
          <p:nvPr/>
        </p:nvCxnSpPr>
        <p:spPr>
          <a:xfrm>
            <a:off x="9481625" y="5457853"/>
            <a:ext cx="44601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697490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21" grpId="0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A44D4-3BA2-4659-AC43-C404776B6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133" y="1782777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M.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Tích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Chu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</a:t>
            </a:r>
            <a:r>
              <a:rPr lang="en-US" sz="4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cháu</a:t>
            </a:r>
            <a:endParaRPr lang="en-US" sz="4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A0750-EE2A-46EA-86E2-CFBBA5A40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926" y="2755245"/>
            <a:ext cx="6584879" cy="3758103"/>
          </a:xfrm>
          <a:prstGeom prst="rect">
            <a:avLst/>
          </a:prstGeom>
        </p:spPr>
      </p:pic>
      <p:grpSp>
        <p:nvGrpSpPr>
          <p:cNvPr id="7" name="Google Shape;786;p36"/>
          <p:cNvGrpSpPr/>
          <p:nvPr/>
        </p:nvGrpSpPr>
        <p:grpSpPr>
          <a:xfrm rot="-10790939">
            <a:off x="1743623" y="227591"/>
            <a:ext cx="9862508" cy="1381660"/>
            <a:chOff x="1881479" y="1597500"/>
            <a:chExt cx="1106346" cy="402847"/>
          </a:xfrm>
        </p:grpSpPr>
        <p:sp>
          <p:nvSpPr>
            <p:cNvPr id="8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3525"/>
              <a:endParaRPr sz="2400">
                <a:solidFill>
                  <a:srgbClr val="000000"/>
                </a:solidFill>
              </a:endParaRPr>
            </a:p>
          </p:txBody>
        </p:sp>
        <p:sp>
          <p:nvSpPr>
            <p:cNvPr id="9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</p:sp>
      </p:grpSp>
      <p:sp>
        <p:nvSpPr>
          <p:cNvPr id="10" name="Google Shape;792;p36"/>
          <p:cNvSpPr txBox="1">
            <a:spLocks/>
          </p:cNvSpPr>
          <p:nvPr/>
        </p:nvSpPr>
        <p:spPr>
          <a:xfrm>
            <a:off x="3186709" y="277487"/>
            <a:ext cx="7800184" cy="1117304"/>
          </a:xfrm>
          <a:prstGeom prst="rect">
            <a:avLst/>
          </a:prstGeom>
        </p:spPr>
        <p:txBody>
          <a:bodyPr spcFirstLastPara="1" wrap="square" lIns="121791" tIns="121791" rIns="121791" bIns="121791" anchor="t" anchorCtr="0">
            <a:noAutofit/>
          </a:bodyPr>
          <a:lstStyle>
            <a:lvl1pPr marL="342754" indent="-34275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615" indent="-28563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494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480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467" indent="-2285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472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468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464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470" indent="-228504" algn="l" defTabSz="91399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3209">
              <a:buNone/>
            </a:pP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cuốn</a:t>
            </a:r>
            <a:r>
              <a: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endParaRPr lang="vi-VN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862140" y="404107"/>
            <a:ext cx="1235133" cy="1206833"/>
            <a:chOff x="1187619" y="2049661"/>
            <a:chExt cx="1235133" cy="1206833"/>
          </a:xfrm>
        </p:grpSpPr>
        <p:sp>
          <p:nvSpPr>
            <p:cNvPr id="12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4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525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48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9BE1CB2C-377D-4C89-9F8A-58E2D854D619}"/>
              </a:ext>
            </a:extLst>
          </p:cNvPr>
          <p:cNvSpPr txBox="1"/>
          <p:nvPr/>
        </p:nvSpPr>
        <p:spPr>
          <a:xfrm>
            <a:off x="1013936" y="659571"/>
            <a:ext cx="1159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600" b="1" dirty="0" smtClean="0">
                <a:solidFill>
                  <a:prstClr val="black"/>
                </a:solidFill>
                <a:latin typeface="Times New Roman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Nói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điều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thích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nhất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cuốn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sách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đã</a:t>
            </a:r>
            <a:r>
              <a:rPr lang="en-US" sz="36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91981B-166C-4564-A4FB-D552DE3F7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36" y="1533378"/>
            <a:ext cx="9832255" cy="47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2" name="cashreg.wav"/>
          </p:stSnd>
        </p:sndAc>
      </p:transition>
    </mc:Choice>
    <mc:Fallback xmlns="">
      <p:transition spd="slow">
        <p:checker/>
        <p:sndAc>
          <p:stSnd>
            <p:snd r:embed="rId5" name="cashreg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14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1051560"/>
            <a:ext cx="12191999" cy="5806440"/>
          </a:xfrm>
        </p:spPr>
      </p:pic>
      <p:sp>
        <p:nvSpPr>
          <p:cNvPr id="5" name="Title 1"/>
          <p:cNvSpPr txBox="1"/>
          <p:nvPr/>
        </p:nvSpPr>
        <p:spPr>
          <a:xfrm>
            <a:off x="0" y="-24974"/>
            <a:ext cx="12192000" cy="11658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82255" tIns="41130" rIns="82255" bIns="4113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THI BƠI LỘI</a:t>
            </a:r>
          </a:p>
        </p:txBody>
      </p:sp>
      <p:pic>
        <p:nvPicPr>
          <p:cNvPr id="6" name="360 Độ Thể Thao - nhacchuong.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84960" y="557956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"/>
            <a:ext cx="12192000" cy="6137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22832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-121920" y="3909697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1998" y="4671968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0677" l="57875" r="100000">
                        <a14:foregroundMark x1="78750" y1="49173" x2="79000" y2="60752"/>
                        <a14:foregroundMark x1="74750" y1="48271" x2="74000" y2="52782"/>
                        <a14:foregroundMark x1="73125" y1="48421" x2="73375" y2="51429"/>
                        <a14:foregroundMark x1="81750" y1="57444" x2="85625" y2="60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061" b="28509"/>
          <a:stretch>
            <a:fillRect/>
          </a:stretch>
        </p:blipFill>
        <p:spPr bwMode="auto">
          <a:xfrm>
            <a:off x="4381509" y="804186"/>
            <a:ext cx="1229717" cy="1701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54375">
                        <a14:foregroundMark x1="23750" y1="53919" x2="23250" y2="65796"/>
                        <a14:foregroundMark x1="18875" y1="54869" x2="19500" y2="65321"/>
                        <a14:foregroundMark x1="20000" y1="52257" x2="17500" y2="57482"/>
                        <a14:foregroundMark x1="19500" y1="79335" x2="23250" y2="85511"/>
                        <a14:foregroundMark x1="30375" y1="55344" x2="39875" y2="78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47556" b="-8653"/>
          <a:stretch>
            <a:fillRect/>
          </a:stretch>
        </p:blipFill>
        <p:spPr bwMode="auto">
          <a:xfrm>
            <a:off x="6114705" y="743709"/>
            <a:ext cx="1732667" cy="204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Connector 3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9" name="Flowchart: Connector 18">
            <a:hlinkClick r:id="" action="ppaction://noaction"/>
          </p:cNvPr>
          <p:cNvSpPr/>
          <p:nvPr/>
        </p:nvSpPr>
        <p:spPr>
          <a:xfrm>
            <a:off x="3646674" y="2837491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0" name="Flowchart: Connector 19">
            <a:hlinkClick r:id="" action="ppaction://noaction"/>
          </p:cNvPr>
          <p:cNvSpPr/>
          <p:nvPr/>
        </p:nvSpPr>
        <p:spPr>
          <a:xfrm>
            <a:off x="4497594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21" name="Flowchart: Connector 20">
            <a:hlinkClick r:id="" action="ppaction://noaction"/>
          </p:cNvPr>
          <p:cNvSpPr/>
          <p:nvPr/>
        </p:nvSpPr>
        <p:spPr>
          <a:xfrm>
            <a:off x="5302606" y="2863703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5" name="Rectangle 4"/>
          <p:cNvSpPr/>
          <p:nvPr/>
        </p:nvSpPr>
        <p:spPr>
          <a:xfrm rot="5400000">
            <a:off x="11386940" y="4568033"/>
            <a:ext cx="1072105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24" name="Rectangle 23"/>
          <p:cNvSpPr/>
          <p:nvPr/>
        </p:nvSpPr>
        <p:spPr>
          <a:xfrm rot="5400000">
            <a:off x="11446035" y="5849937"/>
            <a:ext cx="953927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/>
          <a:stretch>
            <a:fillRect/>
          </a:stretch>
        </p:blipFill>
        <p:spPr bwMode="auto">
          <a:xfrm>
            <a:off x="0" y="14"/>
            <a:ext cx="12192000" cy="613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04" r="-7931"/>
          <a:stretch>
            <a:fillRect/>
          </a:stretch>
        </p:blipFill>
        <p:spPr bwMode="auto">
          <a:xfrm>
            <a:off x="0" y="3530713"/>
            <a:ext cx="13136880" cy="300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506" b="100000" l="3875" r="71250">
                        <a14:foregroundMark x1="11500" y1="87040" x2="16000" y2="85289"/>
                        <a14:foregroundMark x1="13500" y1="73730" x2="17875" y2="73380"/>
                        <a14:backgroundMark x1="4500" y1="62697" x2="31875" y2="53940"/>
                        <a14:backgroundMark x1="51125" y1="46585" x2="64875" y2="41506"/>
                        <a14:backgroundMark x1="14000" y1="95972" x2="68375" y2="7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40" t="44372" r="39696" b="7180"/>
          <a:stretch>
            <a:fillRect/>
          </a:stretch>
        </p:blipFill>
        <p:spPr bwMode="auto">
          <a:xfrm>
            <a:off x="0" y="3794761"/>
            <a:ext cx="1988821" cy="1368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43" l="778" r="100000">
                        <a14:foregroundMark x1="36333" y1="58152" x2="47778" y2="56522"/>
                        <a14:backgroundMark x1="27111" y1="63152" x2="31889" y2="62500"/>
                        <a14:backgroundMark x1="35556" y1="61522" x2="43333" y2="63152"/>
                        <a14:backgroundMark x1="47444" y1="62826" x2="51778" y2="64457"/>
                        <a14:backgroundMark x1="46111" y1="61848" x2="46111" y2="64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97927" y="4636661"/>
            <a:ext cx="2919160" cy="2984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4" b="100000" l="500" r="59125">
                        <a14:foregroundMark x1="24500" y1="85263" x2="23625" y2="95338"/>
                        <a14:foregroundMark x1="10500" y1="71729" x2="8500" y2="77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9226" b="-10166"/>
          <a:stretch>
            <a:fillRect/>
          </a:stretch>
        </p:blipFill>
        <p:spPr bwMode="auto">
          <a:xfrm>
            <a:off x="2529841" y="342901"/>
            <a:ext cx="1650643" cy="248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" action="ppaction://noaction"/>
          </p:cNvPr>
          <p:cNvSpPr/>
          <p:nvPr/>
        </p:nvSpPr>
        <p:spPr>
          <a:xfrm>
            <a:off x="2779918" y="2830156"/>
            <a:ext cx="617221" cy="667011"/>
          </a:xfrm>
          <a:prstGeom prst="flowChartConnector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0" name="Rectangle 9"/>
          <p:cNvSpPr/>
          <p:nvPr/>
        </p:nvSpPr>
        <p:spPr>
          <a:xfrm rot="5400000">
            <a:off x="11389006" y="4633645"/>
            <a:ext cx="1074420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A</a:t>
            </a:r>
          </a:p>
        </p:txBody>
      </p:sp>
      <p:sp>
        <p:nvSpPr>
          <p:cNvPr id="11" name="Rectangle 10"/>
          <p:cNvSpPr/>
          <p:nvPr/>
        </p:nvSpPr>
        <p:spPr>
          <a:xfrm rot="5400000">
            <a:off x="11480003" y="5828041"/>
            <a:ext cx="983484" cy="4405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4.44444E-6 L 0.5 -4.44444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-4.44444E-6 L 0.75 -4.44444E-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5 1.11111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1.11111E-6 L 0.5 1.11111E-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 1.11111E-6 L 0.75 1.11111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8608"/>
            <a:ext cx="9144000" cy="2306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15" y="376909"/>
            <a:ext cx="84124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lvl="0"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trước em đã học bài gì?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20990" y="3629160"/>
            <a:ext cx="5875021" cy="2482347"/>
          </a:xfrm>
          <a:prstGeom prst="cloudCallout">
            <a:avLst>
              <a:gd name="adj1" fmla="val 87219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43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 của em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8926488" y="5620785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419671"/>
            <a:ext cx="9509760" cy="2260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15" y="663990"/>
            <a:ext cx="8961119" cy="1569620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 sách là hàng chữ lớn ở khoảng giữa....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241305" y="3524587"/>
            <a:ext cx="5612130" cy="2644993"/>
          </a:xfrm>
          <a:prstGeom prst="cloudCallout">
            <a:avLst>
              <a:gd name="adj1" fmla="val 66042"/>
              <a:gd name="adj2" fmla="val -6639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55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Bìa sách</a:t>
            </a: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44621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411488"/>
            <a:ext cx="9784080" cy="2123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8332" y="753163"/>
            <a:ext cx="9326879" cy="754012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3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viết sách được gọi là:</a:t>
            </a:r>
            <a:endParaRPr lang="en-US" sz="17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9" y="3703323"/>
            <a:ext cx="5141104" cy="2671812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08934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" b="113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7"/>
            <a:ext cx="10241280" cy="2488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61" l="0" r="99400">
                        <a14:foregroundMark x1="39400" y1="16803" x2="39400" y2="23258"/>
                        <a14:foregroundMark x1="39800" y1="17623" x2="42200" y2="24180"/>
                        <a14:foregroundMark x1="56800" y1="17623" x2="59500" y2="241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49"/>
          <a:stretch>
            <a:fillRect/>
          </a:stretch>
        </p:blipFill>
        <p:spPr bwMode="auto">
          <a:xfrm>
            <a:off x="7467600" y="3524580"/>
            <a:ext cx="2743200" cy="246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41120" y="274648"/>
            <a:ext cx="9509760" cy="830956"/>
          </a:xfrm>
          <a:prstGeom prst="rect">
            <a:avLst/>
          </a:prstGeom>
        </p:spPr>
        <p:txBody>
          <a:bodyPr wrap="square" lIns="91395" tIns="45700" rIns="91395" bIns="45700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 sau trang bìa là gì......</a:t>
            </a:r>
            <a:endParaRPr lang="en-US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Cloud Callout 17"/>
          <p:cNvSpPr/>
          <p:nvPr/>
        </p:nvSpPr>
        <p:spPr>
          <a:xfrm>
            <a:off x="-121918" y="3819940"/>
            <a:ext cx="4160520" cy="2482347"/>
          </a:xfrm>
          <a:prstGeom prst="cloudCallout">
            <a:avLst>
              <a:gd name="adj1" fmla="val 95494"/>
              <a:gd name="adj2" fmla="val -13353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6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 lục</a:t>
            </a:r>
            <a:endParaRPr lang="en-US" sz="6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ight Arrow 21">
            <a:hlinkClick r:id="" action="ppaction://noaction"/>
          </p:cNvPr>
          <p:cNvSpPr/>
          <p:nvPr/>
        </p:nvSpPr>
        <p:spPr>
          <a:xfrm>
            <a:off x="11252984" y="6030926"/>
            <a:ext cx="939016" cy="77230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5" tIns="45700" rIns="91395" bIns="45700" rtlCol="0" anchor="ctr"/>
          <a:lstStyle/>
          <a:p>
            <a:pPr algn="ctr"/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1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786</TotalTime>
  <Words>371</Words>
  <Application>Microsoft Office PowerPoint</Application>
  <PresentationFormat>Widescreen</PresentationFormat>
  <Paragraphs>79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Microsoft YaHei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Just Another Hand</vt:lpstr>
      <vt:lpstr>Times New Roman</vt:lpstr>
      <vt:lpstr>1_Office Theme</vt:lpstr>
      <vt:lpstr>6_Office Theme</vt:lpstr>
      <vt:lpstr>9_Office Theme</vt:lpstr>
      <vt:lpstr>2_Office Theme</vt:lpstr>
      <vt:lpstr>8_Office Theme</vt:lpstr>
      <vt:lpstr>NỀN 5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BENR-</dc:creator>
  <cp:lastModifiedBy>Truong</cp:lastModifiedBy>
  <cp:revision>47</cp:revision>
  <dcterms:created xsi:type="dcterms:W3CDTF">2021-05-25T10:05:27Z</dcterms:created>
  <dcterms:modified xsi:type="dcterms:W3CDTF">2024-11-02T07:46:58Z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