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3" r:id="rId2"/>
    <p:sldMasterId id="2147483718" r:id="rId3"/>
  </p:sldMasterIdLst>
  <p:notesMasterIdLst>
    <p:notesMasterId r:id="rId21"/>
  </p:notesMasterIdLst>
  <p:sldIdLst>
    <p:sldId id="2752" r:id="rId4"/>
    <p:sldId id="294" r:id="rId5"/>
    <p:sldId id="306" r:id="rId6"/>
    <p:sldId id="558" r:id="rId7"/>
    <p:sldId id="2726" r:id="rId8"/>
    <p:sldId id="2737" r:id="rId9"/>
    <p:sldId id="2751" r:id="rId10"/>
    <p:sldId id="298" r:id="rId11"/>
    <p:sldId id="2734" r:id="rId12"/>
    <p:sldId id="2745" r:id="rId13"/>
    <p:sldId id="2746" r:id="rId14"/>
    <p:sldId id="559" r:id="rId15"/>
    <p:sldId id="2747" r:id="rId16"/>
    <p:sldId id="2748" r:id="rId17"/>
    <p:sldId id="2730" r:id="rId18"/>
    <p:sldId id="2749" r:id="rId19"/>
    <p:sldId id="275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C2D09-8115-42C3-9BC7-AD979E3AA7B7}"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C2189-22B7-463F-B389-8C3E4DC7770F}" type="slidenum">
              <a:rPr lang="en-US" smtClean="0"/>
              <a:t>‹#›</a:t>
            </a:fld>
            <a:endParaRPr lang="en-US"/>
          </a:p>
        </p:txBody>
      </p:sp>
    </p:spTree>
    <p:extLst>
      <p:ext uri="{BB962C8B-B14F-4D97-AF65-F5344CB8AC3E}">
        <p14:creationId xmlns:p14="http://schemas.microsoft.com/office/powerpoint/2010/main" val="189370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a:t>
            </a:fld>
            <a:endParaRPr lang="en-US"/>
          </a:p>
        </p:txBody>
      </p:sp>
    </p:spTree>
    <p:extLst>
      <p:ext uri="{BB962C8B-B14F-4D97-AF65-F5344CB8AC3E}">
        <p14:creationId xmlns:p14="http://schemas.microsoft.com/office/powerpoint/2010/main" val="283252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10</a:t>
            </a:fld>
            <a:endParaRPr lang="en-US"/>
          </a:p>
        </p:txBody>
      </p:sp>
    </p:spTree>
    <p:extLst>
      <p:ext uri="{BB962C8B-B14F-4D97-AF65-F5344CB8AC3E}">
        <p14:creationId xmlns:p14="http://schemas.microsoft.com/office/powerpoint/2010/main" val="3935008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11</a:t>
            </a:fld>
            <a:endParaRPr lang="en-US"/>
          </a:p>
        </p:txBody>
      </p:sp>
    </p:spTree>
    <p:extLst>
      <p:ext uri="{BB962C8B-B14F-4D97-AF65-F5344CB8AC3E}">
        <p14:creationId xmlns:p14="http://schemas.microsoft.com/office/powerpoint/2010/main" val="212296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25136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13</a:t>
            </a:fld>
            <a:endParaRPr lang="en-US"/>
          </a:p>
        </p:txBody>
      </p:sp>
    </p:spTree>
    <p:extLst>
      <p:ext uri="{BB962C8B-B14F-4D97-AF65-F5344CB8AC3E}">
        <p14:creationId xmlns:p14="http://schemas.microsoft.com/office/powerpoint/2010/main" val="164618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14</a:t>
            </a:fld>
            <a:endParaRPr lang="en-US"/>
          </a:p>
        </p:txBody>
      </p:sp>
    </p:spTree>
    <p:extLst>
      <p:ext uri="{BB962C8B-B14F-4D97-AF65-F5344CB8AC3E}">
        <p14:creationId xmlns:p14="http://schemas.microsoft.com/office/powerpoint/2010/main" val="2213002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15</a:t>
            </a:fld>
            <a:endParaRPr lang="en-US"/>
          </a:p>
        </p:txBody>
      </p:sp>
    </p:spTree>
    <p:extLst>
      <p:ext uri="{BB962C8B-B14F-4D97-AF65-F5344CB8AC3E}">
        <p14:creationId xmlns:p14="http://schemas.microsoft.com/office/powerpoint/2010/main" val="66205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16</a:t>
            </a:fld>
            <a:endParaRPr lang="en-US"/>
          </a:p>
        </p:txBody>
      </p:sp>
    </p:spTree>
    <p:extLst>
      <p:ext uri="{BB962C8B-B14F-4D97-AF65-F5344CB8AC3E}">
        <p14:creationId xmlns:p14="http://schemas.microsoft.com/office/powerpoint/2010/main" val="316688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034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3</a:t>
            </a:fld>
            <a:endParaRPr lang="en-US"/>
          </a:p>
        </p:txBody>
      </p:sp>
    </p:spTree>
    <p:extLst>
      <p:ext uri="{BB962C8B-B14F-4D97-AF65-F5344CB8AC3E}">
        <p14:creationId xmlns:p14="http://schemas.microsoft.com/office/powerpoint/2010/main" val="7247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5</a:t>
            </a:fld>
            <a:endParaRPr lang="en-US"/>
          </a:p>
        </p:txBody>
      </p:sp>
    </p:spTree>
    <p:extLst>
      <p:ext uri="{BB962C8B-B14F-4D97-AF65-F5344CB8AC3E}">
        <p14:creationId xmlns:p14="http://schemas.microsoft.com/office/powerpoint/2010/main" val="257423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7460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7</a:t>
            </a:fld>
            <a:endParaRPr lang="en-US"/>
          </a:p>
        </p:txBody>
      </p:sp>
    </p:spTree>
    <p:extLst>
      <p:ext uri="{BB962C8B-B14F-4D97-AF65-F5344CB8AC3E}">
        <p14:creationId xmlns:p14="http://schemas.microsoft.com/office/powerpoint/2010/main" val="218269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863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FC2189-22B7-463F-B389-8C3E4DC7770F}" type="slidenum">
              <a:rPr lang="en-US" smtClean="0"/>
              <a:t>9</a:t>
            </a:fld>
            <a:endParaRPr lang="en-US"/>
          </a:p>
        </p:txBody>
      </p:sp>
    </p:spTree>
    <p:extLst>
      <p:ext uri="{BB962C8B-B14F-4D97-AF65-F5344CB8AC3E}">
        <p14:creationId xmlns:p14="http://schemas.microsoft.com/office/powerpoint/2010/main" val="4213723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9951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3056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924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9369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89213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4820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22672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20386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81249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8793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26314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7349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87155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54328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0300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325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64550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4370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48216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17060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6168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277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93482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81370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32123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03005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09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95257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90311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700349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1463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65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477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73545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13220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15460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873927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911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76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78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40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116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274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3"/>
            <a:ext cx="2844800" cy="365124"/>
          </a:xfrm>
          <a:prstGeom prst="rect">
            <a:avLst/>
          </a:prstGeom>
        </p:spPr>
        <p:txBody>
          <a:bodyPr/>
          <a:lstStyle/>
          <a:p>
            <a:fld id="{530820CF-B880-4189-942D-D702A7CBA730}" type="datetimeFigureOut">
              <a:rPr lang="zh-CN" altLang="en-US" smtClean="0"/>
              <a:t>2024/11/30</a:t>
            </a:fld>
            <a:endParaRPr lang="zh-CN" altLang="en-US"/>
          </a:p>
        </p:txBody>
      </p:sp>
      <p:sp>
        <p:nvSpPr>
          <p:cNvPr id="3" name="页脚占位符 2"/>
          <p:cNvSpPr>
            <a:spLocks noGrp="1"/>
          </p:cNvSpPr>
          <p:nvPr>
            <p:ph type="ftr" sz="quarter" idx="11"/>
          </p:nvPr>
        </p:nvSpPr>
        <p:spPr>
          <a:xfrm>
            <a:off x="4165600" y="6356353"/>
            <a:ext cx="3860800" cy="36512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3"/>
            <a:ext cx="2844800" cy="36512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630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64145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6" y="273052"/>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2"/>
            </a:lvl2pPr>
            <a:lvl3pPr>
              <a:defRPr sz="3199"/>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6" y="1435103"/>
            <a:ext cx="4011084" cy="4691063"/>
          </a:xfrm>
          <a:prstGeom prst="rect">
            <a:avLst/>
          </a:prstGeom>
        </p:spPr>
        <p:txBody>
          <a:bodyPr/>
          <a:lstStyle>
            <a:lvl1pPr marL="0" indent="0">
              <a:buNone/>
              <a:defRPr sz="1867"/>
            </a:lvl1pPr>
            <a:lvl2pPr marL="609402" indent="0">
              <a:buNone/>
              <a:defRPr sz="1600"/>
            </a:lvl2pPr>
            <a:lvl3pPr marL="1218804" indent="0">
              <a:buNone/>
              <a:defRPr sz="1333"/>
            </a:lvl3pPr>
            <a:lvl4pPr marL="1828206" indent="0">
              <a:buNone/>
              <a:defRPr sz="1200"/>
            </a:lvl4pPr>
            <a:lvl5pPr marL="2437607"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3"/>
            <a:ext cx="2844800" cy="365124"/>
          </a:xfrm>
          <a:prstGeom prst="rect">
            <a:avLst/>
          </a:prstGeom>
        </p:spPr>
        <p:txBody>
          <a:bodyPr/>
          <a:lstStyle/>
          <a:p>
            <a:fld id="{530820CF-B880-4189-942D-D702A7CBA730}" type="datetimeFigureOut">
              <a:rPr lang="zh-CN" altLang="en-US" smtClean="0"/>
              <a:t>2024/11/30</a:t>
            </a:fld>
            <a:endParaRPr lang="zh-CN" altLang="en-US"/>
          </a:p>
        </p:txBody>
      </p:sp>
      <p:sp>
        <p:nvSpPr>
          <p:cNvPr id="6" name="页脚占位符 5"/>
          <p:cNvSpPr>
            <a:spLocks noGrp="1"/>
          </p:cNvSpPr>
          <p:nvPr>
            <p:ph type="ftr" sz="quarter" idx="11"/>
          </p:nvPr>
        </p:nvSpPr>
        <p:spPr>
          <a:xfrm>
            <a:off x="4165600" y="6356353"/>
            <a:ext cx="3860800" cy="36512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3"/>
            <a:ext cx="2844800" cy="36512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1547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1_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6" y="273052"/>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2"/>
            </a:lvl2pPr>
            <a:lvl3pPr>
              <a:defRPr sz="3199"/>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6" y="1435103"/>
            <a:ext cx="4011084" cy="4691063"/>
          </a:xfrm>
          <a:prstGeom prst="rect">
            <a:avLst/>
          </a:prstGeom>
        </p:spPr>
        <p:txBody>
          <a:bodyPr/>
          <a:lstStyle>
            <a:lvl1pPr marL="0" indent="0">
              <a:buNone/>
              <a:defRPr sz="1867"/>
            </a:lvl1pPr>
            <a:lvl2pPr marL="609402" indent="0">
              <a:buNone/>
              <a:defRPr sz="1600"/>
            </a:lvl2pPr>
            <a:lvl3pPr marL="1218804" indent="0">
              <a:buNone/>
              <a:defRPr sz="1333"/>
            </a:lvl3pPr>
            <a:lvl4pPr marL="1828206" indent="0">
              <a:buNone/>
              <a:defRPr sz="1200"/>
            </a:lvl4pPr>
            <a:lvl5pPr marL="2437607"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3"/>
            <a:ext cx="2844800" cy="365124"/>
          </a:xfrm>
          <a:prstGeom prst="rect">
            <a:avLst/>
          </a:prstGeom>
        </p:spPr>
        <p:txBody>
          <a:bodyPr/>
          <a:lstStyle/>
          <a:p>
            <a:fld id="{530820CF-B880-4189-942D-D702A7CBA730}" type="datetimeFigureOut">
              <a:rPr lang="zh-CN" altLang="en-US" smtClean="0"/>
              <a:t>2024/11/30</a:t>
            </a:fld>
            <a:endParaRPr lang="zh-CN" altLang="en-US"/>
          </a:p>
        </p:txBody>
      </p:sp>
      <p:sp>
        <p:nvSpPr>
          <p:cNvPr id="6" name="页脚占位符 5"/>
          <p:cNvSpPr>
            <a:spLocks noGrp="1"/>
          </p:cNvSpPr>
          <p:nvPr>
            <p:ph type="ftr" sz="quarter" idx="11"/>
          </p:nvPr>
        </p:nvSpPr>
        <p:spPr>
          <a:xfrm>
            <a:off x="4165600" y="6356353"/>
            <a:ext cx="3860800" cy="36512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3"/>
            <a:ext cx="2844800" cy="365124"/>
          </a:xfrm>
          <a:prstGeom prst="rect">
            <a:avLst/>
          </a:prstGeom>
        </p:spPr>
        <p:txBody>
          <a:bodyPr/>
          <a:lstStyle/>
          <a:p>
            <a:fld id="{0C913308-F349-4B6D-A68A-DD1791B4A57B}" type="slidenum">
              <a:rPr lang="zh-CN" altLang="en-US" smtClean="0"/>
              <a:t>‹#›</a:t>
            </a:fld>
            <a:endParaRPr lang="zh-CN" altLang="en-US"/>
          </a:p>
        </p:txBody>
      </p:sp>
      <p:sp>
        <p:nvSpPr>
          <p:cNvPr id="9" name="TextBox 8"/>
          <p:cNvSpPr txBox="1"/>
          <p:nvPr userDrawn="1"/>
        </p:nvSpPr>
        <p:spPr>
          <a:xfrm>
            <a:off x="2506921" y="6700143"/>
            <a:ext cx="2400267" cy="127151"/>
          </a:xfrm>
          <a:prstGeom prst="rect">
            <a:avLst/>
          </a:prstGeom>
          <a:noFill/>
        </p:spPr>
        <p:txBody>
          <a:bodyPr wrap="square" rtlCol="0">
            <a:spAutoFit/>
          </a:bodyPr>
          <a:lstStyle/>
          <a:p>
            <a:pPr marL="0" marR="0" lvl="0" indent="0" defTabSz="1218804" eaLnBrk="1" fontAlgn="auto" latinLnBrk="0" hangingPunct="1">
              <a:lnSpc>
                <a:spcPct val="200000"/>
              </a:lnSpc>
              <a:spcBef>
                <a:spcPts val="0"/>
              </a:spcBef>
              <a:spcAft>
                <a:spcPts val="0"/>
              </a:spcAft>
              <a:buClrTx/>
              <a:buSzTx/>
              <a:buFontTx/>
              <a:buNone/>
              <a:tabLst/>
              <a:defRPr/>
            </a:pPr>
            <a:r>
              <a:rPr kumimoji="0" lang="en-US" altLang="zh-CN" sz="133" b="0" i="0" u="none" strike="noStrike" kern="0" cap="none" spc="0" normalizeH="0" baseline="0" noProof="0" dirty="0">
                <a:ln>
                  <a:noFill/>
                </a:ln>
                <a:solidFill>
                  <a:prstClr val="black"/>
                </a:solidFill>
                <a:effectLst/>
                <a:uLnTx/>
                <a:uFillTx/>
                <a:hlinkClick r:id="rId2"/>
              </a:rPr>
              <a:t>PPT</a:t>
            </a:r>
            <a:r>
              <a:rPr kumimoji="0" lang="zh-CN" altLang="en-US" sz="133" b="0" i="0" u="none" strike="noStrike" kern="0" cap="none" spc="0" normalizeH="0" baseline="0" noProof="0" dirty="0">
                <a:ln>
                  <a:noFill/>
                </a:ln>
                <a:solidFill>
                  <a:prstClr val="black"/>
                </a:solidFill>
                <a:effectLst/>
                <a:uLnTx/>
                <a:uFillTx/>
                <a:hlinkClick r:id="rId2"/>
              </a:rPr>
              <a:t>模板</a:t>
            </a:r>
            <a:r>
              <a:rPr kumimoji="0" lang="zh-CN" altLang="en-US" sz="133" b="0" i="0" u="none" strike="noStrike" kern="0" cap="none" spc="0" normalizeH="0" baseline="0" noProof="0" dirty="0">
                <a:ln>
                  <a:noFill/>
                </a:ln>
                <a:solidFill>
                  <a:prstClr val="black"/>
                </a:solidFill>
                <a:effectLst/>
                <a:uLnTx/>
                <a:uFillTx/>
              </a:rPr>
              <a:t> </a:t>
            </a:r>
            <a:r>
              <a:rPr kumimoji="0" lang="en-US" altLang="zh-CN" sz="133" b="0" i="0" u="none" strike="noStrike" kern="0" cap="none" spc="0" normalizeH="0" baseline="0" noProof="0" dirty="0">
                <a:ln>
                  <a:noFill/>
                </a:ln>
                <a:solidFill>
                  <a:prstClr val="black"/>
                </a:solidFill>
                <a:effectLst/>
                <a:uLnTx/>
                <a:uFillTx/>
              </a:rPr>
              <a:t>http://www.1ppt.com/moban/</a:t>
            </a:r>
            <a:r>
              <a:rPr kumimoji="0" lang="zh-CN" altLang="en-US" sz="133" b="0" i="0" u="none" strike="noStrike" kern="0" cap="none" spc="0" normalizeH="0" baseline="0" noProof="0" dirty="0">
                <a:ln>
                  <a:noFill/>
                </a:ln>
                <a:solidFill>
                  <a:prstClr val="black"/>
                </a:solidFill>
                <a:effectLst/>
                <a:uLnTx/>
                <a:uFillTx/>
              </a:rPr>
              <a:t> </a:t>
            </a:r>
            <a:endParaRPr kumimoji="0" lang="en-US" altLang="zh-CN" sz="133"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58443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7"/>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5"/>
            </a:lvl4pPr>
            <a:lvl5pPr marL="2437607" indent="0">
              <a:buNone/>
              <a:defRPr sz="2665"/>
            </a:lvl5pPr>
            <a:lvl6pPr marL="3047009" indent="0">
              <a:buNone/>
              <a:defRPr sz="2665"/>
            </a:lvl6pPr>
            <a:lvl7pPr marL="3656411" indent="0">
              <a:buNone/>
              <a:defRPr sz="2665"/>
            </a:lvl7pPr>
            <a:lvl8pPr marL="4265813" indent="0">
              <a:buNone/>
              <a:defRPr sz="2665"/>
            </a:lvl8pPr>
            <a:lvl9pPr marL="4875215"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402" indent="0">
              <a:buNone/>
              <a:defRPr sz="1600"/>
            </a:lvl2pPr>
            <a:lvl3pPr marL="1218804" indent="0">
              <a:buNone/>
              <a:defRPr sz="1333"/>
            </a:lvl3pPr>
            <a:lvl4pPr marL="1828206" indent="0">
              <a:buNone/>
              <a:defRPr sz="1200"/>
            </a:lvl4pPr>
            <a:lvl5pPr marL="2437607"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3"/>
            <a:ext cx="2844800" cy="365124"/>
          </a:xfrm>
          <a:prstGeom prst="rect">
            <a:avLst/>
          </a:prstGeom>
        </p:spPr>
        <p:txBody>
          <a:bodyPr/>
          <a:lstStyle/>
          <a:p>
            <a:fld id="{530820CF-B880-4189-942D-D702A7CBA730}" type="datetimeFigureOut">
              <a:rPr lang="zh-CN" altLang="en-US" smtClean="0"/>
              <a:t>2024/11/30</a:t>
            </a:fld>
            <a:endParaRPr lang="zh-CN" altLang="en-US"/>
          </a:p>
        </p:txBody>
      </p:sp>
      <p:sp>
        <p:nvSpPr>
          <p:cNvPr id="6" name="页脚占位符 5"/>
          <p:cNvSpPr>
            <a:spLocks noGrp="1"/>
          </p:cNvSpPr>
          <p:nvPr>
            <p:ph type="ftr" sz="quarter" idx="11"/>
          </p:nvPr>
        </p:nvSpPr>
        <p:spPr>
          <a:xfrm>
            <a:off x="4165600" y="6356353"/>
            <a:ext cx="3860800" cy="36512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3"/>
            <a:ext cx="2844800" cy="36512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13105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40"/>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4"/>
          </a:xfrm>
          <a:prstGeom prst="rect">
            <a:avLst/>
          </a:prstGeom>
        </p:spPr>
        <p:txBody>
          <a:bodyPr/>
          <a:lstStyle/>
          <a:p>
            <a:fld id="{530820CF-B880-4189-942D-D702A7CBA730}" type="datetimeFigureOut">
              <a:rPr lang="zh-CN" altLang="en-US" smtClean="0"/>
              <a:t>2024/11/30</a:t>
            </a:fld>
            <a:endParaRPr lang="zh-CN" altLang="en-US"/>
          </a:p>
        </p:txBody>
      </p:sp>
      <p:sp>
        <p:nvSpPr>
          <p:cNvPr id="5" name="页脚占位符 4"/>
          <p:cNvSpPr>
            <a:spLocks noGrp="1"/>
          </p:cNvSpPr>
          <p:nvPr>
            <p:ph type="ftr" sz="quarter" idx="11"/>
          </p:nvPr>
        </p:nvSpPr>
        <p:spPr>
          <a:xfrm>
            <a:off x="4165600" y="6356353"/>
            <a:ext cx="3860800" cy="36512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3"/>
            <a:ext cx="2844800" cy="36512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43334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垂直排列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396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073"/>
            <a:ext cx="10515600" cy="132462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43282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650"/>
        <p:cNvGrpSpPr/>
        <p:nvPr/>
      </p:nvGrpSpPr>
      <p:grpSpPr>
        <a:xfrm>
          <a:off x="0" y="0"/>
          <a:ext cx="0" cy="0"/>
          <a:chOff x="0" y="0"/>
          <a:chExt cx="0" cy="0"/>
        </a:xfrm>
      </p:grpSpPr>
      <p:sp>
        <p:nvSpPr>
          <p:cNvPr id="651" name="Google Shape;651;p27"/>
          <p:cNvSpPr txBox="1">
            <a:spLocks noGrp="1"/>
          </p:cNvSpPr>
          <p:nvPr>
            <p:ph type="title"/>
          </p:nvPr>
        </p:nvSpPr>
        <p:spPr>
          <a:xfrm>
            <a:off x="5582167" y="922532"/>
            <a:ext cx="56588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997"/>
            </a:lvl1pPr>
            <a:lvl2pPr lvl="1" algn="ctr" rtl="0">
              <a:spcBef>
                <a:spcPts val="0"/>
              </a:spcBef>
              <a:spcAft>
                <a:spcPts val="0"/>
              </a:spcAft>
              <a:buSzPts val="3600"/>
              <a:buNone/>
              <a:defRPr sz="4799"/>
            </a:lvl2pPr>
            <a:lvl3pPr lvl="2" algn="ctr" rtl="0">
              <a:spcBef>
                <a:spcPts val="0"/>
              </a:spcBef>
              <a:spcAft>
                <a:spcPts val="0"/>
              </a:spcAft>
              <a:buSzPts val="3600"/>
              <a:buNone/>
              <a:defRPr sz="4799"/>
            </a:lvl3pPr>
            <a:lvl4pPr lvl="3" algn="ctr" rtl="0">
              <a:spcBef>
                <a:spcPts val="0"/>
              </a:spcBef>
              <a:spcAft>
                <a:spcPts val="0"/>
              </a:spcAft>
              <a:buSzPts val="3600"/>
              <a:buNone/>
              <a:defRPr sz="4799"/>
            </a:lvl4pPr>
            <a:lvl5pPr lvl="4" algn="ctr" rtl="0">
              <a:spcBef>
                <a:spcPts val="0"/>
              </a:spcBef>
              <a:spcAft>
                <a:spcPts val="0"/>
              </a:spcAft>
              <a:buSzPts val="3600"/>
              <a:buNone/>
              <a:defRPr sz="4799"/>
            </a:lvl5pPr>
            <a:lvl6pPr lvl="5" algn="ctr" rtl="0">
              <a:spcBef>
                <a:spcPts val="0"/>
              </a:spcBef>
              <a:spcAft>
                <a:spcPts val="0"/>
              </a:spcAft>
              <a:buSzPts val="3600"/>
              <a:buNone/>
              <a:defRPr sz="4799"/>
            </a:lvl6pPr>
            <a:lvl7pPr lvl="6" algn="ctr" rtl="0">
              <a:spcBef>
                <a:spcPts val="0"/>
              </a:spcBef>
              <a:spcAft>
                <a:spcPts val="0"/>
              </a:spcAft>
              <a:buSzPts val="3600"/>
              <a:buNone/>
              <a:defRPr sz="4799"/>
            </a:lvl7pPr>
            <a:lvl8pPr lvl="7" algn="ctr" rtl="0">
              <a:spcBef>
                <a:spcPts val="0"/>
              </a:spcBef>
              <a:spcAft>
                <a:spcPts val="0"/>
              </a:spcAft>
              <a:buSzPts val="3600"/>
              <a:buNone/>
              <a:defRPr sz="4799"/>
            </a:lvl8pPr>
            <a:lvl9pPr lvl="8" algn="ctr" rtl="0">
              <a:spcBef>
                <a:spcPts val="0"/>
              </a:spcBef>
              <a:spcAft>
                <a:spcPts val="0"/>
              </a:spcAft>
              <a:buSzPts val="3600"/>
              <a:buNone/>
              <a:defRPr sz="4799"/>
            </a:lvl9pPr>
          </a:lstStyle>
          <a:p>
            <a:endParaRPr/>
          </a:p>
        </p:txBody>
      </p:sp>
      <p:sp>
        <p:nvSpPr>
          <p:cNvPr id="652" name="Google Shape;652;p27"/>
          <p:cNvSpPr txBox="1">
            <a:spLocks noGrp="1"/>
          </p:cNvSpPr>
          <p:nvPr>
            <p:ph type="title" idx="2" hasCustomPrompt="1"/>
          </p:nvPr>
        </p:nvSpPr>
        <p:spPr>
          <a:xfrm>
            <a:off x="2872967" y="922533"/>
            <a:ext cx="2709200" cy="17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3329"/>
            </a:lvl1pPr>
            <a:lvl2pPr lvl="1" algn="ctr" rtl="0">
              <a:spcBef>
                <a:spcPts val="0"/>
              </a:spcBef>
              <a:spcAft>
                <a:spcPts val="0"/>
              </a:spcAft>
              <a:buSzPts val="12000"/>
              <a:buNone/>
              <a:defRPr sz="15994"/>
            </a:lvl2pPr>
            <a:lvl3pPr lvl="2" algn="ctr" rtl="0">
              <a:spcBef>
                <a:spcPts val="0"/>
              </a:spcBef>
              <a:spcAft>
                <a:spcPts val="0"/>
              </a:spcAft>
              <a:buSzPts val="12000"/>
              <a:buNone/>
              <a:defRPr sz="15994"/>
            </a:lvl3pPr>
            <a:lvl4pPr lvl="3" algn="ctr" rtl="0">
              <a:spcBef>
                <a:spcPts val="0"/>
              </a:spcBef>
              <a:spcAft>
                <a:spcPts val="0"/>
              </a:spcAft>
              <a:buSzPts val="12000"/>
              <a:buNone/>
              <a:defRPr sz="15994"/>
            </a:lvl4pPr>
            <a:lvl5pPr lvl="4" algn="ctr" rtl="0">
              <a:spcBef>
                <a:spcPts val="0"/>
              </a:spcBef>
              <a:spcAft>
                <a:spcPts val="0"/>
              </a:spcAft>
              <a:buSzPts val="12000"/>
              <a:buNone/>
              <a:defRPr sz="15994"/>
            </a:lvl5pPr>
            <a:lvl6pPr lvl="5" algn="ctr" rtl="0">
              <a:spcBef>
                <a:spcPts val="0"/>
              </a:spcBef>
              <a:spcAft>
                <a:spcPts val="0"/>
              </a:spcAft>
              <a:buSzPts val="12000"/>
              <a:buNone/>
              <a:defRPr sz="15994"/>
            </a:lvl6pPr>
            <a:lvl7pPr lvl="6" algn="ctr" rtl="0">
              <a:spcBef>
                <a:spcPts val="0"/>
              </a:spcBef>
              <a:spcAft>
                <a:spcPts val="0"/>
              </a:spcAft>
              <a:buSzPts val="12000"/>
              <a:buNone/>
              <a:defRPr sz="15994"/>
            </a:lvl7pPr>
            <a:lvl8pPr lvl="7" algn="ctr" rtl="0">
              <a:spcBef>
                <a:spcPts val="0"/>
              </a:spcBef>
              <a:spcAft>
                <a:spcPts val="0"/>
              </a:spcAft>
              <a:buSzPts val="12000"/>
              <a:buNone/>
              <a:defRPr sz="15994"/>
            </a:lvl8pPr>
            <a:lvl9pPr lvl="8" algn="ctr" rtl="0">
              <a:spcBef>
                <a:spcPts val="0"/>
              </a:spcBef>
              <a:spcAft>
                <a:spcPts val="0"/>
              </a:spcAft>
              <a:buSzPts val="12000"/>
              <a:buNone/>
              <a:defRPr sz="15994"/>
            </a:lvl9pPr>
          </a:lstStyle>
          <a:p>
            <a:r>
              <a:t>xx%</a:t>
            </a:r>
          </a:p>
        </p:txBody>
      </p:sp>
      <p:sp>
        <p:nvSpPr>
          <p:cNvPr id="653" name="Google Shape;653;p27"/>
          <p:cNvSpPr txBox="1">
            <a:spLocks noGrp="1"/>
          </p:cNvSpPr>
          <p:nvPr>
            <p:ph type="subTitle" idx="1"/>
          </p:nvPr>
        </p:nvSpPr>
        <p:spPr>
          <a:xfrm>
            <a:off x="5582247" y="2044933"/>
            <a:ext cx="5658800" cy="6012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54" name="Google Shape;654;p27"/>
          <p:cNvGrpSpPr/>
          <p:nvPr/>
        </p:nvGrpSpPr>
        <p:grpSpPr>
          <a:xfrm>
            <a:off x="9682003" y="4669881"/>
            <a:ext cx="3577477" cy="1411096"/>
            <a:chOff x="4432311" y="2548350"/>
            <a:chExt cx="4488305" cy="1770363"/>
          </a:xfrm>
        </p:grpSpPr>
        <p:sp>
          <p:nvSpPr>
            <p:cNvPr id="655" name="Google Shape;655;p27"/>
            <p:cNvSpPr/>
            <p:nvPr/>
          </p:nvSpPr>
          <p:spPr>
            <a:xfrm>
              <a:off x="5423050" y="2548350"/>
              <a:ext cx="3497566" cy="1770363"/>
            </a:xfrm>
            <a:custGeom>
              <a:avLst/>
              <a:gdLst/>
              <a:ahLst/>
              <a:cxnLst/>
              <a:rect l="l" t="t" r="r" b="b"/>
              <a:pathLst>
                <a:path w="112480" h="56934" extrusionOk="0">
                  <a:moveTo>
                    <a:pt x="50577" y="1"/>
                  </a:moveTo>
                  <a:cubicBezTo>
                    <a:pt x="50438" y="1"/>
                    <a:pt x="50299" y="7"/>
                    <a:pt x="50161" y="22"/>
                  </a:cubicBezTo>
                  <a:cubicBezTo>
                    <a:pt x="48328" y="205"/>
                    <a:pt x="46434" y="235"/>
                    <a:pt x="44662" y="602"/>
                  </a:cubicBezTo>
                  <a:cubicBezTo>
                    <a:pt x="44056" y="717"/>
                    <a:pt x="43407" y="739"/>
                    <a:pt x="42746" y="739"/>
                  </a:cubicBezTo>
                  <a:cubicBezTo>
                    <a:pt x="42335" y="739"/>
                    <a:pt x="41920" y="730"/>
                    <a:pt x="41506" y="730"/>
                  </a:cubicBezTo>
                  <a:cubicBezTo>
                    <a:pt x="40641" y="730"/>
                    <a:pt x="39786" y="768"/>
                    <a:pt x="39011" y="999"/>
                  </a:cubicBezTo>
                  <a:cubicBezTo>
                    <a:pt x="37269" y="1518"/>
                    <a:pt x="35895" y="3412"/>
                    <a:pt x="34215" y="4115"/>
                  </a:cubicBezTo>
                  <a:cubicBezTo>
                    <a:pt x="32534" y="4818"/>
                    <a:pt x="30640" y="5154"/>
                    <a:pt x="29021" y="6009"/>
                  </a:cubicBezTo>
                  <a:cubicBezTo>
                    <a:pt x="27402" y="6895"/>
                    <a:pt x="25264" y="7048"/>
                    <a:pt x="23736" y="8056"/>
                  </a:cubicBezTo>
                  <a:cubicBezTo>
                    <a:pt x="22209" y="9094"/>
                    <a:pt x="22148" y="12119"/>
                    <a:pt x="20743" y="13280"/>
                  </a:cubicBezTo>
                  <a:cubicBezTo>
                    <a:pt x="19307" y="14440"/>
                    <a:pt x="17596" y="15204"/>
                    <a:pt x="16313" y="16487"/>
                  </a:cubicBezTo>
                  <a:cubicBezTo>
                    <a:pt x="15000" y="17770"/>
                    <a:pt x="12861" y="18351"/>
                    <a:pt x="11700" y="19756"/>
                  </a:cubicBezTo>
                  <a:cubicBezTo>
                    <a:pt x="10540" y="21161"/>
                    <a:pt x="10540" y="23483"/>
                    <a:pt x="9531" y="25010"/>
                  </a:cubicBezTo>
                  <a:cubicBezTo>
                    <a:pt x="8523" y="26538"/>
                    <a:pt x="6477" y="27454"/>
                    <a:pt x="5591" y="29073"/>
                  </a:cubicBezTo>
                  <a:cubicBezTo>
                    <a:pt x="4735" y="30692"/>
                    <a:pt x="3697" y="32311"/>
                    <a:pt x="2994" y="34022"/>
                  </a:cubicBezTo>
                  <a:cubicBezTo>
                    <a:pt x="2291" y="35702"/>
                    <a:pt x="1619" y="37504"/>
                    <a:pt x="1100" y="39276"/>
                  </a:cubicBezTo>
                  <a:cubicBezTo>
                    <a:pt x="550" y="41048"/>
                    <a:pt x="672" y="43003"/>
                    <a:pt x="336" y="44805"/>
                  </a:cubicBezTo>
                  <a:cubicBezTo>
                    <a:pt x="0" y="46608"/>
                    <a:pt x="1589" y="48624"/>
                    <a:pt x="1406" y="50487"/>
                  </a:cubicBezTo>
                  <a:cubicBezTo>
                    <a:pt x="1222" y="52320"/>
                    <a:pt x="61" y="52992"/>
                    <a:pt x="61" y="54856"/>
                  </a:cubicBezTo>
                  <a:cubicBezTo>
                    <a:pt x="2566" y="55711"/>
                    <a:pt x="2383" y="56933"/>
                    <a:pt x="5041" y="56933"/>
                  </a:cubicBezTo>
                  <a:cubicBezTo>
                    <a:pt x="7699" y="56933"/>
                    <a:pt x="7729" y="55222"/>
                    <a:pt x="10356" y="55222"/>
                  </a:cubicBezTo>
                  <a:cubicBezTo>
                    <a:pt x="13014" y="55222"/>
                    <a:pt x="13044" y="54673"/>
                    <a:pt x="15702" y="54673"/>
                  </a:cubicBezTo>
                  <a:cubicBezTo>
                    <a:pt x="18360" y="54673"/>
                    <a:pt x="18360" y="54948"/>
                    <a:pt x="21018" y="54948"/>
                  </a:cubicBezTo>
                  <a:cubicBezTo>
                    <a:pt x="23675" y="54948"/>
                    <a:pt x="23706" y="56597"/>
                    <a:pt x="26364" y="56597"/>
                  </a:cubicBezTo>
                  <a:cubicBezTo>
                    <a:pt x="29052" y="56597"/>
                    <a:pt x="29052" y="55589"/>
                    <a:pt x="31679" y="55589"/>
                  </a:cubicBezTo>
                  <a:cubicBezTo>
                    <a:pt x="34337" y="55589"/>
                    <a:pt x="34367" y="56628"/>
                    <a:pt x="37025" y="56628"/>
                  </a:cubicBezTo>
                  <a:cubicBezTo>
                    <a:pt x="39713" y="56628"/>
                    <a:pt x="39713" y="56903"/>
                    <a:pt x="42340" y="56903"/>
                  </a:cubicBezTo>
                  <a:cubicBezTo>
                    <a:pt x="44998" y="56903"/>
                    <a:pt x="45029" y="55253"/>
                    <a:pt x="47686" y="55253"/>
                  </a:cubicBezTo>
                  <a:cubicBezTo>
                    <a:pt x="50375" y="55253"/>
                    <a:pt x="50375" y="56811"/>
                    <a:pt x="53032" y="56811"/>
                  </a:cubicBezTo>
                  <a:cubicBezTo>
                    <a:pt x="55690" y="56811"/>
                    <a:pt x="55690" y="56567"/>
                    <a:pt x="58378" y="56567"/>
                  </a:cubicBezTo>
                  <a:cubicBezTo>
                    <a:pt x="61036" y="56567"/>
                    <a:pt x="61036" y="56475"/>
                    <a:pt x="63694" y="56475"/>
                  </a:cubicBezTo>
                  <a:cubicBezTo>
                    <a:pt x="66351" y="56475"/>
                    <a:pt x="66382" y="55803"/>
                    <a:pt x="69040" y="55803"/>
                  </a:cubicBezTo>
                  <a:cubicBezTo>
                    <a:pt x="71728" y="55803"/>
                    <a:pt x="71728" y="56811"/>
                    <a:pt x="74386" y="56811"/>
                  </a:cubicBezTo>
                  <a:cubicBezTo>
                    <a:pt x="77074" y="56811"/>
                    <a:pt x="77074" y="54856"/>
                    <a:pt x="79732" y="54856"/>
                  </a:cubicBezTo>
                  <a:cubicBezTo>
                    <a:pt x="82420" y="54856"/>
                    <a:pt x="82420" y="56017"/>
                    <a:pt x="85047" y="56017"/>
                  </a:cubicBezTo>
                  <a:cubicBezTo>
                    <a:pt x="87705" y="56017"/>
                    <a:pt x="87735" y="56353"/>
                    <a:pt x="90393" y="56353"/>
                  </a:cubicBezTo>
                  <a:cubicBezTo>
                    <a:pt x="93081" y="56353"/>
                    <a:pt x="93081" y="55528"/>
                    <a:pt x="95739" y="55528"/>
                  </a:cubicBezTo>
                  <a:cubicBezTo>
                    <a:pt x="98427" y="55528"/>
                    <a:pt x="98427" y="56078"/>
                    <a:pt x="101085" y="56078"/>
                  </a:cubicBezTo>
                  <a:cubicBezTo>
                    <a:pt x="103101" y="56078"/>
                    <a:pt x="103605" y="55768"/>
                    <a:pt x="104853" y="55768"/>
                  </a:cubicBezTo>
                  <a:cubicBezTo>
                    <a:pt x="105268" y="55768"/>
                    <a:pt x="105767" y="55803"/>
                    <a:pt x="106431" y="55895"/>
                  </a:cubicBezTo>
                  <a:cubicBezTo>
                    <a:pt x="108028" y="56145"/>
                    <a:pt x="108680" y="56480"/>
                    <a:pt x="109577" y="56480"/>
                  </a:cubicBezTo>
                  <a:cubicBezTo>
                    <a:pt x="110104" y="56480"/>
                    <a:pt x="110716" y="56364"/>
                    <a:pt x="111655" y="56047"/>
                  </a:cubicBezTo>
                  <a:cubicBezTo>
                    <a:pt x="111655" y="54184"/>
                    <a:pt x="112480" y="52045"/>
                    <a:pt x="112327" y="50243"/>
                  </a:cubicBezTo>
                  <a:cubicBezTo>
                    <a:pt x="112144" y="48441"/>
                    <a:pt x="111472" y="46577"/>
                    <a:pt x="111105" y="44775"/>
                  </a:cubicBezTo>
                  <a:cubicBezTo>
                    <a:pt x="110769" y="43003"/>
                    <a:pt x="108936" y="41537"/>
                    <a:pt x="108417" y="39826"/>
                  </a:cubicBezTo>
                  <a:cubicBezTo>
                    <a:pt x="107897" y="38085"/>
                    <a:pt x="107317" y="36374"/>
                    <a:pt x="106614" y="34694"/>
                  </a:cubicBezTo>
                  <a:cubicBezTo>
                    <a:pt x="105912" y="33014"/>
                    <a:pt x="106767" y="30570"/>
                    <a:pt x="105912" y="28951"/>
                  </a:cubicBezTo>
                  <a:cubicBezTo>
                    <a:pt x="105026" y="27362"/>
                    <a:pt x="104201" y="25560"/>
                    <a:pt x="103193" y="24063"/>
                  </a:cubicBezTo>
                  <a:cubicBezTo>
                    <a:pt x="102185" y="22536"/>
                    <a:pt x="100321" y="21497"/>
                    <a:pt x="99161" y="20092"/>
                  </a:cubicBezTo>
                  <a:cubicBezTo>
                    <a:pt x="98000" y="18687"/>
                    <a:pt x="95678" y="18381"/>
                    <a:pt x="94364" y="17098"/>
                  </a:cubicBezTo>
                  <a:cubicBezTo>
                    <a:pt x="93081" y="15784"/>
                    <a:pt x="93326" y="12760"/>
                    <a:pt x="91921" y="11599"/>
                  </a:cubicBezTo>
                  <a:cubicBezTo>
                    <a:pt x="90515" y="10469"/>
                    <a:pt x="87796" y="10988"/>
                    <a:pt x="86269" y="9950"/>
                  </a:cubicBezTo>
                  <a:cubicBezTo>
                    <a:pt x="84742" y="8942"/>
                    <a:pt x="84222" y="6223"/>
                    <a:pt x="82603" y="5368"/>
                  </a:cubicBezTo>
                  <a:cubicBezTo>
                    <a:pt x="82051" y="5076"/>
                    <a:pt x="81392" y="5001"/>
                    <a:pt x="80697" y="5001"/>
                  </a:cubicBezTo>
                  <a:cubicBezTo>
                    <a:pt x="79962" y="5001"/>
                    <a:pt x="79187" y="5085"/>
                    <a:pt x="78454" y="5085"/>
                  </a:cubicBezTo>
                  <a:cubicBezTo>
                    <a:pt x="77847" y="5085"/>
                    <a:pt x="77270" y="5027"/>
                    <a:pt x="76769" y="4818"/>
                  </a:cubicBezTo>
                  <a:cubicBezTo>
                    <a:pt x="75058" y="4115"/>
                    <a:pt x="73439" y="3474"/>
                    <a:pt x="71667" y="2954"/>
                  </a:cubicBezTo>
                  <a:cubicBezTo>
                    <a:pt x="69895" y="2404"/>
                    <a:pt x="68123" y="2496"/>
                    <a:pt x="66321" y="2129"/>
                  </a:cubicBezTo>
                  <a:cubicBezTo>
                    <a:pt x="64519" y="1763"/>
                    <a:pt x="62900" y="1243"/>
                    <a:pt x="61036" y="1091"/>
                  </a:cubicBezTo>
                  <a:cubicBezTo>
                    <a:pt x="59638" y="953"/>
                    <a:pt x="58344" y="936"/>
                    <a:pt x="57011" y="936"/>
                  </a:cubicBezTo>
                  <a:cubicBezTo>
                    <a:pt x="56566" y="936"/>
                    <a:pt x="56118" y="938"/>
                    <a:pt x="55660" y="938"/>
                  </a:cubicBezTo>
                  <a:cubicBezTo>
                    <a:pt x="53939" y="938"/>
                    <a:pt x="52245" y="1"/>
                    <a:pt x="5057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6" name="Google Shape;656;p27"/>
            <p:cNvSpPr/>
            <p:nvPr/>
          </p:nvSpPr>
          <p:spPr>
            <a:xfrm>
              <a:off x="4432311" y="3244811"/>
              <a:ext cx="2124006" cy="1073897"/>
            </a:xfrm>
            <a:custGeom>
              <a:avLst/>
              <a:gdLst/>
              <a:ahLst/>
              <a:cxnLst/>
              <a:rect l="l" t="t" r="r" b="b"/>
              <a:pathLst>
                <a:path w="68307" h="34536" extrusionOk="0">
                  <a:moveTo>
                    <a:pt x="30732" y="1"/>
                  </a:moveTo>
                  <a:cubicBezTo>
                    <a:pt x="30640" y="1"/>
                    <a:pt x="30549" y="5"/>
                    <a:pt x="30457" y="15"/>
                  </a:cubicBezTo>
                  <a:cubicBezTo>
                    <a:pt x="29357" y="107"/>
                    <a:pt x="28196" y="138"/>
                    <a:pt x="27127" y="352"/>
                  </a:cubicBezTo>
                  <a:cubicBezTo>
                    <a:pt x="26740" y="429"/>
                    <a:pt x="26324" y="442"/>
                    <a:pt x="25901" y="442"/>
                  </a:cubicBezTo>
                  <a:cubicBezTo>
                    <a:pt x="25680" y="442"/>
                    <a:pt x="25456" y="439"/>
                    <a:pt x="25234" y="439"/>
                  </a:cubicBezTo>
                  <a:cubicBezTo>
                    <a:pt x="24707" y="439"/>
                    <a:pt x="24185" y="459"/>
                    <a:pt x="23706" y="596"/>
                  </a:cubicBezTo>
                  <a:cubicBezTo>
                    <a:pt x="22637" y="932"/>
                    <a:pt x="21812" y="2062"/>
                    <a:pt x="20773" y="2490"/>
                  </a:cubicBezTo>
                  <a:cubicBezTo>
                    <a:pt x="19765" y="2918"/>
                    <a:pt x="18604" y="3101"/>
                    <a:pt x="17627" y="3620"/>
                  </a:cubicBezTo>
                  <a:cubicBezTo>
                    <a:pt x="16649" y="4140"/>
                    <a:pt x="15336" y="4262"/>
                    <a:pt x="14419" y="4873"/>
                  </a:cubicBezTo>
                  <a:cubicBezTo>
                    <a:pt x="13503" y="5484"/>
                    <a:pt x="13442" y="7317"/>
                    <a:pt x="12586" y="8050"/>
                  </a:cubicBezTo>
                  <a:cubicBezTo>
                    <a:pt x="11731" y="8752"/>
                    <a:pt x="10692" y="9180"/>
                    <a:pt x="9929" y="9974"/>
                  </a:cubicBezTo>
                  <a:cubicBezTo>
                    <a:pt x="9165" y="10769"/>
                    <a:pt x="7851" y="11135"/>
                    <a:pt x="7118" y="11960"/>
                  </a:cubicBezTo>
                  <a:cubicBezTo>
                    <a:pt x="6415" y="12815"/>
                    <a:pt x="6446" y="14251"/>
                    <a:pt x="5835" y="15167"/>
                  </a:cubicBezTo>
                  <a:cubicBezTo>
                    <a:pt x="5194" y="16084"/>
                    <a:pt x="3972" y="16634"/>
                    <a:pt x="3422" y="17611"/>
                  </a:cubicBezTo>
                  <a:cubicBezTo>
                    <a:pt x="2902" y="18619"/>
                    <a:pt x="2291" y="19597"/>
                    <a:pt x="1864" y="20605"/>
                  </a:cubicBezTo>
                  <a:cubicBezTo>
                    <a:pt x="1436" y="21644"/>
                    <a:pt x="1008" y="22743"/>
                    <a:pt x="703" y="23813"/>
                  </a:cubicBezTo>
                  <a:cubicBezTo>
                    <a:pt x="367" y="24882"/>
                    <a:pt x="428" y="26073"/>
                    <a:pt x="214" y="27173"/>
                  </a:cubicBezTo>
                  <a:cubicBezTo>
                    <a:pt x="0" y="28273"/>
                    <a:pt x="978" y="29495"/>
                    <a:pt x="886" y="30594"/>
                  </a:cubicBezTo>
                  <a:cubicBezTo>
                    <a:pt x="764" y="31725"/>
                    <a:pt x="61" y="32122"/>
                    <a:pt x="61" y="33252"/>
                  </a:cubicBezTo>
                  <a:cubicBezTo>
                    <a:pt x="1589" y="33802"/>
                    <a:pt x="1467" y="34535"/>
                    <a:pt x="3086" y="34535"/>
                  </a:cubicBezTo>
                  <a:cubicBezTo>
                    <a:pt x="4705" y="34535"/>
                    <a:pt x="4705" y="33497"/>
                    <a:pt x="6324" y="33497"/>
                  </a:cubicBezTo>
                  <a:cubicBezTo>
                    <a:pt x="7943" y="33497"/>
                    <a:pt x="7943" y="33160"/>
                    <a:pt x="9562" y="33160"/>
                  </a:cubicBezTo>
                  <a:cubicBezTo>
                    <a:pt x="11181" y="33160"/>
                    <a:pt x="11150" y="33313"/>
                    <a:pt x="12770" y="33313"/>
                  </a:cubicBezTo>
                  <a:cubicBezTo>
                    <a:pt x="14389" y="33313"/>
                    <a:pt x="14389" y="34321"/>
                    <a:pt x="16008" y="34321"/>
                  </a:cubicBezTo>
                  <a:cubicBezTo>
                    <a:pt x="17627" y="34321"/>
                    <a:pt x="17627" y="33710"/>
                    <a:pt x="19246" y="33710"/>
                  </a:cubicBezTo>
                  <a:cubicBezTo>
                    <a:pt x="20834" y="33710"/>
                    <a:pt x="20865" y="34321"/>
                    <a:pt x="22484" y="34321"/>
                  </a:cubicBezTo>
                  <a:cubicBezTo>
                    <a:pt x="24072" y="34321"/>
                    <a:pt x="24072" y="34505"/>
                    <a:pt x="25692" y="34505"/>
                  </a:cubicBezTo>
                  <a:cubicBezTo>
                    <a:pt x="27311" y="34505"/>
                    <a:pt x="27311" y="33497"/>
                    <a:pt x="28930" y="33497"/>
                  </a:cubicBezTo>
                  <a:cubicBezTo>
                    <a:pt x="30549" y="33497"/>
                    <a:pt x="30549" y="34444"/>
                    <a:pt x="32168" y="34444"/>
                  </a:cubicBezTo>
                  <a:cubicBezTo>
                    <a:pt x="33787" y="34444"/>
                    <a:pt x="33787" y="34291"/>
                    <a:pt x="35406" y="34291"/>
                  </a:cubicBezTo>
                  <a:cubicBezTo>
                    <a:pt x="36994" y="34291"/>
                    <a:pt x="36994" y="34260"/>
                    <a:pt x="38614" y="34260"/>
                  </a:cubicBezTo>
                  <a:cubicBezTo>
                    <a:pt x="40233" y="34260"/>
                    <a:pt x="40233" y="33833"/>
                    <a:pt x="41852" y="33833"/>
                  </a:cubicBezTo>
                  <a:cubicBezTo>
                    <a:pt x="43471" y="33833"/>
                    <a:pt x="43471" y="34444"/>
                    <a:pt x="45090" y="34444"/>
                  </a:cubicBezTo>
                  <a:cubicBezTo>
                    <a:pt x="46709" y="34444"/>
                    <a:pt x="46709" y="33283"/>
                    <a:pt x="48328" y="33283"/>
                  </a:cubicBezTo>
                  <a:cubicBezTo>
                    <a:pt x="49947" y="33283"/>
                    <a:pt x="49947" y="33985"/>
                    <a:pt x="51566" y="33985"/>
                  </a:cubicBezTo>
                  <a:cubicBezTo>
                    <a:pt x="53185" y="33985"/>
                    <a:pt x="53185" y="34169"/>
                    <a:pt x="54804" y="34169"/>
                  </a:cubicBezTo>
                  <a:cubicBezTo>
                    <a:pt x="56393" y="34169"/>
                    <a:pt x="56423" y="33680"/>
                    <a:pt x="58012" y="33680"/>
                  </a:cubicBezTo>
                  <a:cubicBezTo>
                    <a:pt x="59631" y="33680"/>
                    <a:pt x="59631" y="34016"/>
                    <a:pt x="61250" y="34016"/>
                  </a:cubicBezTo>
                  <a:cubicBezTo>
                    <a:pt x="62478" y="34016"/>
                    <a:pt x="62792" y="33822"/>
                    <a:pt x="63566" y="33822"/>
                  </a:cubicBezTo>
                  <a:cubicBezTo>
                    <a:pt x="63812" y="33822"/>
                    <a:pt x="64105" y="33842"/>
                    <a:pt x="64488" y="33894"/>
                  </a:cubicBezTo>
                  <a:cubicBezTo>
                    <a:pt x="65524" y="34030"/>
                    <a:pt x="65972" y="34255"/>
                    <a:pt x="66560" y="34255"/>
                  </a:cubicBezTo>
                  <a:cubicBezTo>
                    <a:pt x="66891" y="34255"/>
                    <a:pt x="67267" y="34183"/>
                    <a:pt x="67818" y="33985"/>
                  </a:cubicBezTo>
                  <a:cubicBezTo>
                    <a:pt x="67818" y="32886"/>
                    <a:pt x="68307" y="31572"/>
                    <a:pt x="68184" y="30472"/>
                  </a:cubicBezTo>
                  <a:cubicBezTo>
                    <a:pt x="68062" y="29372"/>
                    <a:pt x="67696" y="28242"/>
                    <a:pt x="67482" y="27173"/>
                  </a:cubicBezTo>
                  <a:cubicBezTo>
                    <a:pt x="67268" y="26073"/>
                    <a:pt x="66138" y="25218"/>
                    <a:pt x="65832" y="24149"/>
                  </a:cubicBezTo>
                  <a:cubicBezTo>
                    <a:pt x="65527" y="23110"/>
                    <a:pt x="65160" y="22071"/>
                    <a:pt x="64732" y="21033"/>
                  </a:cubicBezTo>
                  <a:cubicBezTo>
                    <a:pt x="64305" y="20025"/>
                    <a:pt x="64824" y="18528"/>
                    <a:pt x="64305" y="17550"/>
                  </a:cubicBezTo>
                  <a:cubicBezTo>
                    <a:pt x="63785" y="16573"/>
                    <a:pt x="63266" y="15504"/>
                    <a:pt x="62655" y="14587"/>
                  </a:cubicBezTo>
                  <a:cubicBezTo>
                    <a:pt x="62044" y="13671"/>
                    <a:pt x="60914" y="13060"/>
                    <a:pt x="60211" y="12174"/>
                  </a:cubicBezTo>
                  <a:cubicBezTo>
                    <a:pt x="59509" y="11318"/>
                    <a:pt x="58103" y="11135"/>
                    <a:pt x="57309" y="10371"/>
                  </a:cubicBezTo>
                  <a:cubicBezTo>
                    <a:pt x="56515" y="9577"/>
                    <a:pt x="56668" y="7744"/>
                    <a:pt x="55812" y="7042"/>
                  </a:cubicBezTo>
                  <a:cubicBezTo>
                    <a:pt x="54957" y="6339"/>
                    <a:pt x="53307" y="6644"/>
                    <a:pt x="52391" y="6034"/>
                  </a:cubicBezTo>
                  <a:cubicBezTo>
                    <a:pt x="51444" y="5423"/>
                    <a:pt x="51138" y="3773"/>
                    <a:pt x="50161" y="3254"/>
                  </a:cubicBezTo>
                  <a:cubicBezTo>
                    <a:pt x="49827" y="3076"/>
                    <a:pt x="49425" y="3031"/>
                    <a:pt x="49000" y="3031"/>
                  </a:cubicBezTo>
                  <a:cubicBezTo>
                    <a:pt x="48555" y="3031"/>
                    <a:pt x="48084" y="3081"/>
                    <a:pt x="47641" y="3081"/>
                  </a:cubicBezTo>
                  <a:cubicBezTo>
                    <a:pt x="47271" y="3081"/>
                    <a:pt x="46919" y="3046"/>
                    <a:pt x="46617" y="2918"/>
                  </a:cubicBezTo>
                  <a:cubicBezTo>
                    <a:pt x="45609" y="2490"/>
                    <a:pt x="44570" y="2093"/>
                    <a:pt x="43532" y="1787"/>
                  </a:cubicBezTo>
                  <a:cubicBezTo>
                    <a:pt x="42463" y="1451"/>
                    <a:pt x="41363" y="1482"/>
                    <a:pt x="40263" y="1268"/>
                  </a:cubicBezTo>
                  <a:cubicBezTo>
                    <a:pt x="39224" y="1024"/>
                    <a:pt x="38155" y="810"/>
                    <a:pt x="37056" y="657"/>
                  </a:cubicBezTo>
                  <a:cubicBezTo>
                    <a:pt x="36322" y="576"/>
                    <a:pt x="35616" y="562"/>
                    <a:pt x="34892" y="562"/>
                  </a:cubicBezTo>
                  <a:cubicBezTo>
                    <a:pt x="34530" y="562"/>
                    <a:pt x="34164" y="565"/>
                    <a:pt x="33787" y="565"/>
                  </a:cubicBezTo>
                  <a:cubicBezTo>
                    <a:pt x="32751" y="565"/>
                    <a:pt x="31740" y="1"/>
                    <a:pt x="3073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57" name="Google Shape;657;p27"/>
          <p:cNvSpPr/>
          <p:nvPr/>
        </p:nvSpPr>
        <p:spPr>
          <a:xfrm flipH="1">
            <a:off x="8450545" y="79502"/>
            <a:ext cx="3237667" cy="893500"/>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863" tIns="121863" rIns="121863" bIns="121863"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8" name="Google Shape;658;p27"/>
          <p:cNvSpPr/>
          <p:nvPr/>
        </p:nvSpPr>
        <p:spPr>
          <a:xfrm flipH="1">
            <a:off x="-351998" y="1050967"/>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863" tIns="121863" rIns="121863" bIns="121863"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59" name="Google Shape;659;p27"/>
          <p:cNvGrpSpPr/>
          <p:nvPr/>
        </p:nvGrpSpPr>
        <p:grpSpPr>
          <a:xfrm>
            <a:off x="-331600" y="5576299"/>
            <a:ext cx="12854800" cy="1281716"/>
            <a:chOff x="-248700" y="4182223"/>
            <a:chExt cx="9641100" cy="961287"/>
          </a:xfrm>
        </p:grpSpPr>
        <p:grpSp>
          <p:nvGrpSpPr>
            <p:cNvPr id="660" name="Google Shape;660;p27"/>
            <p:cNvGrpSpPr/>
            <p:nvPr/>
          </p:nvGrpSpPr>
          <p:grpSpPr>
            <a:xfrm>
              <a:off x="-248629" y="4462202"/>
              <a:ext cx="9640980" cy="681308"/>
              <a:chOff x="131200" y="4480088"/>
              <a:chExt cx="8881603" cy="627644"/>
            </a:xfrm>
          </p:grpSpPr>
          <p:sp>
            <p:nvSpPr>
              <p:cNvPr id="661" name="Google Shape;661;p27"/>
              <p:cNvSpPr/>
              <p:nvPr/>
            </p:nvSpPr>
            <p:spPr>
              <a:xfrm>
                <a:off x="235672" y="4610717"/>
                <a:ext cx="8672644" cy="497015"/>
              </a:xfrm>
              <a:custGeom>
                <a:avLst/>
                <a:gdLst/>
                <a:ahLst/>
                <a:cxnLst/>
                <a:rect l="l" t="t" r="r" b="b"/>
                <a:pathLst>
                  <a:path w="278908" h="8952" extrusionOk="0">
                    <a:moveTo>
                      <a:pt x="0" y="1"/>
                    </a:moveTo>
                    <a:lnTo>
                      <a:pt x="0" y="8951"/>
                    </a:lnTo>
                    <a:lnTo>
                      <a:pt x="278907" y="8951"/>
                    </a:lnTo>
                    <a:lnTo>
                      <a:pt x="278907"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2" name="Google Shape;662;p27"/>
              <p:cNvSpPr/>
              <p:nvPr/>
            </p:nvSpPr>
            <p:spPr>
              <a:xfrm>
                <a:off x="235672" y="4710817"/>
                <a:ext cx="8672644" cy="296865"/>
              </a:xfrm>
              <a:custGeom>
                <a:avLst/>
                <a:gdLst/>
                <a:ahLst/>
                <a:cxnLst/>
                <a:rect l="l" t="t" r="r" b="b"/>
                <a:pathLst>
                  <a:path w="278908" h="5347" extrusionOk="0">
                    <a:moveTo>
                      <a:pt x="48878" y="0"/>
                    </a:moveTo>
                    <a:lnTo>
                      <a:pt x="46098" y="244"/>
                    </a:lnTo>
                    <a:lnTo>
                      <a:pt x="43318" y="580"/>
                    </a:lnTo>
                    <a:lnTo>
                      <a:pt x="40508" y="1405"/>
                    </a:lnTo>
                    <a:lnTo>
                      <a:pt x="37728" y="306"/>
                    </a:lnTo>
                    <a:lnTo>
                      <a:pt x="34948" y="642"/>
                    </a:lnTo>
                    <a:lnTo>
                      <a:pt x="32168" y="428"/>
                    </a:lnTo>
                    <a:lnTo>
                      <a:pt x="29388" y="1130"/>
                    </a:lnTo>
                    <a:lnTo>
                      <a:pt x="26577" y="1711"/>
                    </a:lnTo>
                    <a:lnTo>
                      <a:pt x="23798" y="611"/>
                    </a:lnTo>
                    <a:lnTo>
                      <a:pt x="21018" y="1894"/>
                    </a:lnTo>
                    <a:lnTo>
                      <a:pt x="18238" y="1650"/>
                    </a:lnTo>
                    <a:lnTo>
                      <a:pt x="15458" y="1558"/>
                    </a:lnTo>
                    <a:lnTo>
                      <a:pt x="12678" y="1008"/>
                    </a:lnTo>
                    <a:lnTo>
                      <a:pt x="9898" y="580"/>
                    </a:lnTo>
                    <a:lnTo>
                      <a:pt x="7088" y="31"/>
                    </a:lnTo>
                    <a:lnTo>
                      <a:pt x="4308" y="1558"/>
                    </a:lnTo>
                    <a:lnTo>
                      <a:pt x="1528" y="1253"/>
                    </a:lnTo>
                    <a:lnTo>
                      <a:pt x="0" y="947"/>
                    </a:lnTo>
                    <a:lnTo>
                      <a:pt x="0" y="4094"/>
                    </a:lnTo>
                    <a:lnTo>
                      <a:pt x="1528" y="3819"/>
                    </a:lnTo>
                    <a:lnTo>
                      <a:pt x="4338" y="4460"/>
                    </a:lnTo>
                    <a:lnTo>
                      <a:pt x="7118" y="3910"/>
                    </a:lnTo>
                    <a:lnTo>
                      <a:pt x="9898" y="3788"/>
                    </a:lnTo>
                    <a:lnTo>
                      <a:pt x="12678" y="5010"/>
                    </a:lnTo>
                    <a:lnTo>
                      <a:pt x="15488" y="5041"/>
                    </a:lnTo>
                    <a:lnTo>
                      <a:pt x="18268" y="3574"/>
                    </a:lnTo>
                    <a:lnTo>
                      <a:pt x="21048" y="4643"/>
                    </a:lnTo>
                    <a:lnTo>
                      <a:pt x="23828" y="4949"/>
                    </a:lnTo>
                    <a:lnTo>
                      <a:pt x="26639" y="4399"/>
                    </a:lnTo>
                    <a:lnTo>
                      <a:pt x="29418" y="4827"/>
                    </a:lnTo>
                    <a:lnTo>
                      <a:pt x="32198" y="3788"/>
                    </a:lnTo>
                    <a:lnTo>
                      <a:pt x="35009" y="4368"/>
                    </a:lnTo>
                    <a:lnTo>
                      <a:pt x="37789" y="4827"/>
                    </a:lnTo>
                    <a:lnTo>
                      <a:pt x="40569" y="3819"/>
                    </a:lnTo>
                    <a:lnTo>
                      <a:pt x="43379" y="4857"/>
                    </a:lnTo>
                    <a:lnTo>
                      <a:pt x="46159" y="4155"/>
                    </a:lnTo>
                    <a:lnTo>
                      <a:pt x="48939" y="5193"/>
                    </a:lnTo>
                    <a:lnTo>
                      <a:pt x="51719" y="3483"/>
                    </a:lnTo>
                    <a:lnTo>
                      <a:pt x="54529" y="3696"/>
                    </a:lnTo>
                    <a:lnTo>
                      <a:pt x="57309" y="4949"/>
                    </a:lnTo>
                    <a:lnTo>
                      <a:pt x="60089" y="3819"/>
                    </a:lnTo>
                    <a:lnTo>
                      <a:pt x="62869" y="5346"/>
                    </a:lnTo>
                    <a:lnTo>
                      <a:pt x="65649" y="4491"/>
                    </a:lnTo>
                    <a:lnTo>
                      <a:pt x="68459" y="4307"/>
                    </a:lnTo>
                    <a:lnTo>
                      <a:pt x="71239" y="4857"/>
                    </a:lnTo>
                    <a:lnTo>
                      <a:pt x="74019" y="5041"/>
                    </a:lnTo>
                    <a:lnTo>
                      <a:pt x="76799" y="4827"/>
                    </a:lnTo>
                    <a:lnTo>
                      <a:pt x="79610" y="3757"/>
                    </a:lnTo>
                    <a:lnTo>
                      <a:pt x="82389" y="3727"/>
                    </a:lnTo>
                    <a:lnTo>
                      <a:pt x="85169" y="3452"/>
                    </a:lnTo>
                    <a:lnTo>
                      <a:pt x="87949" y="3910"/>
                    </a:lnTo>
                    <a:lnTo>
                      <a:pt x="90760" y="4674"/>
                    </a:lnTo>
                    <a:lnTo>
                      <a:pt x="93540" y="5224"/>
                    </a:lnTo>
                    <a:lnTo>
                      <a:pt x="96320" y="4491"/>
                    </a:lnTo>
                    <a:lnTo>
                      <a:pt x="99099" y="4521"/>
                    </a:lnTo>
                    <a:lnTo>
                      <a:pt x="101879" y="4155"/>
                    </a:lnTo>
                    <a:lnTo>
                      <a:pt x="104690" y="4246"/>
                    </a:lnTo>
                    <a:lnTo>
                      <a:pt x="107470" y="3757"/>
                    </a:lnTo>
                    <a:lnTo>
                      <a:pt x="110250" y="5224"/>
                    </a:lnTo>
                    <a:lnTo>
                      <a:pt x="113030" y="4185"/>
                    </a:lnTo>
                    <a:lnTo>
                      <a:pt x="115840" y="4032"/>
                    </a:lnTo>
                    <a:lnTo>
                      <a:pt x="118620" y="4857"/>
                    </a:lnTo>
                    <a:lnTo>
                      <a:pt x="121400" y="3483"/>
                    </a:lnTo>
                    <a:lnTo>
                      <a:pt x="124180" y="4430"/>
                    </a:lnTo>
                    <a:lnTo>
                      <a:pt x="126990" y="3544"/>
                    </a:lnTo>
                    <a:lnTo>
                      <a:pt x="129770" y="3574"/>
                    </a:lnTo>
                    <a:lnTo>
                      <a:pt x="132550" y="4277"/>
                    </a:lnTo>
                    <a:lnTo>
                      <a:pt x="135330" y="4216"/>
                    </a:lnTo>
                    <a:lnTo>
                      <a:pt x="138140" y="4124"/>
                    </a:lnTo>
                    <a:lnTo>
                      <a:pt x="140920" y="4094"/>
                    </a:lnTo>
                    <a:lnTo>
                      <a:pt x="143700" y="5163"/>
                    </a:lnTo>
                    <a:lnTo>
                      <a:pt x="146480" y="4766"/>
                    </a:lnTo>
                    <a:lnTo>
                      <a:pt x="149260" y="5071"/>
                    </a:lnTo>
                    <a:lnTo>
                      <a:pt x="152070" y="5315"/>
                    </a:lnTo>
                    <a:lnTo>
                      <a:pt x="154850" y="3727"/>
                    </a:lnTo>
                    <a:lnTo>
                      <a:pt x="157630" y="4552"/>
                    </a:lnTo>
                    <a:lnTo>
                      <a:pt x="160410" y="4155"/>
                    </a:lnTo>
                    <a:lnTo>
                      <a:pt x="163190" y="4185"/>
                    </a:lnTo>
                    <a:lnTo>
                      <a:pt x="166000" y="4368"/>
                    </a:lnTo>
                    <a:lnTo>
                      <a:pt x="168780" y="4002"/>
                    </a:lnTo>
                    <a:lnTo>
                      <a:pt x="171560" y="5193"/>
                    </a:lnTo>
                    <a:lnTo>
                      <a:pt x="174340" y="4155"/>
                    </a:lnTo>
                    <a:lnTo>
                      <a:pt x="177151" y="3513"/>
                    </a:lnTo>
                    <a:lnTo>
                      <a:pt x="179931" y="4613"/>
                    </a:lnTo>
                    <a:lnTo>
                      <a:pt x="182710" y="4430"/>
                    </a:lnTo>
                    <a:lnTo>
                      <a:pt x="185490" y="4277"/>
                    </a:lnTo>
                    <a:lnTo>
                      <a:pt x="188270" y="4460"/>
                    </a:lnTo>
                    <a:lnTo>
                      <a:pt x="191081" y="5254"/>
                    </a:lnTo>
                    <a:lnTo>
                      <a:pt x="193861" y="4124"/>
                    </a:lnTo>
                    <a:lnTo>
                      <a:pt x="196641" y="3727"/>
                    </a:lnTo>
                    <a:lnTo>
                      <a:pt x="199420" y="4918"/>
                    </a:lnTo>
                    <a:lnTo>
                      <a:pt x="202200" y="3910"/>
                    </a:lnTo>
                    <a:lnTo>
                      <a:pt x="205011" y="3727"/>
                    </a:lnTo>
                    <a:lnTo>
                      <a:pt x="207791" y="4430"/>
                    </a:lnTo>
                    <a:lnTo>
                      <a:pt x="210571" y="4368"/>
                    </a:lnTo>
                    <a:lnTo>
                      <a:pt x="213351" y="3513"/>
                    </a:lnTo>
                    <a:lnTo>
                      <a:pt x="216130" y="3819"/>
                    </a:lnTo>
                    <a:lnTo>
                      <a:pt x="218941" y="4338"/>
                    </a:lnTo>
                    <a:lnTo>
                      <a:pt x="221721" y="5193"/>
                    </a:lnTo>
                    <a:lnTo>
                      <a:pt x="224501" y="3635"/>
                    </a:lnTo>
                    <a:lnTo>
                      <a:pt x="227281" y="3849"/>
                    </a:lnTo>
                    <a:lnTo>
                      <a:pt x="230061" y="4949"/>
                    </a:lnTo>
                    <a:lnTo>
                      <a:pt x="232840" y="4857"/>
                    </a:lnTo>
                    <a:lnTo>
                      <a:pt x="235651" y="5102"/>
                    </a:lnTo>
                    <a:lnTo>
                      <a:pt x="238431" y="3880"/>
                    </a:lnTo>
                    <a:lnTo>
                      <a:pt x="241211" y="3757"/>
                    </a:lnTo>
                    <a:lnTo>
                      <a:pt x="243991" y="4246"/>
                    </a:lnTo>
                    <a:lnTo>
                      <a:pt x="246771" y="3788"/>
                    </a:lnTo>
                    <a:lnTo>
                      <a:pt x="249581" y="4827"/>
                    </a:lnTo>
                    <a:lnTo>
                      <a:pt x="252361" y="5102"/>
                    </a:lnTo>
                    <a:lnTo>
                      <a:pt x="255141" y="3696"/>
                    </a:lnTo>
                    <a:lnTo>
                      <a:pt x="257921" y="4338"/>
                    </a:lnTo>
                    <a:lnTo>
                      <a:pt x="260701" y="3819"/>
                    </a:lnTo>
                    <a:lnTo>
                      <a:pt x="263481" y="5041"/>
                    </a:lnTo>
                    <a:lnTo>
                      <a:pt x="266260" y="5315"/>
                    </a:lnTo>
                    <a:lnTo>
                      <a:pt x="269071" y="5285"/>
                    </a:lnTo>
                    <a:lnTo>
                      <a:pt x="271851" y="4430"/>
                    </a:lnTo>
                    <a:lnTo>
                      <a:pt x="274631" y="4552"/>
                    </a:lnTo>
                    <a:lnTo>
                      <a:pt x="277411" y="4399"/>
                    </a:lnTo>
                    <a:lnTo>
                      <a:pt x="278907" y="4002"/>
                    </a:lnTo>
                    <a:lnTo>
                      <a:pt x="278907" y="1069"/>
                    </a:lnTo>
                    <a:lnTo>
                      <a:pt x="277411" y="1497"/>
                    </a:lnTo>
                    <a:lnTo>
                      <a:pt x="274631" y="1466"/>
                    </a:lnTo>
                    <a:lnTo>
                      <a:pt x="271820" y="550"/>
                    </a:lnTo>
                    <a:lnTo>
                      <a:pt x="269040" y="122"/>
                    </a:lnTo>
                    <a:lnTo>
                      <a:pt x="266260" y="336"/>
                    </a:lnTo>
                    <a:lnTo>
                      <a:pt x="263450" y="1130"/>
                    </a:lnTo>
                    <a:lnTo>
                      <a:pt x="260670" y="855"/>
                    </a:lnTo>
                    <a:lnTo>
                      <a:pt x="257890" y="1100"/>
                    </a:lnTo>
                    <a:lnTo>
                      <a:pt x="255110" y="703"/>
                    </a:lnTo>
                    <a:lnTo>
                      <a:pt x="252300" y="1833"/>
                    </a:lnTo>
                    <a:lnTo>
                      <a:pt x="249520" y="489"/>
                    </a:lnTo>
                    <a:lnTo>
                      <a:pt x="246740" y="122"/>
                    </a:lnTo>
                    <a:lnTo>
                      <a:pt x="243930" y="275"/>
                    </a:lnTo>
                    <a:lnTo>
                      <a:pt x="241150" y="61"/>
                    </a:lnTo>
                    <a:lnTo>
                      <a:pt x="238370" y="1711"/>
                    </a:lnTo>
                    <a:lnTo>
                      <a:pt x="235590" y="1772"/>
                    </a:lnTo>
                    <a:lnTo>
                      <a:pt x="232779" y="122"/>
                    </a:lnTo>
                    <a:lnTo>
                      <a:pt x="229999" y="733"/>
                    </a:lnTo>
                    <a:lnTo>
                      <a:pt x="227220" y="1222"/>
                    </a:lnTo>
                    <a:lnTo>
                      <a:pt x="224440" y="1711"/>
                    </a:lnTo>
                    <a:lnTo>
                      <a:pt x="221629" y="947"/>
                    </a:lnTo>
                    <a:lnTo>
                      <a:pt x="218849" y="1130"/>
                    </a:lnTo>
                    <a:lnTo>
                      <a:pt x="216069" y="550"/>
                    </a:lnTo>
                    <a:lnTo>
                      <a:pt x="213289" y="1894"/>
                    </a:lnTo>
                    <a:lnTo>
                      <a:pt x="210479" y="31"/>
                    </a:lnTo>
                    <a:lnTo>
                      <a:pt x="207699" y="275"/>
                    </a:lnTo>
                    <a:lnTo>
                      <a:pt x="204919" y="519"/>
                    </a:lnTo>
                    <a:lnTo>
                      <a:pt x="202139" y="978"/>
                    </a:lnTo>
                    <a:lnTo>
                      <a:pt x="199359" y="733"/>
                    </a:lnTo>
                    <a:lnTo>
                      <a:pt x="196549" y="1039"/>
                    </a:lnTo>
                    <a:lnTo>
                      <a:pt x="193769" y="611"/>
                    </a:lnTo>
                    <a:lnTo>
                      <a:pt x="190989" y="397"/>
                    </a:lnTo>
                    <a:lnTo>
                      <a:pt x="188209" y="978"/>
                    </a:lnTo>
                    <a:lnTo>
                      <a:pt x="185399" y="1650"/>
                    </a:lnTo>
                    <a:lnTo>
                      <a:pt x="182619" y="764"/>
                    </a:lnTo>
                    <a:lnTo>
                      <a:pt x="179839" y="31"/>
                    </a:lnTo>
                    <a:lnTo>
                      <a:pt x="177059" y="1864"/>
                    </a:lnTo>
                    <a:lnTo>
                      <a:pt x="174249" y="1008"/>
                    </a:lnTo>
                    <a:lnTo>
                      <a:pt x="171469" y="947"/>
                    </a:lnTo>
                    <a:lnTo>
                      <a:pt x="168689" y="1100"/>
                    </a:lnTo>
                    <a:lnTo>
                      <a:pt x="165909" y="855"/>
                    </a:lnTo>
                    <a:lnTo>
                      <a:pt x="163129" y="1191"/>
                    </a:lnTo>
                    <a:lnTo>
                      <a:pt x="160318" y="1466"/>
                    </a:lnTo>
                    <a:lnTo>
                      <a:pt x="157539" y="1711"/>
                    </a:lnTo>
                    <a:lnTo>
                      <a:pt x="154759" y="397"/>
                    </a:lnTo>
                    <a:lnTo>
                      <a:pt x="151979" y="855"/>
                    </a:lnTo>
                    <a:lnTo>
                      <a:pt x="149168" y="92"/>
                    </a:lnTo>
                    <a:lnTo>
                      <a:pt x="146388" y="642"/>
                    </a:lnTo>
                    <a:lnTo>
                      <a:pt x="143608" y="947"/>
                    </a:lnTo>
                    <a:lnTo>
                      <a:pt x="140829" y="1436"/>
                    </a:lnTo>
                    <a:lnTo>
                      <a:pt x="138018" y="1925"/>
                    </a:lnTo>
                    <a:lnTo>
                      <a:pt x="135238" y="458"/>
                    </a:lnTo>
                    <a:lnTo>
                      <a:pt x="132458" y="1741"/>
                    </a:lnTo>
                    <a:lnTo>
                      <a:pt x="129678" y="336"/>
                    </a:lnTo>
                    <a:lnTo>
                      <a:pt x="126899" y="1772"/>
                    </a:lnTo>
                    <a:lnTo>
                      <a:pt x="124088" y="1100"/>
                    </a:lnTo>
                    <a:lnTo>
                      <a:pt x="121308" y="580"/>
                    </a:lnTo>
                    <a:lnTo>
                      <a:pt x="118528" y="1008"/>
                    </a:lnTo>
                    <a:lnTo>
                      <a:pt x="115748" y="978"/>
                    </a:lnTo>
                    <a:lnTo>
                      <a:pt x="112938" y="1375"/>
                    </a:lnTo>
                    <a:lnTo>
                      <a:pt x="110158" y="917"/>
                    </a:lnTo>
                    <a:lnTo>
                      <a:pt x="107378" y="489"/>
                    </a:lnTo>
                    <a:lnTo>
                      <a:pt x="104598" y="886"/>
                    </a:lnTo>
                    <a:lnTo>
                      <a:pt x="101788" y="1436"/>
                    </a:lnTo>
                    <a:lnTo>
                      <a:pt x="99008" y="672"/>
                    </a:lnTo>
                    <a:lnTo>
                      <a:pt x="96228" y="1497"/>
                    </a:lnTo>
                    <a:lnTo>
                      <a:pt x="93448" y="1222"/>
                    </a:lnTo>
                    <a:lnTo>
                      <a:pt x="90668" y="1008"/>
                    </a:lnTo>
                    <a:lnTo>
                      <a:pt x="87888" y="1283"/>
                    </a:lnTo>
                    <a:lnTo>
                      <a:pt x="85078" y="580"/>
                    </a:lnTo>
                    <a:lnTo>
                      <a:pt x="82298" y="336"/>
                    </a:lnTo>
                    <a:lnTo>
                      <a:pt x="79518" y="1772"/>
                    </a:lnTo>
                    <a:lnTo>
                      <a:pt x="76738" y="1864"/>
                    </a:lnTo>
                    <a:lnTo>
                      <a:pt x="73958" y="489"/>
                    </a:lnTo>
                    <a:lnTo>
                      <a:pt x="71148" y="642"/>
                    </a:lnTo>
                    <a:lnTo>
                      <a:pt x="68368" y="336"/>
                    </a:lnTo>
                    <a:lnTo>
                      <a:pt x="65588" y="1864"/>
                    </a:lnTo>
                    <a:lnTo>
                      <a:pt x="62808" y="917"/>
                    </a:lnTo>
                    <a:lnTo>
                      <a:pt x="60028" y="61"/>
                    </a:lnTo>
                    <a:lnTo>
                      <a:pt x="57218" y="244"/>
                    </a:lnTo>
                    <a:lnTo>
                      <a:pt x="54438" y="1802"/>
                    </a:lnTo>
                    <a:lnTo>
                      <a:pt x="51658" y="61"/>
                    </a:lnTo>
                    <a:lnTo>
                      <a:pt x="48878"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3" name="Google Shape;663;p27"/>
              <p:cNvSpPr/>
              <p:nvPr/>
            </p:nvSpPr>
            <p:spPr>
              <a:xfrm>
                <a:off x="131200" y="4480088"/>
                <a:ext cx="8881603" cy="261260"/>
              </a:xfrm>
              <a:custGeom>
                <a:avLst/>
                <a:gdLst/>
                <a:ahLst/>
                <a:cxnLst/>
                <a:rect l="l" t="t" r="r" b="b"/>
                <a:pathLst>
                  <a:path w="285628" h="8402" extrusionOk="0">
                    <a:moveTo>
                      <a:pt x="3452" y="1"/>
                    </a:moveTo>
                    <a:cubicBezTo>
                      <a:pt x="1527" y="1"/>
                      <a:pt x="0" y="1559"/>
                      <a:pt x="0" y="3453"/>
                    </a:cubicBezTo>
                    <a:lnTo>
                      <a:pt x="0" y="5469"/>
                    </a:lnTo>
                    <a:lnTo>
                      <a:pt x="0" y="5561"/>
                    </a:lnTo>
                    <a:cubicBezTo>
                      <a:pt x="0" y="7057"/>
                      <a:pt x="1222" y="8310"/>
                      <a:pt x="2719" y="8340"/>
                    </a:cubicBezTo>
                    <a:cubicBezTo>
                      <a:pt x="2756" y="8342"/>
                      <a:pt x="2794" y="8343"/>
                      <a:pt x="2831" y="8343"/>
                    </a:cubicBezTo>
                    <a:cubicBezTo>
                      <a:pt x="4309" y="8343"/>
                      <a:pt x="5531" y="7173"/>
                      <a:pt x="5590" y="5713"/>
                    </a:cubicBezTo>
                    <a:cubicBezTo>
                      <a:pt x="5682" y="7180"/>
                      <a:pt x="6904" y="8340"/>
                      <a:pt x="8401" y="8340"/>
                    </a:cubicBezTo>
                    <a:cubicBezTo>
                      <a:pt x="9867" y="8340"/>
                      <a:pt x="11089" y="7180"/>
                      <a:pt x="11181" y="5713"/>
                    </a:cubicBezTo>
                    <a:cubicBezTo>
                      <a:pt x="11242" y="7210"/>
                      <a:pt x="12464" y="8402"/>
                      <a:pt x="13961" y="8402"/>
                    </a:cubicBezTo>
                    <a:cubicBezTo>
                      <a:pt x="15488" y="8402"/>
                      <a:pt x="16710" y="7210"/>
                      <a:pt x="16771" y="5713"/>
                    </a:cubicBezTo>
                    <a:cubicBezTo>
                      <a:pt x="16832" y="7210"/>
                      <a:pt x="18054" y="8402"/>
                      <a:pt x="19551" y="8402"/>
                    </a:cubicBezTo>
                    <a:cubicBezTo>
                      <a:pt x="21048" y="8402"/>
                      <a:pt x="22300" y="7210"/>
                      <a:pt x="22361" y="5713"/>
                    </a:cubicBezTo>
                    <a:cubicBezTo>
                      <a:pt x="22423" y="7180"/>
                      <a:pt x="23644" y="8340"/>
                      <a:pt x="25141" y="8340"/>
                    </a:cubicBezTo>
                    <a:cubicBezTo>
                      <a:pt x="26638" y="8340"/>
                      <a:pt x="27860" y="7180"/>
                      <a:pt x="27921" y="5713"/>
                    </a:cubicBezTo>
                    <a:cubicBezTo>
                      <a:pt x="27982" y="7210"/>
                      <a:pt x="29235" y="8402"/>
                      <a:pt x="30732" y="8402"/>
                    </a:cubicBezTo>
                    <a:cubicBezTo>
                      <a:pt x="32229" y="8402"/>
                      <a:pt x="33451" y="7210"/>
                      <a:pt x="33512" y="5713"/>
                    </a:cubicBezTo>
                    <a:cubicBezTo>
                      <a:pt x="33573" y="7210"/>
                      <a:pt x="34795" y="8402"/>
                      <a:pt x="36322" y="8402"/>
                    </a:cubicBezTo>
                    <a:cubicBezTo>
                      <a:pt x="37819" y="8402"/>
                      <a:pt x="39041" y="7210"/>
                      <a:pt x="39102" y="5713"/>
                    </a:cubicBezTo>
                    <a:cubicBezTo>
                      <a:pt x="39163" y="7210"/>
                      <a:pt x="40385" y="8402"/>
                      <a:pt x="41912" y="8402"/>
                    </a:cubicBezTo>
                    <a:cubicBezTo>
                      <a:pt x="43409" y="8402"/>
                      <a:pt x="44631" y="7210"/>
                      <a:pt x="44692" y="5713"/>
                    </a:cubicBezTo>
                    <a:cubicBezTo>
                      <a:pt x="44753" y="7210"/>
                      <a:pt x="45975" y="8402"/>
                      <a:pt x="47472" y="8402"/>
                    </a:cubicBezTo>
                    <a:cubicBezTo>
                      <a:pt x="49000" y="8402"/>
                      <a:pt x="50222" y="7210"/>
                      <a:pt x="50283" y="5713"/>
                    </a:cubicBezTo>
                    <a:cubicBezTo>
                      <a:pt x="50344" y="7210"/>
                      <a:pt x="51566" y="8402"/>
                      <a:pt x="53063" y="8402"/>
                    </a:cubicBezTo>
                    <a:cubicBezTo>
                      <a:pt x="54590" y="8402"/>
                      <a:pt x="55812" y="7210"/>
                      <a:pt x="55873" y="5713"/>
                    </a:cubicBezTo>
                    <a:cubicBezTo>
                      <a:pt x="55934" y="7210"/>
                      <a:pt x="57156" y="8402"/>
                      <a:pt x="58653" y="8402"/>
                    </a:cubicBezTo>
                    <a:cubicBezTo>
                      <a:pt x="60150" y="8402"/>
                      <a:pt x="61402" y="7210"/>
                      <a:pt x="61463" y="5713"/>
                    </a:cubicBezTo>
                    <a:cubicBezTo>
                      <a:pt x="61494" y="7210"/>
                      <a:pt x="62746" y="8402"/>
                      <a:pt x="64243" y="8402"/>
                    </a:cubicBezTo>
                    <a:cubicBezTo>
                      <a:pt x="65740" y="8402"/>
                      <a:pt x="66993" y="7210"/>
                      <a:pt x="67023" y="5713"/>
                    </a:cubicBezTo>
                    <a:cubicBezTo>
                      <a:pt x="67084" y="7210"/>
                      <a:pt x="68337" y="8402"/>
                      <a:pt x="69834" y="8402"/>
                    </a:cubicBezTo>
                    <a:cubicBezTo>
                      <a:pt x="71331" y="8402"/>
                      <a:pt x="72583" y="7210"/>
                      <a:pt x="72614" y="5713"/>
                    </a:cubicBezTo>
                    <a:cubicBezTo>
                      <a:pt x="72675" y="7210"/>
                      <a:pt x="73927" y="8402"/>
                      <a:pt x="75424" y="8402"/>
                    </a:cubicBezTo>
                    <a:cubicBezTo>
                      <a:pt x="76921" y="8402"/>
                      <a:pt x="78143" y="7210"/>
                      <a:pt x="78204" y="5713"/>
                    </a:cubicBezTo>
                    <a:cubicBezTo>
                      <a:pt x="78296" y="7180"/>
                      <a:pt x="79518" y="8340"/>
                      <a:pt x="81014" y="8340"/>
                    </a:cubicBezTo>
                    <a:cubicBezTo>
                      <a:pt x="82481" y="8340"/>
                      <a:pt x="83703" y="7180"/>
                      <a:pt x="83794" y="5713"/>
                    </a:cubicBezTo>
                    <a:cubicBezTo>
                      <a:pt x="83855" y="7210"/>
                      <a:pt x="85077" y="8402"/>
                      <a:pt x="86574" y="8402"/>
                    </a:cubicBezTo>
                    <a:cubicBezTo>
                      <a:pt x="88102" y="8402"/>
                      <a:pt x="89324" y="7210"/>
                      <a:pt x="89385" y="5713"/>
                    </a:cubicBezTo>
                    <a:cubicBezTo>
                      <a:pt x="89446" y="7210"/>
                      <a:pt x="90668" y="8402"/>
                      <a:pt x="92165" y="8402"/>
                    </a:cubicBezTo>
                    <a:cubicBezTo>
                      <a:pt x="93692" y="8402"/>
                      <a:pt x="94914" y="7210"/>
                      <a:pt x="94975" y="5713"/>
                    </a:cubicBezTo>
                    <a:cubicBezTo>
                      <a:pt x="95036" y="7180"/>
                      <a:pt x="96258" y="8340"/>
                      <a:pt x="97755" y="8340"/>
                    </a:cubicBezTo>
                    <a:cubicBezTo>
                      <a:pt x="99252" y="8340"/>
                      <a:pt x="100474" y="7180"/>
                      <a:pt x="100535" y="5713"/>
                    </a:cubicBezTo>
                    <a:cubicBezTo>
                      <a:pt x="100596" y="7210"/>
                      <a:pt x="101848" y="8402"/>
                      <a:pt x="103345" y="8402"/>
                    </a:cubicBezTo>
                    <a:cubicBezTo>
                      <a:pt x="104842" y="8402"/>
                      <a:pt x="106095" y="7210"/>
                      <a:pt x="106125" y="5713"/>
                    </a:cubicBezTo>
                    <a:cubicBezTo>
                      <a:pt x="106186" y="7210"/>
                      <a:pt x="107439" y="8402"/>
                      <a:pt x="108936" y="8402"/>
                    </a:cubicBezTo>
                    <a:cubicBezTo>
                      <a:pt x="110433" y="8402"/>
                      <a:pt x="111655" y="7210"/>
                      <a:pt x="111716" y="5713"/>
                    </a:cubicBezTo>
                    <a:cubicBezTo>
                      <a:pt x="111807" y="7180"/>
                      <a:pt x="113029" y="8340"/>
                      <a:pt x="114526" y="8340"/>
                    </a:cubicBezTo>
                    <a:cubicBezTo>
                      <a:pt x="115992" y="8340"/>
                      <a:pt x="117214" y="7180"/>
                      <a:pt x="117306" y="5713"/>
                    </a:cubicBezTo>
                    <a:cubicBezTo>
                      <a:pt x="117367" y="7210"/>
                      <a:pt x="118589" y="8402"/>
                      <a:pt x="120086" y="8402"/>
                    </a:cubicBezTo>
                    <a:cubicBezTo>
                      <a:pt x="121613" y="8402"/>
                      <a:pt x="122835" y="7210"/>
                      <a:pt x="122896" y="5713"/>
                    </a:cubicBezTo>
                    <a:cubicBezTo>
                      <a:pt x="122957" y="7210"/>
                      <a:pt x="124179" y="8402"/>
                      <a:pt x="125676" y="8402"/>
                    </a:cubicBezTo>
                    <a:cubicBezTo>
                      <a:pt x="127204" y="8402"/>
                      <a:pt x="128426" y="7210"/>
                      <a:pt x="128487" y="5713"/>
                    </a:cubicBezTo>
                    <a:cubicBezTo>
                      <a:pt x="128548" y="7210"/>
                      <a:pt x="129770" y="8402"/>
                      <a:pt x="131267" y="8402"/>
                    </a:cubicBezTo>
                    <a:cubicBezTo>
                      <a:pt x="132763" y="8402"/>
                      <a:pt x="134016" y="7210"/>
                      <a:pt x="134077" y="5713"/>
                    </a:cubicBezTo>
                    <a:cubicBezTo>
                      <a:pt x="134108" y="7210"/>
                      <a:pt x="135360" y="8402"/>
                      <a:pt x="136857" y="8402"/>
                    </a:cubicBezTo>
                    <a:cubicBezTo>
                      <a:pt x="138354" y="8402"/>
                      <a:pt x="139606" y="7210"/>
                      <a:pt x="139637" y="5713"/>
                    </a:cubicBezTo>
                    <a:cubicBezTo>
                      <a:pt x="139729" y="7180"/>
                      <a:pt x="140950" y="8340"/>
                      <a:pt x="142447" y="8340"/>
                    </a:cubicBezTo>
                    <a:cubicBezTo>
                      <a:pt x="143944" y="8340"/>
                      <a:pt x="145166" y="7180"/>
                      <a:pt x="145227" y="5713"/>
                    </a:cubicBezTo>
                    <a:cubicBezTo>
                      <a:pt x="145288" y="7210"/>
                      <a:pt x="146510" y="8402"/>
                      <a:pt x="148038" y="8402"/>
                    </a:cubicBezTo>
                    <a:cubicBezTo>
                      <a:pt x="149535" y="8402"/>
                      <a:pt x="150757" y="7210"/>
                      <a:pt x="150818" y="5713"/>
                    </a:cubicBezTo>
                    <a:cubicBezTo>
                      <a:pt x="150879" y="7210"/>
                      <a:pt x="152101" y="8402"/>
                      <a:pt x="153628" y="8402"/>
                    </a:cubicBezTo>
                    <a:cubicBezTo>
                      <a:pt x="155125" y="8402"/>
                      <a:pt x="156347" y="7210"/>
                      <a:pt x="156408" y="5713"/>
                    </a:cubicBezTo>
                    <a:cubicBezTo>
                      <a:pt x="156500" y="7180"/>
                      <a:pt x="157722" y="8340"/>
                      <a:pt x="159188" y="8340"/>
                    </a:cubicBezTo>
                    <a:cubicBezTo>
                      <a:pt x="160685" y="8340"/>
                      <a:pt x="161907" y="7180"/>
                      <a:pt x="161998" y="5713"/>
                    </a:cubicBezTo>
                    <a:cubicBezTo>
                      <a:pt x="162059" y="7210"/>
                      <a:pt x="163281" y="8402"/>
                      <a:pt x="164778" y="8402"/>
                    </a:cubicBezTo>
                    <a:cubicBezTo>
                      <a:pt x="166275" y="8402"/>
                      <a:pt x="167528" y="7210"/>
                      <a:pt x="167589" y="5713"/>
                    </a:cubicBezTo>
                    <a:cubicBezTo>
                      <a:pt x="167619" y="7210"/>
                      <a:pt x="168872" y="8402"/>
                      <a:pt x="170369" y="8402"/>
                    </a:cubicBezTo>
                    <a:cubicBezTo>
                      <a:pt x="171865" y="8402"/>
                      <a:pt x="173118" y="7210"/>
                      <a:pt x="173149" y="5713"/>
                    </a:cubicBezTo>
                    <a:cubicBezTo>
                      <a:pt x="173210" y="7210"/>
                      <a:pt x="174462" y="8402"/>
                      <a:pt x="175959" y="8402"/>
                    </a:cubicBezTo>
                    <a:cubicBezTo>
                      <a:pt x="177456" y="8402"/>
                      <a:pt x="178708" y="7210"/>
                      <a:pt x="178739" y="5713"/>
                    </a:cubicBezTo>
                    <a:cubicBezTo>
                      <a:pt x="178800" y="7210"/>
                      <a:pt x="180052" y="8402"/>
                      <a:pt x="181549" y="8402"/>
                    </a:cubicBezTo>
                    <a:cubicBezTo>
                      <a:pt x="183046" y="8402"/>
                      <a:pt x="184268" y="7210"/>
                      <a:pt x="184329" y="5713"/>
                    </a:cubicBezTo>
                    <a:cubicBezTo>
                      <a:pt x="184421" y="7180"/>
                      <a:pt x="185643" y="8340"/>
                      <a:pt x="187140" y="8340"/>
                    </a:cubicBezTo>
                    <a:cubicBezTo>
                      <a:pt x="188606" y="8340"/>
                      <a:pt x="189828" y="7180"/>
                      <a:pt x="189920" y="5713"/>
                    </a:cubicBezTo>
                    <a:cubicBezTo>
                      <a:pt x="189981" y="7210"/>
                      <a:pt x="191203" y="8402"/>
                      <a:pt x="192699" y="8402"/>
                    </a:cubicBezTo>
                    <a:cubicBezTo>
                      <a:pt x="194227" y="8402"/>
                      <a:pt x="195449" y="7210"/>
                      <a:pt x="195510" y="5713"/>
                    </a:cubicBezTo>
                    <a:cubicBezTo>
                      <a:pt x="195571" y="7210"/>
                      <a:pt x="196793" y="8402"/>
                      <a:pt x="198290" y="8402"/>
                    </a:cubicBezTo>
                    <a:cubicBezTo>
                      <a:pt x="199817" y="8402"/>
                      <a:pt x="201039" y="7210"/>
                      <a:pt x="201100" y="5713"/>
                    </a:cubicBezTo>
                    <a:cubicBezTo>
                      <a:pt x="201161" y="7180"/>
                      <a:pt x="202383" y="8340"/>
                      <a:pt x="203880" y="8340"/>
                    </a:cubicBezTo>
                    <a:cubicBezTo>
                      <a:pt x="205377" y="8340"/>
                      <a:pt x="206599" y="7180"/>
                      <a:pt x="206660" y="5713"/>
                    </a:cubicBezTo>
                    <a:cubicBezTo>
                      <a:pt x="206721" y="7210"/>
                      <a:pt x="207974" y="8402"/>
                      <a:pt x="209471" y="8402"/>
                    </a:cubicBezTo>
                    <a:cubicBezTo>
                      <a:pt x="210967" y="8402"/>
                      <a:pt x="212220" y="7210"/>
                      <a:pt x="212250" y="5713"/>
                    </a:cubicBezTo>
                    <a:cubicBezTo>
                      <a:pt x="212312" y="7210"/>
                      <a:pt x="213564" y="8402"/>
                      <a:pt x="215061" y="8402"/>
                    </a:cubicBezTo>
                    <a:cubicBezTo>
                      <a:pt x="216558" y="8402"/>
                      <a:pt x="217780" y="7210"/>
                      <a:pt x="217841" y="5713"/>
                    </a:cubicBezTo>
                    <a:cubicBezTo>
                      <a:pt x="217932" y="7180"/>
                      <a:pt x="219154" y="8340"/>
                      <a:pt x="220651" y="8340"/>
                    </a:cubicBezTo>
                    <a:cubicBezTo>
                      <a:pt x="222118" y="8340"/>
                      <a:pt x="223340" y="7180"/>
                      <a:pt x="223431" y="5713"/>
                    </a:cubicBezTo>
                    <a:cubicBezTo>
                      <a:pt x="223492" y="7210"/>
                      <a:pt x="224714" y="8402"/>
                      <a:pt x="226211" y="8402"/>
                    </a:cubicBezTo>
                    <a:cubicBezTo>
                      <a:pt x="227739" y="8402"/>
                      <a:pt x="228960" y="7210"/>
                      <a:pt x="229022" y="5713"/>
                    </a:cubicBezTo>
                    <a:cubicBezTo>
                      <a:pt x="229083" y="7210"/>
                      <a:pt x="230305" y="8402"/>
                      <a:pt x="231801" y="8402"/>
                    </a:cubicBezTo>
                    <a:cubicBezTo>
                      <a:pt x="233329" y="8402"/>
                      <a:pt x="234551" y="7210"/>
                      <a:pt x="234612" y="5713"/>
                    </a:cubicBezTo>
                    <a:cubicBezTo>
                      <a:pt x="234673" y="7210"/>
                      <a:pt x="235895" y="8402"/>
                      <a:pt x="237392" y="8402"/>
                    </a:cubicBezTo>
                    <a:cubicBezTo>
                      <a:pt x="238889" y="8402"/>
                      <a:pt x="240141" y="7210"/>
                      <a:pt x="240202" y="5713"/>
                    </a:cubicBezTo>
                    <a:cubicBezTo>
                      <a:pt x="240233" y="7210"/>
                      <a:pt x="241485" y="8402"/>
                      <a:pt x="242982" y="8402"/>
                    </a:cubicBezTo>
                    <a:cubicBezTo>
                      <a:pt x="244479" y="8402"/>
                      <a:pt x="245732" y="7210"/>
                      <a:pt x="245762" y="5713"/>
                    </a:cubicBezTo>
                    <a:cubicBezTo>
                      <a:pt x="245854" y="7180"/>
                      <a:pt x="247076" y="8340"/>
                      <a:pt x="248573" y="8340"/>
                    </a:cubicBezTo>
                    <a:cubicBezTo>
                      <a:pt x="250069" y="8340"/>
                      <a:pt x="251291" y="7180"/>
                      <a:pt x="251352" y="5713"/>
                    </a:cubicBezTo>
                    <a:cubicBezTo>
                      <a:pt x="251414" y="7210"/>
                      <a:pt x="252636" y="8402"/>
                      <a:pt x="254163" y="8402"/>
                    </a:cubicBezTo>
                    <a:cubicBezTo>
                      <a:pt x="255660" y="8402"/>
                      <a:pt x="256882" y="7210"/>
                      <a:pt x="256943" y="5713"/>
                    </a:cubicBezTo>
                    <a:cubicBezTo>
                      <a:pt x="257004" y="7210"/>
                      <a:pt x="258226" y="8402"/>
                      <a:pt x="259753" y="8402"/>
                    </a:cubicBezTo>
                    <a:cubicBezTo>
                      <a:pt x="261250" y="8402"/>
                      <a:pt x="262472" y="7210"/>
                      <a:pt x="262533" y="5713"/>
                    </a:cubicBezTo>
                    <a:cubicBezTo>
                      <a:pt x="262625" y="7180"/>
                      <a:pt x="263847" y="8340"/>
                      <a:pt x="265313" y="8340"/>
                    </a:cubicBezTo>
                    <a:cubicBezTo>
                      <a:pt x="266810" y="8340"/>
                      <a:pt x="268032" y="7180"/>
                      <a:pt x="268124" y="5713"/>
                    </a:cubicBezTo>
                    <a:cubicBezTo>
                      <a:pt x="268185" y="7210"/>
                      <a:pt x="269407" y="8402"/>
                      <a:pt x="270903" y="8402"/>
                    </a:cubicBezTo>
                    <a:cubicBezTo>
                      <a:pt x="272400" y="8402"/>
                      <a:pt x="273653" y="7210"/>
                      <a:pt x="273714" y="5713"/>
                    </a:cubicBezTo>
                    <a:cubicBezTo>
                      <a:pt x="273744" y="7210"/>
                      <a:pt x="274997" y="8402"/>
                      <a:pt x="276494" y="8402"/>
                    </a:cubicBezTo>
                    <a:cubicBezTo>
                      <a:pt x="277991" y="8402"/>
                      <a:pt x="279243" y="7210"/>
                      <a:pt x="279274" y="5713"/>
                    </a:cubicBezTo>
                    <a:cubicBezTo>
                      <a:pt x="279365" y="7149"/>
                      <a:pt x="280557" y="8279"/>
                      <a:pt x="281993" y="8340"/>
                    </a:cubicBezTo>
                    <a:cubicBezTo>
                      <a:pt x="282013" y="8341"/>
                      <a:pt x="282034" y="8341"/>
                      <a:pt x="282054" y="8341"/>
                    </a:cubicBezTo>
                    <a:cubicBezTo>
                      <a:pt x="283464" y="8341"/>
                      <a:pt x="284683" y="7312"/>
                      <a:pt x="284864" y="5897"/>
                    </a:cubicBezTo>
                    <a:cubicBezTo>
                      <a:pt x="284864" y="5866"/>
                      <a:pt x="284864" y="5866"/>
                      <a:pt x="284864" y="5866"/>
                    </a:cubicBezTo>
                    <a:cubicBezTo>
                      <a:pt x="285139" y="5805"/>
                      <a:pt x="285383" y="5683"/>
                      <a:pt x="285628" y="5561"/>
                    </a:cubicBezTo>
                    <a:lnTo>
                      <a:pt x="285628" y="3453"/>
                    </a:lnTo>
                    <a:cubicBezTo>
                      <a:pt x="285628" y="1559"/>
                      <a:pt x="284100" y="1"/>
                      <a:pt x="282206"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664" name="Google Shape;664;p27"/>
            <p:cNvSpPr/>
            <p:nvPr/>
          </p:nvSpPr>
          <p:spPr>
            <a:xfrm>
              <a:off x="-248700" y="4182223"/>
              <a:ext cx="9641100" cy="3765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093636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758A5E-CAE3-4ED5-9D11-5F600FF3E0BD}" type="datetimeFigureOut">
              <a:rPr lang="en-GB" smtClean="0"/>
              <a:t>30/11/2024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2D4DD3-ACF8-4A48-AE5F-7DD7D7E31734}" type="slidenum">
              <a:rPr lang="en-GB" smtClean="0"/>
              <a:t>‹#›</a:t>
            </a:fld>
            <a:endParaRPr lang="en-GB"/>
          </a:p>
        </p:txBody>
      </p:sp>
    </p:spTree>
    <p:extLst>
      <p:ext uri="{BB962C8B-B14F-4D97-AF65-F5344CB8AC3E}">
        <p14:creationId xmlns:p14="http://schemas.microsoft.com/office/powerpoint/2010/main" val="17805358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5837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21805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516641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9570E-36F1-4B41-9584-E42297764E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6740"/>
          <a:stretch/>
        </p:blipFill>
        <p:spPr>
          <a:xfrm>
            <a:off x="-1" y="0"/>
            <a:ext cx="12192001" cy="6858000"/>
          </a:xfrm>
          <a:prstGeom prst="rect">
            <a:avLst/>
          </a:prstGeom>
        </p:spPr>
      </p:pic>
      <p:pic>
        <p:nvPicPr>
          <p:cNvPr id="7" name="图片 42">
            <a:extLst>
              <a:ext uri="{FF2B5EF4-FFF2-40B4-BE49-F238E27FC236}">
                <a16:creationId xmlns:a16="http://schemas.microsoft.com/office/drawing/2014/main" id="{C7CA579D-0FDE-4C36-9BC1-398856CCD75E}"/>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11987" r="11987" b="17798"/>
          <a:stretch/>
        </p:blipFill>
        <p:spPr>
          <a:xfrm>
            <a:off x="1" y="757612"/>
            <a:ext cx="12191999" cy="6100389"/>
          </a:xfrm>
          <a:prstGeom prst="rect">
            <a:avLst/>
          </a:prstGeom>
        </p:spPr>
      </p:pic>
    </p:spTree>
    <p:extLst>
      <p:ext uri="{BB962C8B-B14F-4D97-AF65-F5344CB8AC3E}">
        <p14:creationId xmlns:p14="http://schemas.microsoft.com/office/powerpoint/2010/main" val="1668031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6" descr="Santai, nyaman, negara selatan, istirahat makan siang, penyembuhan,  frekuensi solfegio, BGM - YouTube">
            <a:extLst>
              <a:ext uri="{FF2B5EF4-FFF2-40B4-BE49-F238E27FC236}">
                <a16:creationId xmlns:a16="http://schemas.microsoft.com/office/drawing/2014/main" id="{F2BC2AE7-FA69-4D81-97DC-D4ED912621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7355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19566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1891373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8" name="页脚占位符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2643001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719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3" name="页脚占位符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39009187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479425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6" name="页脚占位符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947426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59617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9238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A9A823D7-9F98-4745-9AB7-E61F100F41C7}" type="datetimeFigureOut">
              <a:rPr lang="zh-CN" altLang="en-US" smtClean="0"/>
              <a:t>2024/11/30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9E70BDC-379E-4DD2-83C4-35F30E35AB3D}" type="slidenum">
              <a:rPr lang="zh-CN" altLang="en-US" smtClean="0"/>
              <a:t>‹#›</a:t>
            </a:fld>
            <a:endParaRPr lang="zh-CN" altLang="en-US"/>
          </a:p>
        </p:txBody>
      </p:sp>
    </p:spTree>
    <p:extLst>
      <p:ext uri="{BB962C8B-B14F-4D97-AF65-F5344CB8AC3E}">
        <p14:creationId xmlns:p14="http://schemas.microsoft.com/office/powerpoint/2010/main" val="2922454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25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5933D16-1A11-400B-A8CC-34FD56FEFD51}" type="datetimeFigureOut">
              <a:rPr lang="zh-CN" altLang="en-US" smtClean="0"/>
              <a:t>2024/11/30</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1710355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jpeg"/><Relationship Id="rId2" Type="http://schemas.openxmlformats.org/officeDocument/2006/relationships/slideLayout" Target="../slideLayouts/slideLayout44.xml"/><Relationship Id="rId16"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7D62D007-3E81-4DE3-9426-7BDD41DC3CF4}"/>
              </a:ext>
            </a:extLst>
          </p:cNvPr>
          <p:cNvPicPr>
            <a:picLocks noChangeAspect="1"/>
          </p:cNvPicPr>
          <p:nvPr userDrawn="1"/>
        </p:nvPicPr>
        <p:blipFill>
          <a:blip r:embed="rId44" cstate="hqprint">
            <a:extLst>
              <a:ext uri="{28A0092B-C50C-407E-A947-70E740481C1C}">
                <a14:useLocalDpi xmlns:a14="http://schemas.microsoft.com/office/drawing/2010/main" val="0"/>
              </a:ext>
            </a:extLst>
          </a:blip>
          <a:stretch>
            <a:fillRect/>
          </a:stretch>
        </p:blipFill>
        <p:spPr>
          <a:xfrm>
            <a:off x="-1466850" y="114300"/>
            <a:ext cx="1285577" cy="1285577"/>
          </a:xfrm>
          <a:prstGeom prst="rect">
            <a:avLst/>
          </a:prstGeom>
        </p:spPr>
      </p:pic>
    </p:spTree>
    <p:extLst>
      <p:ext uri="{BB962C8B-B14F-4D97-AF65-F5344CB8AC3E}">
        <p14:creationId xmlns:p14="http://schemas.microsoft.com/office/powerpoint/2010/main" val="2360035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Tree>
    <p:extLst>
      <p:ext uri="{BB962C8B-B14F-4D97-AF65-F5344CB8AC3E}">
        <p14:creationId xmlns:p14="http://schemas.microsoft.com/office/powerpoint/2010/main" val="288518551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58" r:id="rId15"/>
  </p:sldLayoutIdLs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0"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4pPr>
      <a:lvl5pPr marL="2742309"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5pPr>
      <a:lvl6pPr marL="3351711"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6pPr>
      <a:lvl7pPr marL="3961112"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7pPr>
      <a:lvl8pPr marL="4570514"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8pPr>
      <a:lvl9pPr marL="5179916" indent="-304700" algn="l" defTabSz="1218804" rtl="0" eaLnBrk="1" latinLnBrk="0" hangingPunct="1">
        <a:spcBef>
          <a:spcPct val="20000"/>
        </a:spcBef>
        <a:buFont typeface="Arial" pitchFamily="34" charset="0"/>
        <a:buChar char="•"/>
        <a:defRPr sz="2665"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54735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7.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8.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58.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58.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58.xml"/><Relationship Id="rId1" Type="http://schemas.openxmlformats.org/officeDocument/2006/relationships/tags" Target="../tags/tag15.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58.xml"/><Relationship Id="rId1" Type="http://schemas.openxmlformats.org/officeDocument/2006/relationships/tags" Target="../tags/tag16.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9.xml"/><Relationship Id="rId1" Type="http://schemas.openxmlformats.org/officeDocument/2006/relationships/tags" Target="../tags/tag1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 Id="rId5" Type="http://schemas.openxmlformats.org/officeDocument/2006/relationships/image" Target="../media/image1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8.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8.xml"/><Relationship Id="rId1" Type="http://schemas.openxmlformats.org/officeDocument/2006/relationships/tags" Target="../tags/tag8.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image" Target="../media/image24.png"/><Relationship Id="rId2" Type="http://schemas.openxmlformats.org/officeDocument/2006/relationships/slideLayout" Target="../slideLayouts/slideLayout58.xml"/><Relationship Id="rId1" Type="http://schemas.openxmlformats.org/officeDocument/2006/relationships/tags" Target="../tags/tag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4DD3-ACF8-4A48-AE5F-7DD7D7E31734}" type="slidenum">
              <a:rPr lang="en-GB" smtClean="0"/>
              <a:t>1</a:t>
            </a:fld>
            <a:endParaRPr lang="en-GB"/>
          </a:p>
        </p:txBody>
      </p:sp>
      <p:pic>
        <p:nvPicPr>
          <p:cNvPr id="4098" name="Picture 2" descr="75+ hình nền powerpoint chuyên nghiệp chất lượng full hd cực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9" y="11824"/>
            <a:ext cx="12161839" cy="6846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53356" y="5046051"/>
            <a:ext cx="9048749" cy="707886"/>
          </a:xfrm>
          <a:prstGeom prst="rect">
            <a:avLst/>
          </a:prstGeom>
          <a:noFill/>
        </p:spPr>
        <p:txBody>
          <a:bodyPr wrap="square" rtlCol="0">
            <a:spAutoFit/>
          </a:bodyPr>
          <a:lstStyle/>
          <a:p>
            <a:pPr algn="ctr"/>
            <a:r>
              <a:rPr lang="en-GB" sz="4000" b="1">
                <a:solidFill>
                  <a:srgbClr val="FF0000"/>
                </a:solidFill>
                <a:latin typeface="Times New Roman" panose="02020603050405020304" pitchFamily="18" charset="0"/>
                <a:cs typeface="Times New Roman" panose="02020603050405020304" pitchFamily="18" charset="0"/>
              </a:rPr>
              <a:t>Giáo viên: Bùi Thị Hương</a:t>
            </a:r>
          </a:p>
        </p:txBody>
      </p:sp>
      <p:sp>
        <p:nvSpPr>
          <p:cNvPr id="6" name="TextBox 5"/>
          <p:cNvSpPr txBox="1"/>
          <p:nvPr/>
        </p:nvSpPr>
        <p:spPr>
          <a:xfrm>
            <a:off x="2182527" y="133580"/>
            <a:ext cx="7219124"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ỦY BAN NHÂN DÂN HUYỆN AN LÃO</a:t>
            </a:r>
          </a:p>
          <a:p>
            <a:pPr algn="ctr"/>
            <a:r>
              <a:rPr lang="en-GB" sz="2400" b="1" dirty="0">
                <a:latin typeface="Times New Roman" panose="02020603050405020304" pitchFamily="18" charset="0"/>
                <a:cs typeface="Times New Roman" panose="02020603050405020304" pitchFamily="18" charset="0"/>
              </a:rPr>
              <a:t>TRƯỜNG TIỂU HỌC QUANG TRUNG</a:t>
            </a:r>
          </a:p>
        </p:txBody>
      </p:sp>
      <p:sp>
        <p:nvSpPr>
          <p:cNvPr id="7" name="TextBox 6"/>
          <p:cNvSpPr txBox="1"/>
          <p:nvPr/>
        </p:nvSpPr>
        <p:spPr>
          <a:xfrm>
            <a:off x="967582" y="2428049"/>
            <a:ext cx="10391775" cy="2123658"/>
          </a:xfrm>
          <a:prstGeom prst="rect">
            <a:avLst/>
          </a:prstGeom>
          <a:noFill/>
        </p:spPr>
        <p:txBody>
          <a:bodyPr wrap="square" rtlCol="0">
            <a:spAutoFit/>
          </a:bodyPr>
          <a:lstStyle/>
          <a:p>
            <a:pPr algn="ctr"/>
            <a:r>
              <a:rPr lang="en-GB" sz="4400" b="1">
                <a:solidFill>
                  <a:srgbClr val="7030A0"/>
                </a:solidFill>
                <a:latin typeface="Times New Roman" panose="02020603050405020304" pitchFamily="18" charset="0"/>
                <a:cs typeface="Times New Roman" panose="02020603050405020304" pitchFamily="18" charset="0"/>
              </a:rPr>
              <a:t>TIẾNG VIỆT 3</a:t>
            </a:r>
          </a:p>
          <a:p>
            <a:pPr algn="ctr"/>
            <a:r>
              <a:rPr lang="en-GB" sz="4400" b="1">
                <a:solidFill>
                  <a:srgbClr val="7030A0"/>
                </a:solidFill>
                <a:latin typeface="Times New Roman" panose="02020603050405020304" pitchFamily="18" charset="0"/>
                <a:cs typeface="Times New Roman" panose="02020603050405020304" pitchFamily="18" charset="0"/>
              </a:rPr>
              <a:t>Luyện tập: Từ ngữ về bạn trong nhà. </a:t>
            </a:r>
          </a:p>
          <a:p>
            <a:pPr algn="ctr"/>
            <a:r>
              <a:rPr lang="en-GB" sz="4400" b="1">
                <a:solidFill>
                  <a:srgbClr val="7030A0"/>
                </a:solidFill>
                <a:latin typeface="Times New Roman" panose="02020603050405020304" pitchFamily="18" charset="0"/>
                <a:cs typeface="Times New Roman" panose="02020603050405020304" pitchFamily="18" charset="0"/>
              </a:rPr>
              <a:t>Biện pháp so sánh</a:t>
            </a:r>
          </a:p>
        </p:txBody>
      </p:sp>
    </p:spTree>
    <p:custDataLst>
      <p:tags r:id="rId1"/>
    </p:custDataLst>
    <p:extLst>
      <p:ext uri="{BB962C8B-B14F-4D97-AF65-F5344CB8AC3E}">
        <p14:creationId xmlns:p14="http://schemas.microsoft.com/office/powerpoint/2010/main" val="316890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DA4033-9B40-417D-91CC-A090877D74EB}"/>
              </a:ext>
            </a:extLst>
          </p:cNvPr>
          <p:cNvSpPr txBox="1"/>
          <p:nvPr/>
        </p:nvSpPr>
        <p:spPr>
          <a:xfrm>
            <a:off x="1045110" y="817024"/>
            <a:ext cx="9886593" cy="3108543"/>
          </a:xfrm>
          <a:prstGeom prst="rect">
            <a:avLst/>
          </a:prstGeom>
          <a:noFill/>
        </p:spPr>
        <p:txBody>
          <a:bodyPr wrap="square" rtlCol="0">
            <a:spAutoFit/>
          </a:bodyPr>
          <a:lstStyle/>
          <a:p>
            <a:pPr algn="just"/>
            <a:r>
              <a:rPr lang="vi-VN" sz="2800" b="1" i="0" dirty="0">
                <a:solidFill>
                  <a:srgbClr val="FF0000"/>
                </a:solidFill>
                <a:effectLst/>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algn="r"/>
            <a:r>
              <a:rPr lang="vi-VN" sz="2800" b="1" i="0" dirty="0">
                <a:solidFill>
                  <a:srgbClr val="FF0000"/>
                </a:solidFill>
                <a:effectLst/>
              </a:rPr>
              <a:t>(Theo Phong Thu)</a:t>
            </a:r>
          </a:p>
        </p:txBody>
      </p:sp>
      <p:sp>
        <p:nvSpPr>
          <p:cNvPr id="10" name="Rectangle: Rounded Corners 9">
            <a:extLst>
              <a:ext uri="{FF2B5EF4-FFF2-40B4-BE49-F238E27FC236}">
                <a16:creationId xmlns:a16="http://schemas.microsoft.com/office/drawing/2014/main" id="{E10C2EB6-6D30-4BA0-9C7F-7946E167A183}"/>
              </a:ext>
            </a:extLst>
          </p:cNvPr>
          <p:cNvSpPr/>
          <p:nvPr/>
        </p:nvSpPr>
        <p:spPr>
          <a:xfrm>
            <a:off x="1126391" y="4249497"/>
            <a:ext cx="9824720" cy="1085147"/>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Calibri" panose="020F0502020204030204" pitchFamily="34" charset="0"/>
                <a:cs typeface="Calibri" panose="020F0502020204030204" pitchFamily="34" charset="0"/>
              </a:rPr>
              <a:t>- Cánh buồm trên sông được so sánh </a:t>
            </a:r>
            <a:r>
              <a:rPr lang="en-US" sz="3200" b="1" dirty="0" err="1">
                <a:solidFill>
                  <a:srgbClr val="002060"/>
                </a:solidFill>
                <a:latin typeface="Calibri" panose="020F0502020204030204" pitchFamily="34" charset="0"/>
                <a:cs typeface="Calibri" panose="020F0502020204030204" pitchFamily="34" charset="0"/>
              </a:rPr>
              <a:t>với</a:t>
            </a:r>
            <a:r>
              <a:rPr lang="en-US" sz="3200" b="1" dirty="0">
                <a:solidFill>
                  <a:srgbClr val="002060"/>
                </a:solidFill>
                <a:latin typeface="Calibri" panose="020F0502020204030204" pitchFamily="34" charset="0"/>
                <a:cs typeface="Calibri" panose="020F0502020204030204" pitchFamily="34" charset="0"/>
              </a:rPr>
              <a:t> con </a:t>
            </a:r>
            <a:r>
              <a:rPr lang="en-US" sz="3200" b="1" dirty="0" err="1">
                <a:solidFill>
                  <a:srgbClr val="002060"/>
                </a:solidFill>
                <a:latin typeface="Calibri" panose="020F0502020204030204" pitchFamily="34" charset="0"/>
                <a:cs typeface="Calibri" panose="020F0502020204030204" pitchFamily="34" charset="0"/>
              </a:rPr>
              <a:t>bướm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nhỏ</a:t>
            </a:r>
            <a:endParaRPr lang="vi-VN" sz="3200" dirty="0">
              <a:solidFill>
                <a:srgbClr val="002060"/>
              </a:solidFill>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7FBB99C9-06FF-4131-910A-E9662484996E}"/>
              </a:ext>
            </a:extLst>
          </p:cNvPr>
          <p:cNvCxnSpPr/>
          <p:nvPr/>
        </p:nvCxnSpPr>
        <p:spPr>
          <a:xfrm>
            <a:off x="1962364" y="2989779"/>
            <a:ext cx="241442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93A7B010-8EE2-4651-AD21-928E0551D326}"/>
              </a:ext>
            </a:extLst>
          </p:cNvPr>
          <p:cNvSpPr/>
          <p:nvPr/>
        </p:nvSpPr>
        <p:spPr>
          <a:xfrm>
            <a:off x="1146940" y="5568593"/>
            <a:ext cx="9824720" cy="834563"/>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2060"/>
                </a:solidFill>
                <a:latin typeface="Calibri" panose="020F0502020204030204" pitchFamily="34" charset="0"/>
                <a:cs typeface="Calibri" panose="020F0502020204030204" pitchFamily="34" charset="0"/>
              </a:rPr>
              <a:t>Nước sông được ví với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sao</a:t>
            </a:r>
            <a:r>
              <a:rPr lang="en-US" sz="3200" b="1" dirty="0">
                <a:solidFill>
                  <a:srgbClr val="002060"/>
                </a:solidFill>
                <a:latin typeface="Calibri" panose="020F0502020204030204" pitchFamily="34" charset="0"/>
                <a:cs typeface="Calibri" panose="020F0502020204030204" pitchFamily="34" charset="0"/>
              </a:rPr>
              <a:t> bay.</a:t>
            </a:r>
            <a:endParaRPr lang="vi-VN" sz="3200" dirty="0">
              <a:solidFill>
                <a:srgbClr val="002060"/>
              </a:solidFill>
              <a:latin typeface="Calibri" panose="020F050202020403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5B401972-F018-40FD-BB9D-F9BF07C98A9E}"/>
              </a:ext>
            </a:extLst>
          </p:cNvPr>
          <p:cNvCxnSpPr>
            <a:cxnSpLocks/>
          </p:cNvCxnSpPr>
          <p:nvPr/>
        </p:nvCxnSpPr>
        <p:spPr>
          <a:xfrm>
            <a:off x="3842535" y="3400746"/>
            <a:ext cx="1366463" cy="0"/>
          </a:xfrm>
          <a:prstGeom prst="line">
            <a:avLst/>
          </a:prstGeom>
          <a:ln w="571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4169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99"/>
                  </a:solidFill>
                  <a:effectLst/>
                  <a:uLnTx/>
                  <a:uFillTx/>
                  <a:latin typeface="Calibri" panose="020F0502020204030204" pitchFamily="34" charset="0"/>
                  <a:ea typeface="+mn-ea"/>
                  <a:cs typeface="Calibri" panose="020F0502020204030204" pitchFamily="34" charset="0"/>
                </a:rPr>
                <a:t>3</a:t>
              </a: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1309841" cy="1200329"/>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ysClr val="windowText" lastClr="000000"/>
                </a:solidFill>
                <a:effectLst/>
                <a:uLnTx/>
                <a:uFillTx/>
                <a:latin typeface="Calibri" panose="020F0502020204030204" pitchFamily="34" charset="0"/>
                <a:ea typeface="+mn-ea"/>
                <a:cs typeface="Calibri" panose="020F0502020204030204" pitchFamily="34" charset="0"/>
              </a:rPr>
              <a:t>Tìm hình ảnh so sánh trong các đoạn thơ dưới đây. Nêu tác dụng của hình ảnh so sánh.</a:t>
            </a:r>
            <a:endPar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B7F7035-C9B3-4961-A0EB-D14F910D36F6}"/>
              </a:ext>
            </a:extLst>
          </p:cNvPr>
          <p:cNvPicPr>
            <a:picLocks noChangeAspect="1"/>
          </p:cNvPicPr>
          <p:nvPr/>
        </p:nvPicPr>
        <p:blipFill>
          <a:blip r:embed="rId5"/>
          <a:stretch>
            <a:fillRect/>
          </a:stretch>
        </p:blipFill>
        <p:spPr>
          <a:xfrm>
            <a:off x="1628774" y="1638299"/>
            <a:ext cx="3867151" cy="2295525"/>
          </a:xfrm>
          <a:prstGeom prst="rect">
            <a:avLst/>
          </a:prstGeom>
        </p:spPr>
      </p:pic>
      <p:pic>
        <p:nvPicPr>
          <p:cNvPr id="9" name="Picture 8">
            <a:extLst>
              <a:ext uri="{FF2B5EF4-FFF2-40B4-BE49-F238E27FC236}">
                <a16:creationId xmlns:a16="http://schemas.microsoft.com/office/drawing/2014/main" id="{301F815E-0865-4737-9098-659DB08B2EA7}"/>
              </a:ext>
            </a:extLst>
          </p:cNvPr>
          <p:cNvPicPr>
            <a:picLocks noChangeAspect="1"/>
          </p:cNvPicPr>
          <p:nvPr/>
        </p:nvPicPr>
        <p:blipFill>
          <a:blip r:embed="rId6"/>
          <a:stretch>
            <a:fillRect/>
          </a:stretch>
        </p:blipFill>
        <p:spPr>
          <a:xfrm>
            <a:off x="6538912" y="1423987"/>
            <a:ext cx="4048125" cy="2543175"/>
          </a:xfrm>
          <a:prstGeom prst="rect">
            <a:avLst/>
          </a:prstGeom>
        </p:spPr>
      </p:pic>
      <p:pic>
        <p:nvPicPr>
          <p:cNvPr id="16" name="Picture 15">
            <a:extLst>
              <a:ext uri="{FF2B5EF4-FFF2-40B4-BE49-F238E27FC236}">
                <a16:creationId xmlns:a16="http://schemas.microsoft.com/office/drawing/2014/main" id="{27B57DC7-AF12-4F4C-AAAC-68A21FEE2E72}"/>
              </a:ext>
            </a:extLst>
          </p:cNvPr>
          <p:cNvPicPr>
            <a:picLocks noChangeAspect="1"/>
          </p:cNvPicPr>
          <p:nvPr/>
        </p:nvPicPr>
        <p:blipFill>
          <a:blip r:embed="rId7"/>
          <a:stretch>
            <a:fillRect/>
          </a:stretch>
        </p:blipFill>
        <p:spPr>
          <a:xfrm>
            <a:off x="1709102" y="3954145"/>
            <a:ext cx="3838575" cy="2495550"/>
          </a:xfrm>
          <a:prstGeom prst="rect">
            <a:avLst/>
          </a:prstGeom>
        </p:spPr>
      </p:pic>
      <p:pic>
        <p:nvPicPr>
          <p:cNvPr id="19" name="Picture 18">
            <a:extLst>
              <a:ext uri="{FF2B5EF4-FFF2-40B4-BE49-F238E27FC236}">
                <a16:creationId xmlns:a16="http://schemas.microsoft.com/office/drawing/2014/main" id="{B5E111EA-C68A-4D8E-B5BD-4714B5E4619B}"/>
              </a:ext>
            </a:extLst>
          </p:cNvPr>
          <p:cNvPicPr>
            <a:picLocks noChangeAspect="1"/>
          </p:cNvPicPr>
          <p:nvPr/>
        </p:nvPicPr>
        <p:blipFill>
          <a:blip r:embed="rId8"/>
          <a:stretch>
            <a:fillRect/>
          </a:stretch>
        </p:blipFill>
        <p:spPr>
          <a:xfrm>
            <a:off x="6644322" y="3971925"/>
            <a:ext cx="4067175" cy="2486025"/>
          </a:xfrm>
          <a:prstGeom prst="rect">
            <a:avLst/>
          </a:prstGeom>
        </p:spPr>
      </p:pic>
    </p:spTree>
    <p:custDataLst>
      <p:tags r:id="rId1"/>
    </p:custDataLst>
    <p:extLst>
      <p:ext uri="{BB962C8B-B14F-4D97-AF65-F5344CB8AC3E}">
        <p14:creationId xmlns:p14="http://schemas.microsoft.com/office/powerpoint/2010/main" val="298406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9CF895-A683-4BC5-AFBF-9B5E5F17C78E}"/>
              </a:ext>
            </a:extLst>
          </p:cNvPr>
          <p:cNvPicPr>
            <a:picLocks noChangeAspect="1"/>
          </p:cNvPicPr>
          <p:nvPr/>
        </p:nvPicPr>
        <p:blipFill rotWithShape="1">
          <a:blip r:embed="rId4"/>
          <a:srcRect b="18888"/>
          <a:stretch/>
        </p:blipFill>
        <p:spPr>
          <a:xfrm>
            <a:off x="0" y="3590426"/>
            <a:ext cx="12192000" cy="3289769"/>
          </a:xfrm>
          <a:prstGeom prst="rect">
            <a:avLst/>
          </a:prstGeom>
        </p:spPr>
      </p:pic>
      <p:grpSp>
        <p:nvGrpSpPr>
          <p:cNvPr id="4" name="Group 3">
            <a:extLst>
              <a:ext uri="{FF2B5EF4-FFF2-40B4-BE49-F238E27FC236}">
                <a16:creationId xmlns:a16="http://schemas.microsoft.com/office/drawing/2014/main" id="{71D33310-DA36-4FAA-B883-B476BE3DC538}"/>
              </a:ext>
            </a:extLst>
          </p:cNvPr>
          <p:cNvGrpSpPr/>
          <p:nvPr/>
        </p:nvGrpSpPr>
        <p:grpSpPr>
          <a:xfrm>
            <a:off x="0" y="7621"/>
            <a:ext cx="12190307" cy="1918852"/>
            <a:chOff x="0" y="5715"/>
            <a:chExt cx="9142730" cy="1439139"/>
          </a:xfrm>
        </p:grpSpPr>
        <p:pic>
          <p:nvPicPr>
            <p:cNvPr id="7" name="图片 1">
              <a:extLst>
                <a:ext uri="{FF2B5EF4-FFF2-40B4-BE49-F238E27FC236}">
                  <a16:creationId xmlns:a16="http://schemas.microsoft.com/office/drawing/2014/main" id="{D5261FEC-A778-4C95-8AB7-E62C386CFF89}"/>
                </a:ext>
              </a:extLst>
            </p:cNvPr>
            <p:cNvPicPr>
              <a:picLocks noChangeAspect="1"/>
            </p:cNvPicPr>
            <p:nvPr/>
          </p:nvPicPr>
          <p:blipFill>
            <a:blip r:embed="rId5" cstate="screen"/>
            <a:stretch>
              <a:fillRect/>
            </a:stretch>
          </p:blipFill>
          <p:spPr>
            <a:xfrm>
              <a:off x="0" y="5715"/>
              <a:ext cx="1430328" cy="1430328"/>
            </a:xfrm>
            <a:prstGeom prst="rect">
              <a:avLst/>
            </a:prstGeom>
          </p:spPr>
        </p:pic>
        <p:pic>
          <p:nvPicPr>
            <p:cNvPr id="8" name="图片 10">
              <a:extLst>
                <a:ext uri="{FF2B5EF4-FFF2-40B4-BE49-F238E27FC236}">
                  <a16:creationId xmlns:a16="http://schemas.microsoft.com/office/drawing/2014/main" id="{5AEC041E-D15D-49CB-B0B3-D353635E247E}"/>
                </a:ext>
              </a:extLst>
            </p:cNvPr>
            <p:cNvPicPr>
              <a:picLocks noChangeAspect="1"/>
            </p:cNvPicPr>
            <p:nvPr/>
          </p:nvPicPr>
          <p:blipFill>
            <a:blip r:embed="rId5" cstate="screen"/>
            <a:stretch>
              <a:fillRect/>
            </a:stretch>
          </p:blipFill>
          <p:spPr>
            <a:xfrm flipH="1">
              <a:off x="7712402" y="14526"/>
              <a:ext cx="1430328" cy="1430328"/>
            </a:xfrm>
            <a:prstGeom prst="rect">
              <a:avLst/>
            </a:prstGeom>
          </p:spPr>
        </p:pic>
      </p:grpSp>
      <p:grpSp>
        <p:nvGrpSpPr>
          <p:cNvPr id="2" name="Group 1">
            <a:extLst>
              <a:ext uri="{FF2B5EF4-FFF2-40B4-BE49-F238E27FC236}">
                <a16:creationId xmlns:a16="http://schemas.microsoft.com/office/drawing/2014/main" id="{AF1B3CCA-43F6-4DEE-8C4C-C34186EDC18E}"/>
              </a:ext>
            </a:extLst>
          </p:cNvPr>
          <p:cNvGrpSpPr/>
          <p:nvPr/>
        </p:nvGrpSpPr>
        <p:grpSpPr>
          <a:xfrm>
            <a:off x="4676775" y="1132784"/>
            <a:ext cx="6208285" cy="1906399"/>
            <a:chOff x="5123491" y="2571748"/>
            <a:chExt cx="3511793" cy="1429799"/>
          </a:xfrm>
        </p:grpSpPr>
        <p:sp>
          <p:nvSpPr>
            <p:cNvPr id="20" name="圆角矩形 6">
              <a:extLst>
                <a:ext uri="{FF2B5EF4-FFF2-40B4-BE49-F238E27FC236}">
                  <a16:creationId xmlns:a16="http://schemas.microsoft.com/office/drawing/2014/main" id="{5647D156-6849-46FD-9949-D6417A21C3F4}"/>
                </a:ext>
              </a:extLst>
            </p:cNvPr>
            <p:cNvSpPr/>
            <p:nvPr/>
          </p:nvSpPr>
          <p:spPr>
            <a:xfrm>
              <a:off x="5123491" y="2571748"/>
              <a:ext cx="3511793" cy="1429799"/>
            </a:xfrm>
            <a:custGeom>
              <a:avLst/>
              <a:gdLst>
                <a:gd name="connsiteX0" fmla="*/ 0 w 3511793"/>
                <a:gd name="connsiteY0" fmla="*/ 238305 h 1429799"/>
                <a:gd name="connsiteX1" fmla="*/ 238305 w 3511793"/>
                <a:gd name="connsiteY1" fmla="*/ 0 h 1429799"/>
                <a:gd name="connsiteX2" fmla="*/ 713817 w 3511793"/>
                <a:gd name="connsiteY2" fmla="*/ 0 h 1429799"/>
                <a:gd name="connsiteX3" fmla="*/ 1158977 w 3511793"/>
                <a:gd name="connsiteY3" fmla="*/ 0 h 1429799"/>
                <a:gd name="connsiteX4" fmla="*/ 1725545 w 3511793"/>
                <a:gd name="connsiteY4" fmla="*/ 0 h 1429799"/>
                <a:gd name="connsiteX5" fmla="*/ 2231409 w 3511793"/>
                <a:gd name="connsiteY5" fmla="*/ 0 h 1429799"/>
                <a:gd name="connsiteX6" fmla="*/ 2767624 w 3511793"/>
                <a:gd name="connsiteY6" fmla="*/ 0 h 1429799"/>
                <a:gd name="connsiteX7" fmla="*/ 3273488 w 3511793"/>
                <a:gd name="connsiteY7" fmla="*/ 0 h 1429799"/>
                <a:gd name="connsiteX8" fmla="*/ 3511793 w 3511793"/>
                <a:gd name="connsiteY8" fmla="*/ 238305 h 1429799"/>
                <a:gd name="connsiteX9" fmla="*/ 3511793 w 3511793"/>
                <a:gd name="connsiteY9" fmla="*/ 733963 h 1429799"/>
                <a:gd name="connsiteX10" fmla="*/ 3511793 w 3511793"/>
                <a:gd name="connsiteY10" fmla="*/ 1191494 h 1429799"/>
                <a:gd name="connsiteX11" fmla="*/ 3273488 w 3511793"/>
                <a:gd name="connsiteY11" fmla="*/ 1429799 h 1429799"/>
                <a:gd name="connsiteX12" fmla="*/ 2767624 w 3511793"/>
                <a:gd name="connsiteY12" fmla="*/ 1429799 h 1429799"/>
                <a:gd name="connsiteX13" fmla="*/ 2352816 w 3511793"/>
                <a:gd name="connsiteY13" fmla="*/ 1429799 h 1429799"/>
                <a:gd name="connsiteX14" fmla="*/ 1786248 w 3511793"/>
                <a:gd name="connsiteY14" fmla="*/ 1429799 h 1429799"/>
                <a:gd name="connsiteX15" fmla="*/ 1280384 w 3511793"/>
                <a:gd name="connsiteY15" fmla="*/ 1429799 h 1429799"/>
                <a:gd name="connsiteX16" fmla="*/ 804872 w 3511793"/>
                <a:gd name="connsiteY16" fmla="*/ 1429799 h 1429799"/>
                <a:gd name="connsiteX17" fmla="*/ 238305 w 3511793"/>
                <a:gd name="connsiteY17" fmla="*/ 1429799 h 1429799"/>
                <a:gd name="connsiteX18" fmla="*/ 0 w 3511793"/>
                <a:gd name="connsiteY18" fmla="*/ 1191494 h 1429799"/>
                <a:gd name="connsiteX19" fmla="*/ 0 w 3511793"/>
                <a:gd name="connsiteY19" fmla="*/ 714900 h 1429799"/>
                <a:gd name="connsiteX20" fmla="*/ 0 w 3511793"/>
                <a:gd name="connsiteY20" fmla="*/ 238305 h 142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1793" h="1429799" fill="none" extrusionOk="0">
                  <a:moveTo>
                    <a:pt x="0" y="238305"/>
                  </a:moveTo>
                  <a:cubicBezTo>
                    <a:pt x="-19965" y="74531"/>
                    <a:pt x="125966" y="-9005"/>
                    <a:pt x="238305" y="0"/>
                  </a:cubicBezTo>
                  <a:cubicBezTo>
                    <a:pt x="383033" y="-2548"/>
                    <a:pt x="580365" y="17335"/>
                    <a:pt x="713817" y="0"/>
                  </a:cubicBezTo>
                  <a:cubicBezTo>
                    <a:pt x="847269" y="-17335"/>
                    <a:pt x="995237" y="20618"/>
                    <a:pt x="1158977" y="0"/>
                  </a:cubicBezTo>
                  <a:cubicBezTo>
                    <a:pt x="1322717" y="-20618"/>
                    <a:pt x="1442509" y="25386"/>
                    <a:pt x="1725545" y="0"/>
                  </a:cubicBezTo>
                  <a:cubicBezTo>
                    <a:pt x="2008581" y="-25386"/>
                    <a:pt x="2124714" y="16352"/>
                    <a:pt x="2231409" y="0"/>
                  </a:cubicBezTo>
                  <a:cubicBezTo>
                    <a:pt x="2338104" y="-16352"/>
                    <a:pt x="2642744" y="18774"/>
                    <a:pt x="2767624" y="0"/>
                  </a:cubicBezTo>
                  <a:cubicBezTo>
                    <a:pt x="2892505" y="-18774"/>
                    <a:pt x="3091010" y="49694"/>
                    <a:pt x="3273488" y="0"/>
                  </a:cubicBezTo>
                  <a:cubicBezTo>
                    <a:pt x="3407960" y="1135"/>
                    <a:pt x="3515013" y="136851"/>
                    <a:pt x="3511793" y="238305"/>
                  </a:cubicBezTo>
                  <a:cubicBezTo>
                    <a:pt x="3561064" y="367819"/>
                    <a:pt x="3475121" y="556845"/>
                    <a:pt x="3511793" y="733963"/>
                  </a:cubicBezTo>
                  <a:cubicBezTo>
                    <a:pt x="3548465" y="911081"/>
                    <a:pt x="3476622" y="1054762"/>
                    <a:pt x="3511793" y="1191494"/>
                  </a:cubicBezTo>
                  <a:cubicBezTo>
                    <a:pt x="3538534" y="1349863"/>
                    <a:pt x="3404329" y="1426975"/>
                    <a:pt x="3273488" y="1429799"/>
                  </a:cubicBezTo>
                  <a:cubicBezTo>
                    <a:pt x="3030209" y="1449248"/>
                    <a:pt x="2978570" y="1424247"/>
                    <a:pt x="2767624" y="1429799"/>
                  </a:cubicBezTo>
                  <a:cubicBezTo>
                    <a:pt x="2556678" y="1435351"/>
                    <a:pt x="2437417" y="1422939"/>
                    <a:pt x="2352816" y="1429799"/>
                  </a:cubicBezTo>
                  <a:cubicBezTo>
                    <a:pt x="2268215" y="1436659"/>
                    <a:pt x="1939159" y="1378396"/>
                    <a:pt x="1786248" y="1429799"/>
                  </a:cubicBezTo>
                  <a:cubicBezTo>
                    <a:pt x="1633337" y="1481202"/>
                    <a:pt x="1473301" y="1395595"/>
                    <a:pt x="1280384" y="1429799"/>
                  </a:cubicBezTo>
                  <a:cubicBezTo>
                    <a:pt x="1087467" y="1464003"/>
                    <a:pt x="1037715" y="1405812"/>
                    <a:pt x="804872" y="1429799"/>
                  </a:cubicBezTo>
                  <a:cubicBezTo>
                    <a:pt x="572029" y="1453786"/>
                    <a:pt x="505754" y="1378730"/>
                    <a:pt x="238305" y="1429799"/>
                  </a:cubicBezTo>
                  <a:cubicBezTo>
                    <a:pt x="99682" y="1423126"/>
                    <a:pt x="-10697" y="1311942"/>
                    <a:pt x="0" y="1191494"/>
                  </a:cubicBezTo>
                  <a:cubicBezTo>
                    <a:pt x="-7036" y="1093104"/>
                    <a:pt x="46697" y="844668"/>
                    <a:pt x="0" y="714900"/>
                  </a:cubicBezTo>
                  <a:cubicBezTo>
                    <a:pt x="-46697" y="585132"/>
                    <a:pt x="33632" y="420414"/>
                    <a:pt x="0" y="238305"/>
                  </a:cubicBezTo>
                  <a:close/>
                </a:path>
                <a:path w="3511793" h="1429799" stroke="0" extrusionOk="0">
                  <a:moveTo>
                    <a:pt x="0" y="238305"/>
                  </a:moveTo>
                  <a:cubicBezTo>
                    <a:pt x="14244" y="81422"/>
                    <a:pt x="116500" y="13798"/>
                    <a:pt x="238305" y="0"/>
                  </a:cubicBezTo>
                  <a:cubicBezTo>
                    <a:pt x="422096" y="-27108"/>
                    <a:pt x="536179" y="6357"/>
                    <a:pt x="744169" y="0"/>
                  </a:cubicBezTo>
                  <a:cubicBezTo>
                    <a:pt x="952159" y="-6357"/>
                    <a:pt x="1191758" y="15380"/>
                    <a:pt x="1310736" y="0"/>
                  </a:cubicBezTo>
                  <a:cubicBezTo>
                    <a:pt x="1429714" y="-15380"/>
                    <a:pt x="1560501" y="35240"/>
                    <a:pt x="1786248" y="0"/>
                  </a:cubicBezTo>
                  <a:cubicBezTo>
                    <a:pt x="2011995" y="-35240"/>
                    <a:pt x="2093500" y="24502"/>
                    <a:pt x="2352816" y="0"/>
                  </a:cubicBezTo>
                  <a:cubicBezTo>
                    <a:pt x="2612132" y="-24502"/>
                    <a:pt x="2668465" y="35416"/>
                    <a:pt x="2828328" y="0"/>
                  </a:cubicBezTo>
                  <a:cubicBezTo>
                    <a:pt x="2988191" y="-35416"/>
                    <a:pt x="3072621" y="21204"/>
                    <a:pt x="3273488" y="0"/>
                  </a:cubicBezTo>
                  <a:cubicBezTo>
                    <a:pt x="3425508" y="-4809"/>
                    <a:pt x="3509211" y="103609"/>
                    <a:pt x="3511793" y="238305"/>
                  </a:cubicBezTo>
                  <a:cubicBezTo>
                    <a:pt x="3534595" y="366264"/>
                    <a:pt x="3456928" y="544440"/>
                    <a:pt x="3511793" y="714900"/>
                  </a:cubicBezTo>
                  <a:cubicBezTo>
                    <a:pt x="3566658" y="885360"/>
                    <a:pt x="3470259" y="1015239"/>
                    <a:pt x="3511793" y="1191494"/>
                  </a:cubicBezTo>
                  <a:cubicBezTo>
                    <a:pt x="3496604" y="1341425"/>
                    <a:pt x="3437314" y="1447835"/>
                    <a:pt x="3273488" y="1429799"/>
                  </a:cubicBezTo>
                  <a:cubicBezTo>
                    <a:pt x="3158987" y="1459489"/>
                    <a:pt x="2957908" y="1392796"/>
                    <a:pt x="2828328" y="1429799"/>
                  </a:cubicBezTo>
                  <a:cubicBezTo>
                    <a:pt x="2698748" y="1466802"/>
                    <a:pt x="2518920" y="1414608"/>
                    <a:pt x="2322464" y="1429799"/>
                  </a:cubicBezTo>
                  <a:cubicBezTo>
                    <a:pt x="2126008" y="1444990"/>
                    <a:pt x="2010404" y="1425143"/>
                    <a:pt x="1907656" y="1429799"/>
                  </a:cubicBezTo>
                  <a:cubicBezTo>
                    <a:pt x="1804908" y="1434455"/>
                    <a:pt x="1605822" y="1379435"/>
                    <a:pt x="1432144" y="1429799"/>
                  </a:cubicBezTo>
                  <a:cubicBezTo>
                    <a:pt x="1258466" y="1480163"/>
                    <a:pt x="1008762" y="1396488"/>
                    <a:pt x="895928" y="1429799"/>
                  </a:cubicBezTo>
                  <a:cubicBezTo>
                    <a:pt x="783094" y="1463110"/>
                    <a:pt x="405690" y="1425849"/>
                    <a:pt x="238305" y="1429799"/>
                  </a:cubicBezTo>
                  <a:cubicBezTo>
                    <a:pt x="109618" y="1401152"/>
                    <a:pt x="4793" y="1286660"/>
                    <a:pt x="0" y="1191494"/>
                  </a:cubicBezTo>
                  <a:cubicBezTo>
                    <a:pt x="-50379" y="1042632"/>
                    <a:pt x="25775" y="945026"/>
                    <a:pt x="0" y="733963"/>
                  </a:cubicBezTo>
                  <a:cubicBezTo>
                    <a:pt x="-25775" y="522900"/>
                    <a:pt x="15962" y="461250"/>
                    <a:pt x="0" y="238305"/>
                  </a:cubicBezTo>
                  <a:close/>
                </a:path>
              </a:pathLst>
            </a:custGeom>
            <a:solidFill>
              <a:schemeClr val="accent4">
                <a:lumMod val="60000"/>
                <a:lumOff val="40000"/>
              </a:schemeClr>
            </a:solidFill>
            <a:ln w="19050">
              <a:solidFill>
                <a:schemeClr val="bg1"/>
              </a:solidFill>
              <a:extLst>
                <a:ext uri="{C807C97D-BFC1-408E-A445-0C87EB9F89A2}">
                  <ask:lineSketchStyleProps xmlns:ask="http://schemas.microsoft.com/office/drawing/2018/sketchyshapes" sd="260282011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zh-CN" altLang="en-US">
                <a:solidFill>
                  <a:prstClr val="white"/>
                </a:solidFill>
                <a:latin typeface="Calibri"/>
                <a:ea typeface="等线" panose="02010600030101010101" pitchFamily="2" charset="-122"/>
              </a:endParaRPr>
            </a:p>
          </p:txBody>
        </p:sp>
        <p:sp>
          <p:nvSpPr>
            <p:cNvPr id="21" name="圆角矩形 7">
              <a:extLst>
                <a:ext uri="{FF2B5EF4-FFF2-40B4-BE49-F238E27FC236}">
                  <a16:creationId xmlns:a16="http://schemas.microsoft.com/office/drawing/2014/main" id="{DBA0CA44-F94A-4026-942E-66157DDD744B}"/>
                </a:ext>
              </a:extLst>
            </p:cNvPr>
            <p:cNvSpPr/>
            <p:nvPr/>
          </p:nvSpPr>
          <p:spPr>
            <a:xfrm>
              <a:off x="5269815" y="2709943"/>
              <a:ext cx="3219144" cy="1143839"/>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endParaRPr lang="zh-CN" altLang="en-US">
                <a:solidFill>
                  <a:prstClr val="white"/>
                </a:solidFill>
                <a:latin typeface="Calibri"/>
                <a:ea typeface="等线" panose="02010600030101010101" pitchFamily="2" charset="-122"/>
              </a:endParaRPr>
            </a:p>
          </p:txBody>
        </p:sp>
        <p:sp>
          <p:nvSpPr>
            <p:cNvPr id="22" name="文本框 8">
              <a:extLst>
                <a:ext uri="{FF2B5EF4-FFF2-40B4-BE49-F238E27FC236}">
                  <a16:creationId xmlns:a16="http://schemas.microsoft.com/office/drawing/2014/main" id="{B5BF7F59-477B-4C99-BF1F-A084E7900DF6}"/>
                </a:ext>
              </a:extLst>
            </p:cNvPr>
            <p:cNvSpPr txBox="1"/>
            <p:nvPr/>
          </p:nvSpPr>
          <p:spPr>
            <a:xfrm>
              <a:off x="5259038" y="2681726"/>
              <a:ext cx="3219144" cy="1197010"/>
            </a:xfrm>
            <a:prstGeom prst="rect">
              <a:avLst/>
            </a:prstGeom>
            <a:noFill/>
          </p:spPr>
          <p:txBody>
            <a:bodyPr wrap="square" rtlCol="0">
              <a:spAutoFit/>
            </a:bodyPr>
            <a:lstStyle/>
            <a:p>
              <a:pPr marL="0" marR="0" algn="ctr">
                <a:lnSpc>
                  <a:spcPct val="120000"/>
                </a:lnSpc>
                <a:spcBef>
                  <a:spcPts val="0"/>
                </a:spcBef>
                <a:spcAft>
                  <a:spcPts val="0"/>
                </a:spcAft>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êu các hình ảnh so sánh, tác dụng của hình ảnh so sánh trong từng khổ thơ.</a:t>
              </a:r>
              <a:endParaRPr lang="en-US"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a:extLst>
              <a:ext uri="{FF2B5EF4-FFF2-40B4-BE49-F238E27FC236}">
                <a16:creationId xmlns:a16="http://schemas.microsoft.com/office/drawing/2014/main" id="{27421AAC-63A3-4F96-B405-4F9A1E08B68A}"/>
              </a:ext>
            </a:extLst>
          </p:cNvPr>
          <p:cNvPicPr>
            <a:picLocks noChangeAspect="1"/>
          </p:cNvPicPr>
          <p:nvPr/>
        </p:nvPicPr>
        <p:blipFill>
          <a:blip r:embed="rId6"/>
          <a:stretch>
            <a:fillRect/>
          </a:stretch>
        </p:blipFill>
        <p:spPr>
          <a:xfrm>
            <a:off x="1570781" y="2790825"/>
            <a:ext cx="5193398" cy="2336557"/>
          </a:xfrm>
          <a:prstGeom prst="rect">
            <a:avLst/>
          </a:prstGeom>
        </p:spPr>
      </p:pic>
    </p:spTree>
    <p:custDataLst>
      <p:tags r:id="rId1"/>
    </p:custDataLst>
    <p:extLst>
      <p:ext uri="{BB962C8B-B14F-4D97-AF65-F5344CB8AC3E}">
        <p14:creationId xmlns:p14="http://schemas.microsoft.com/office/powerpoint/2010/main" val="124798460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72000">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14:bounceEnd="72000">
                                          <p:cBhvr additive="base">
                                            <p:cTn id="19" dur="1000" fill="hold"/>
                                            <p:tgtEl>
                                              <p:spTgt spid="15"/>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等腰三角形 2">
            <a:extLst>
              <a:ext uri="{FF2B5EF4-FFF2-40B4-BE49-F238E27FC236}">
                <a16:creationId xmlns:a16="http://schemas.microsoft.com/office/drawing/2014/main" id="{80A54469-9346-4239-B6A5-E5A2879B0D6C}"/>
              </a:ext>
            </a:extLst>
          </p:cNvPr>
          <p:cNvSpPr>
            <a:spLocks noChangeAspect="1"/>
          </p:cNvSpPr>
          <p:nvPr/>
        </p:nvSpPr>
        <p:spPr bwMode="auto">
          <a:xfrm rot="7890862">
            <a:off x="6432922" y="1879900"/>
            <a:ext cx="189535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388" tIns="45693" rIns="91388" bIns="45693" anchor="ctr"/>
          <a:lstStyle/>
          <a:p>
            <a:pPr marL="0" marR="0" lvl="0" indent="0" algn="l" defTabSz="457041"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8" name="等腰三角形 2">
            <a:extLst>
              <a:ext uri="{FF2B5EF4-FFF2-40B4-BE49-F238E27FC236}">
                <a16:creationId xmlns:a16="http://schemas.microsoft.com/office/drawing/2014/main" id="{42473187-2AEC-4F56-8D23-17F31265402D}"/>
              </a:ext>
            </a:extLst>
          </p:cNvPr>
          <p:cNvSpPr>
            <a:spLocks noChangeAspect="1"/>
          </p:cNvSpPr>
          <p:nvPr/>
        </p:nvSpPr>
        <p:spPr bwMode="auto">
          <a:xfrm rot="15627953">
            <a:off x="4483324" y="2332057"/>
            <a:ext cx="189683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388" tIns="45693" rIns="91388" bIns="45693" anchor="ctr"/>
          <a:lstStyle/>
          <a:p>
            <a:pPr marL="0" marR="0" lvl="0" indent="0" algn="l" defTabSz="457041"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120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9" name="TextBox 9">
            <a:extLst>
              <a:ext uri="{FF2B5EF4-FFF2-40B4-BE49-F238E27FC236}">
                <a16:creationId xmlns:a16="http://schemas.microsoft.com/office/drawing/2014/main" id="{D98EFF17-4E51-4375-AC59-666CB3658D2B}"/>
              </a:ext>
            </a:extLst>
          </p:cNvPr>
          <p:cNvSpPr txBox="1">
            <a:spLocks noChangeArrowheads="1"/>
          </p:cNvSpPr>
          <p:nvPr/>
        </p:nvSpPr>
        <p:spPr bwMode="auto">
          <a:xfrm>
            <a:off x="5379936" y="3065541"/>
            <a:ext cx="705517"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altLang="zh-CN"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bày</a:t>
            </a:r>
            <a:endParaRPr kumimoji="0" lang="zh-CN" altLang="en-US"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FD3E71D1-B48C-411C-82E3-66B31AFCE40F}"/>
              </a:ext>
            </a:extLst>
          </p:cNvPr>
          <p:cNvSpPr txBox="1">
            <a:spLocks noChangeArrowheads="1"/>
          </p:cNvSpPr>
          <p:nvPr/>
        </p:nvSpPr>
        <p:spPr bwMode="auto">
          <a:xfrm>
            <a:off x="6348360" y="2611501"/>
            <a:ext cx="2047795"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altLang="zh-CN"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457041"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endParaRPr kumimoji="0" lang="zh-CN" altLang="en-US" sz="4000" b="1" i="0" u="none" strike="noStrike" kern="1200" cap="none" spc="0" normalizeH="0" baseline="0" noProof="0" dirty="0">
              <a:ln>
                <a:noFill/>
              </a:ln>
              <a:solidFill>
                <a:srgbClr val="F2FB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4" descr="Free Blog Comment Icon of Colored Outline style - Available in SVG, PNG,  EPS, AI &amp;amp; Icon fonts">
            <a:extLst>
              <a:ext uri="{FF2B5EF4-FFF2-40B4-BE49-F238E27FC236}">
                <a16:creationId xmlns:a16="http://schemas.microsoft.com/office/drawing/2014/main" id="{53CA108A-63AB-4D02-B30E-8D259A6BB3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293" y="3551419"/>
            <a:ext cx="1282736" cy="1282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CB08F7B-CC36-4242-BC6F-CE41474B507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2105414" y="2487196"/>
            <a:ext cx="2374113" cy="1395891"/>
          </a:xfrm>
          <a:prstGeom prst="rect">
            <a:avLst/>
          </a:prstGeom>
        </p:spPr>
      </p:pic>
      <p:pic>
        <p:nvPicPr>
          <p:cNvPr id="15" name="Picture 14">
            <a:extLst>
              <a:ext uri="{FF2B5EF4-FFF2-40B4-BE49-F238E27FC236}">
                <a16:creationId xmlns:a16="http://schemas.microsoft.com/office/drawing/2014/main" id="{654F23E9-672F-4F2D-89F0-7BF821F6F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83" y="593093"/>
            <a:ext cx="11114423" cy="1424179"/>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5F64ACCA-D51F-439D-B0F4-3B3A45280E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51178" y="3439128"/>
            <a:ext cx="1904905" cy="3556000"/>
          </a:xfrm>
          <a:prstGeom prst="rect">
            <a:avLst/>
          </a:prstGeom>
        </p:spPr>
      </p:pic>
      <p:pic>
        <p:nvPicPr>
          <p:cNvPr id="17" name="Picture 16" descr="A picture containing text, toy, doll&#10;&#10;Description automatically generated">
            <a:extLst>
              <a:ext uri="{FF2B5EF4-FFF2-40B4-BE49-F238E27FC236}">
                <a16:creationId xmlns:a16="http://schemas.microsoft.com/office/drawing/2014/main" id="{79977A25-AEA8-4847-B769-F70A51C16E7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32696" y="3521559"/>
            <a:ext cx="1788153" cy="3556000"/>
          </a:xfrm>
          <a:prstGeom prst="rect">
            <a:avLst/>
          </a:prstGeom>
        </p:spPr>
      </p:pic>
    </p:spTree>
    <p:custDataLst>
      <p:tags r:id="rId1"/>
    </p:custDataLst>
    <p:extLst>
      <p:ext uri="{BB962C8B-B14F-4D97-AF65-F5344CB8AC3E}">
        <p14:creationId xmlns:p14="http://schemas.microsoft.com/office/powerpoint/2010/main" val="228097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fltVal val="0"/>
                                          </p:val>
                                        </p:tav>
                                        <p:tav tm="100000">
                                          <p:val>
                                            <p:strVal val="#ppt_w"/>
                                          </p:val>
                                        </p:tav>
                                      </p:tavLst>
                                    </p:anim>
                                    <p:anim calcmode="lin" valueType="num">
                                      <p:cBhvr>
                                        <p:cTn id="13" dur="300" fill="hold"/>
                                        <p:tgtEl>
                                          <p:spTgt spid="9"/>
                                        </p:tgtEl>
                                        <p:attrNameLst>
                                          <p:attrName>ppt_h</p:attrName>
                                        </p:attrNameLst>
                                      </p:cBhvr>
                                      <p:tavLst>
                                        <p:tav tm="0">
                                          <p:val>
                                            <p:fltVal val="0"/>
                                          </p:val>
                                        </p:tav>
                                        <p:tav tm="100000">
                                          <p:val>
                                            <p:strVal val="#ppt_h"/>
                                          </p:val>
                                        </p:tav>
                                      </p:tavLst>
                                    </p:anim>
                                    <p:anim calcmode="lin" valueType="num">
                                      <p:cBhvr>
                                        <p:cTn id="14" dur="300" fill="hold"/>
                                        <p:tgtEl>
                                          <p:spTgt spid="9"/>
                                        </p:tgtEl>
                                        <p:attrNameLst>
                                          <p:attrName>style.rotation</p:attrName>
                                        </p:attrNameLst>
                                      </p:cBhvr>
                                      <p:tavLst>
                                        <p:tav tm="0">
                                          <p:val>
                                            <p:fltVal val="90"/>
                                          </p:val>
                                        </p:tav>
                                        <p:tav tm="100000">
                                          <p:val>
                                            <p:fltVal val="0"/>
                                          </p:val>
                                        </p:tav>
                                      </p:tavLst>
                                    </p:anim>
                                    <p:animEffect transition="in" filter="fade">
                                      <p:cBhvr>
                                        <p:cTn id="15" dur="300"/>
                                        <p:tgtEl>
                                          <p:spTgt spid="9"/>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 calcmode="lin" valueType="num">
                                      <p:cBhvr>
                                        <p:cTn id="21" dur="300" fill="hold"/>
                                        <p:tgtEl>
                                          <p:spTgt spid="10"/>
                                        </p:tgtEl>
                                        <p:attrNameLst>
                                          <p:attrName>style.rotation</p:attrName>
                                        </p:attrNameLst>
                                      </p:cBhvr>
                                      <p:tavLst>
                                        <p:tav tm="0">
                                          <p:val>
                                            <p:fltVal val="90"/>
                                          </p:val>
                                        </p:tav>
                                        <p:tav tm="100000">
                                          <p:val>
                                            <p:fltVal val="0"/>
                                          </p:val>
                                        </p:tav>
                                      </p:tavLst>
                                    </p:anim>
                                    <p:animEffect transition="in" filter="fade">
                                      <p:cBhvr>
                                        <p:cTn id="22" dur="300"/>
                                        <p:tgtEl>
                                          <p:spTgt spid="10"/>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37" name="Picture 36">
            <a:extLst>
              <a:ext uri="{FF2B5EF4-FFF2-40B4-BE49-F238E27FC236}">
                <a16:creationId xmlns:a16="http://schemas.microsoft.com/office/drawing/2014/main" id="{6E3CA099-0D16-4EEB-B040-997C0FD88826}"/>
              </a:ext>
            </a:extLst>
          </p:cNvPr>
          <p:cNvPicPr>
            <a:picLocks noChangeAspect="1"/>
          </p:cNvPicPr>
          <p:nvPr/>
        </p:nvPicPr>
        <p:blipFill>
          <a:blip r:embed="rId6"/>
          <a:stretch>
            <a:fillRect/>
          </a:stretch>
        </p:blipFill>
        <p:spPr>
          <a:xfrm>
            <a:off x="1219199" y="657224"/>
            <a:ext cx="4130312" cy="2451736"/>
          </a:xfrm>
          <a:prstGeom prst="rect">
            <a:avLst/>
          </a:prstGeom>
        </p:spPr>
      </p:pic>
      <p:grpSp>
        <p:nvGrpSpPr>
          <p:cNvPr id="38" name="Group 37">
            <a:extLst>
              <a:ext uri="{FF2B5EF4-FFF2-40B4-BE49-F238E27FC236}">
                <a16:creationId xmlns:a16="http://schemas.microsoft.com/office/drawing/2014/main" id="{3285D745-6CB6-472C-B79D-08E0E310FD25}"/>
              </a:ext>
            </a:extLst>
          </p:cNvPr>
          <p:cNvGrpSpPr/>
          <p:nvPr/>
        </p:nvGrpSpPr>
        <p:grpSpPr>
          <a:xfrm>
            <a:off x="5834172" y="1028701"/>
            <a:ext cx="5176729" cy="1419224"/>
            <a:chOff x="6976191" y="659333"/>
            <a:chExt cx="1655659" cy="728011"/>
          </a:xfrm>
        </p:grpSpPr>
        <p:sp>
          <p:nvSpPr>
            <p:cNvPr id="39" name="Flowchart: Alternate Process 38">
              <a:extLst>
                <a:ext uri="{FF2B5EF4-FFF2-40B4-BE49-F238E27FC236}">
                  <a16:creationId xmlns:a16="http://schemas.microsoft.com/office/drawing/2014/main" id="{85D01F65-7E1F-4A43-9781-501DA65BE0CB}"/>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a:extLst>
                <a:ext uri="{FF2B5EF4-FFF2-40B4-BE49-F238E27FC236}">
                  <a16:creationId xmlns:a16="http://schemas.microsoft.com/office/drawing/2014/main" id="{505A2F8B-25F7-4622-A524-B12D3832A590}"/>
                </a:ext>
              </a:extLst>
            </p:cNvPr>
            <p:cNvSpPr txBox="1"/>
            <p:nvPr/>
          </p:nvSpPr>
          <p:spPr>
            <a:xfrm>
              <a:off x="7129997" y="663523"/>
              <a:ext cx="1453111" cy="650689"/>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Tàu cau như tay xoè rộng, hứng mưa.</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4" name="Straight Connector 3">
            <a:extLst>
              <a:ext uri="{FF2B5EF4-FFF2-40B4-BE49-F238E27FC236}">
                <a16:creationId xmlns:a16="http://schemas.microsoft.com/office/drawing/2014/main" id="{4315B537-B972-452C-B898-63B29A9C5D56}"/>
              </a:ext>
            </a:extLst>
          </p:cNvPr>
          <p:cNvCxnSpPr/>
          <p:nvPr/>
        </p:nvCxnSpPr>
        <p:spPr>
          <a:xfrm>
            <a:off x="1971675" y="1990725"/>
            <a:ext cx="20193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D1337D-CD45-4DD8-B1F8-10B48F97CF05}"/>
              </a:ext>
            </a:extLst>
          </p:cNvPr>
          <p:cNvCxnSpPr/>
          <p:nvPr/>
        </p:nvCxnSpPr>
        <p:spPr>
          <a:xfrm>
            <a:off x="1981200" y="2419350"/>
            <a:ext cx="20193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9884238A-0189-4019-AF9A-8F749C2404C3}"/>
              </a:ext>
            </a:extLst>
          </p:cNvPr>
          <p:cNvPicPr>
            <a:picLocks noChangeAspect="1"/>
          </p:cNvPicPr>
          <p:nvPr/>
        </p:nvPicPr>
        <p:blipFill>
          <a:blip r:embed="rId7"/>
          <a:stretch>
            <a:fillRect/>
          </a:stretch>
        </p:blipFill>
        <p:spPr>
          <a:xfrm>
            <a:off x="1309687" y="3290887"/>
            <a:ext cx="4048125" cy="2543175"/>
          </a:xfrm>
          <a:prstGeom prst="rect">
            <a:avLst/>
          </a:prstGeom>
        </p:spPr>
      </p:pic>
      <p:cxnSp>
        <p:nvCxnSpPr>
          <p:cNvPr id="44" name="Straight Connector 43">
            <a:extLst>
              <a:ext uri="{FF2B5EF4-FFF2-40B4-BE49-F238E27FC236}">
                <a16:creationId xmlns:a16="http://schemas.microsoft.com/office/drawing/2014/main" id="{66197C4F-295C-4596-B752-37811D5CE8F6}"/>
              </a:ext>
            </a:extLst>
          </p:cNvPr>
          <p:cNvCxnSpPr>
            <a:cxnSpLocks/>
          </p:cNvCxnSpPr>
          <p:nvPr/>
        </p:nvCxnSpPr>
        <p:spPr>
          <a:xfrm>
            <a:off x="1866900" y="4676775"/>
            <a:ext cx="24765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CF64968-E235-440E-B0C5-53748BC8B523}"/>
              </a:ext>
            </a:extLst>
          </p:cNvPr>
          <p:cNvGrpSpPr/>
          <p:nvPr/>
        </p:nvGrpSpPr>
        <p:grpSpPr>
          <a:xfrm>
            <a:off x="5853222" y="3886201"/>
            <a:ext cx="5176729" cy="1419224"/>
            <a:chOff x="6976191" y="659333"/>
            <a:chExt cx="1655659" cy="728011"/>
          </a:xfrm>
        </p:grpSpPr>
        <p:sp>
          <p:nvSpPr>
            <p:cNvPr id="46" name="Flowchart: Alternate Process 45">
              <a:extLst>
                <a:ext uri="{FF2B5EF4-FFF2-40B4-BE49-F238E27FC236}">
                  <a16:creationId xmlns:a16="http://schemas.microsoft.com/office/drawing/2014/main" id="{C08F0F5A-D163-4B8B-93F8-8D032CD877EC}"/>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7" name="TextBox 46">
              <a:extLst>
                <a:ext uri="{FF2B5EF4-FFF2-40B4-BE49-F238E27FC236}">
                  <a16:creationId xmlns:a16="http://schemas.microsoft.com/office/drawing/2014/main" id="{ED46E1C4-9FAD-42D1-92BF-94F2087E7AD2}"/>
                </a:ext>
              </a:extLst>
            </p:cNvPr>
            <p:cNvSpPr txBox="1"/>
            <p:nvPr/>
          </p:nvSpPr>
          <p:spPr>
            <a:xfrm>
              <a:off x="7129997" y="663523"/>
              <a:ext cx="1453111" cy="650689"/>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Trăng tròn như cái đĩa</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cxnSp>
        <p:nvCxnSpPr>
          <p:cNvPr id="14" name="Straight Connector 13">
            <a:extLst>
              <a:ext uri="{FF2B5EF4-FFF2-40B4-BE49-F238E27FC236}">
                <a16:creationId xmlns:a16="http://schemas.microsoft.com/office/drawing/2014/main" id="{4315B537-B972-452C-B898-63B29A9C5D56}"/>
              </a:ext>
            </a:extLst>
          </p:cNvPr>
          <p:cNvCxnSpPr/>
          <p:nvPr/>
        </p:nvCxnSpPr>
        <p:spPr>
          <a:xfrm>
            <a:off x="1981200" y="1628775"/>
            <a:ext cx="504825" cy="95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146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pic>
        <p:nvPicPr>
          <p:cNvPr id="48" name="Picture 47">
            <a:extLst>
              <a:ext uri="{FF2B5EF4-FFF2-40B4-BE49-F238E27FC236}">
                <a16:creationId xmlns:a16="http://schemas.microsoft.com/office/drawing/2014/main" id="{92CE2061-8B19-43E1-8DF6-A67440517AE3}"/>
              </a:ext>
            </a:extLst>
          </p:cNvPr>
          <p:cNvPicPr>
            <a:picLocks noChangeAspect="1"/>
          </p:cNvPicPr>
          <p:nvPr/>
        </p:nvPicPr>
        <p:blipFill>
          <a:blip r:embed="rId6"/>
          <a:stretch>
            <a:fillRect/>
          </a:stretch>
        </p:blipFill>
        <p:spPr>
          <a:xfrm>
            <a:off x="1213802" y="639445"/>
            <a:ext cx="3838575" cy="2495550"/>
          </a:xfrm>
          <a:prstGeom prst="rect">
            <a:avLst/>
          </a:prstGeom>
        </p:spPr>
      </p:pic>
      <p:cxnSp>
        <p:nvCxnSpPr>
          <p:cNvPr id="49" name="Straight Connector 48">
            <a:extLst>
              <a:ext uri="{FF2B5EF4-FFF2-40B4-BE49-F238E27FC236}">
                <a16:creationId xmlns:a16="http://schemas.microsoft.com/office/drawing/2014/main" id="{40AD0C4E-F198-4CE0-BC5A-132E7D429A5E}"/>
              </a:ext>
            </a:extLst>
          </p:cNvPr>
          <p:cNvCxnSpPr>
            <a:cxnSpLocks/>
          </p:cNvCxnSpPr>
          <p:nvPr/>
        </p:nvCxnSpPr>
        <p:spPr>
          <a:xfrm>
            <a:off x="1704975" y="1133475"/>
            <a:ext cx="31051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EEA6C3-2CF9-4B99-BBAF-F17ABDBE3F1F}"/>
              </a:ext>
            </a:extLst>
          </p:cNvPr>
          <p:cNvCxnSpPr>
            <a:cxnSpLocks/>
          </p:cNvCxnSpPr>
          <p:nvPr/>
        </p:nvCxnSpPr>
        <p:spPr>
          <a:xfrm>
            <a:off x="1638300" y="1562100"/>
            <a:ext cx="31051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0A1EF5E6-9FC6-41F0-BF47-508BF87E955F}"/>
              </a:ext>
            </a:extLst>
          </p:cNvPr>
          <p:cNvGrpSpPr/>
          <p:nvPr/>
        </p:nvGrpSpPr>
        <p:grpSpPr>
          <a:xfrm>
            <a:off x="5834172" y="1028701"/>
            <a:ext cx="5719653" cy="1726651"/>
            <a:chOff x="6976191" y="659333"/>
            <a:chExt cx="1655659" cy="885710"/>
          </a:xfrm>
        </p:grpSpPr>
        <p:sp>
          <p:nvSpPr>
            <p:cNvPr id="52" name="Flowchart: Alternate Process 51">
              <a:extLst>
                <a:ext uri="{FF2B5EF4-FFF2-40B4-BE49-F238E27FC236}">
                  <a16:creationId xmlns:a16="http://schemas.microsoft.com/office/drawing/2014/main" id="{365DF311-0D48-4C98-8DD6-08548DB626C7}"/>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3" name="TextBox 52">
              <a:extLst>
                <a:ext uri="{FF2B5EF4-FFF2-40B4-BE49-F238E27FC236}">
                  <a16:creationId xmlns:a16="http://schemas.microsoft.com/office/drawing/2014/main" id="{251A0402-9A24-4AA5-83A0-CFC27DBA87FC}"/>
                </a:ext>
              </a:extLst>
            </p:cNvPr>
            <p:cNvSpPr txBox="1"/>
            <p:nvPr/>
          </p:nvSpPr>
          <p:spPr>
            <a:xfrm>
              <a:off x="6992911" y="663523"/>
              <a:ext cx="1590197" cy="881520"/>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Sương trắng viền quanh núi như một chiếc khăn bông.</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54" name="Picture 53">
            <a:extLst>
              <a:ext uri="{FF2B5EF4-FFF2-40B4-BE49-F238E27FC236}">
                <a16:creationId xmlns:a16="http://schemas.microsoft.com/office/drawing/2014/main" id="{325BD3F6-DECC-40C6-BC0C-D549768B1A33}"/>
              </a:ext>
            </a:extLst>
          </p:cNvPr>
          <p:cNvPicPr>
            <a:picLocks noChangeAspect="1"/>
          </p:cNvPicPr>
          <p:nvPr/>
        </p:nvPicPr>
        <p:blipFill>
          <a:blip r:embed="rId7"/>
          <a:stretch>
            <a:fillRect/>
          </a:stretch>
        </p:blipFill>
        <p:spPr>
          <a:xfrm>
            <a:off x="1215072" y="3467100"/>
            <a:ext cx="4067175" cy="2486025"/>
          </a:xfrm>
          <a:prstGeom prst="rect">
            <a:avLst/>
          </a:prstGeom>
        </p:spPr>
      </p:pic>
      <p:cxnSp>
        <p:nvCxnSpPr>
          <p:cNvPr id="55" name="Straight Connector 54">
            <a:extLst>
              <a:ext uri="{FF2B5EF4-FFF2-40B4-BE49-F238E27FC236}">
                <a16:creationId xmlns:a16="http://schemas.microsoft.com/office/drawing/2014/main" id="{3BAD9719-26BB-4BFE-8855-EF1DAABE8485}"/>
              </a:ext>
            </a:extLst>
          </p:cNvPr>
          <p:cNvCxnSpPr>
            <a:cxnSpLocks/>
          </p:cNvCxnSpPr>
          <p:nvPr/>
        </p:nvCxnSpPr>
        <p:spPr>
          <a:xfrm>
            <a:off x="1819275" y="5305425"/>
            <a:ext cx="18859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FDD1CDCE-1F46-4C09-BB3F-F5BCD479B9E3}"/>
              </a:ext>
            </a:extLst>
          </p:cNvPr>
          <p:cNvGrpSpPr/>
          <p:nvPr/>
        </p:nvGrpSpPr>
        <p:grpSpPr>
          <a:xfrm>
            <a:off x="5796072" y="3914776"/>
            <a:ext cx="5719653" cy="1419224"/>
            <a:chOff x="6976191" y="659333"/>
            <a:chExt cx="1655659" cy="728011"/>
          </a:xfrm>
        </p:grpSpPr>
        <p:sp>
          <p:nvSpPr>
            <p:cNvPr id="57" name="Flowchart: Alternate Process 56">
              <a:extLst>
                <a:ext uri="{FF2B5EF4-FFF2-40B4-BE49-F238E27FC236}">
                  <a16:creationId xmlns:a16="http://schemas.microsoft.com/office/drawing/2014/main" id="{CC78EB87-7AC7-43AF-8411-FBC022ED0CF6}"/>
                </a:ext>
              </a:extLst>
            </p:cNvPr>
            <p:cNvSpPr/>
            <p:nvPr/>
          </p:nvSpPr>
          <p:spPr>
            <a:xfrm>
              <a:off x="6976191" y="659333"/>
              <a:ext cx="1655659" cy="728011"/>
            </a:xfrm>
            <a:prstGeom prst="flowChartAlternateProcess">
              <a:avLst/>
            </a:prstGeom>
            <a:solidFill>
              <a:srgbClr val="FFFF00"/>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8" name="TextBox 57">
              <a:extLst>
                <a:ext uri="{FF2B5EF4-FFF2-40B4-BE49-F238E27FC236}">
                  <a16:creationId xmlns:a16="http://schemas.microsoft.com/office/drawing/2014/main" id="{7F20E7AA-DAA5-4D66-BB3B-9DD422F9BAD4}"/>
                </a:ext>
              </a:extLst>
            </p:cNvPr>
            <p:cNvSpPr txBox="1"/>
            <p:nvPr/>
          </p:nvSpPr>
          <p:spPr>
            <a:xfrm>
              <a:off x="7014968" y="834532"/>
              <a:ext cx="1590197" cy="275268"/>
            </a:xfrm>
            <a:prstGeom prst="rect">
              <a:avLst/>
            </a:prstGeom>
            <a:noFill/>
          </p:spPr>
          <p:txBody>
            <a:bodyPr wrap="square" lIns="0" tIns="0" rIns="0" bIns="0"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pt-BR" sz="32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Lá cây mềm như mây</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18270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1000"/>
                                        <p:tgtEl>
                                          <p:spTgt spid="56"/>
                                        </p:tgtEl>
                                      </p:cBhvr>
                                    </p:animEffect>
                                    <p:anim calcmode="lin" valueType="num">
                                      <p:cBhvr>
                                        <p:cTn id="38" dur="1000" fill="hold"/>
                                        <p:tgtEl>
                                          <p:spTgt spid="56"/>
                                        </p:tgtEl>
                                        <p:attrNameLst>
                                          <p:attrName>ppt_x</p:attrName>
                                        </p:attrNameLst>
                                      </p:cBhvr>
                                      <p:tavLst>
                                        <p:tav tm="0">
                                          <p:val>
                                            <p:strVal val="#ppt_x"/>
                                          </p:val>
                                        </p:tav>
                                        <p:tav tm="100000">
                                          <p:val>
                                            <p:strVal val="#ppt_x"/>
                                          </p:val>
                                        </p:tav>
                                      </p:tavLst>
                                    </p:anim>
                                    <p:anim calcmode="lin" valueType="num">
                                      <p:cBhvr>
                                        <p:cTn id="3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94625-9FB5-429E-855B-E066CFD806C6}"/>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1" y="3533775"/>
            <a:ext cx="2838633" cy="3126025"/>
          </a:xfrm>
          <a:prstGeom prst="rect">
            <a:avLst/>
          </a:prstGeom>
        </p:spPr>
      </p:pic>
      <p:pic>
        <p:nvPicPr>
          <p:cNvPr id="6" name="图片 3">
            <a:extLst>
              <a:ext uri="{FF2B5EF4-FFF2-40B4-BE49-F238E27FC236}">
                <a16:creationId xmlns:a16="http://schemas.microsoft.com/office/drawing/2014/main" id="{1C741DEA-5BF3-47C5-9F3F-4FE7F2A92116}"/>
              </a:ext>
            </a:extLst>
          </p:cNvPr>
          <p:cNvPicPr>
            <a:picLocks noChangeAspect="1"/>
          </p:cNvPicPr>
          <p:nvPr/>
        </p:nvPicPr>
        <p:blipFill>
          <a:blip r:embed="rId6"/>
          <a:stretch>
            <a:fillRect/>
          </a:stretch>
        </p:blipFill>
        <p:spPr>
          <a:xfrm>
            <a:off x="1123950" y="0"/>
            <a:ext cx="10877549" cy="7191375"/>
          </a:xfrm>
          <a:prstGeom prst="rect">
            <a:avLst/>
          </a:prstGeom>
        </p:spPr>
      </p:pic>
      <p:sp>
        <p:nvSpPr>
          <p:cNvPr id="7" name="TextBox 6">
            <a:extLst>
              <a:ext uri="{FF2B5EF4-FFF2-40B4-BE49-F238E27FC236}">
                <a16:creationId xmlns:a16="http://schemas.microsoft.com/office/drawing/2014/main" id="{01551576-E7D1-412E-B402-C51312FABE41}"/>
              </a:ext>
            </a:extLst>
          </p:cNvPr>
          <p:cNvSpPr txBox="1"/>
          <p:nvPr/>
        </p:nvSpPr>
        <p:spPr>
          <a:xfrm>
            <a:off x="3476625" y="1929841"/>
            <a:ext cx="7124700" cy="3046988"/>
          </a:xfrm>
          <a:prstGeom prst="rect">
            <a:avLst/>
          </a:prstGeom>
          <a:noFill/>
        </p:spPr>
        <p:txBody>
          <a:bodyPr wrap="square">
            <a:spAutoFit/>
          </a:bodyPr>
          <a:lstStyle/>
          <a:p>
            <a:pPr algn="ctr"/>
            <a:r>
              <a:rPr lang="nl-NL" sz="3200" b="1" dirty="0">
                <a:solidFill>
                  <a:srgbClr val="FF0000"/>
                </a:solidFill>
                <a:latin typeface="Calibri" panose="020F0502020204030204" pitchFamily="34" charset="0"/>
                <a:cs typeface="Calibri" panose="020F0502020204030204" pitchFamily="34" charset="0"/>
              </a:rPr>
              <a:t>Tác dụng của các hình ảnh so sánh:</a:t>
            </a:r>
            <a:endParaRPr lang="en-US" sz="3200" b="1" dirty="0">
              <a:solidFill>
                <a:srgbClr val="FF000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nl-NL" sz="3200" dirty="0">
                <a:solidFill>
                  <a:srgbClr val="002060"/>
                </a:solidFill>
                <a:latin typeface="Calibri" panose="020F0502020204030204" pitchFamily="34" charset="0"/>
                <a:cs typeface="Calibri" panose="020F0502020204030204" pitchFamily="34" charset="0"/>
              </a:rPr>
              <a:t>Làm cho câu văn, câu thơ nêu đặc điểm, miêu tả người, sự vật... cụ thể hơn, sinh động hơn, dễ cảm nhận hơn.</a:t>
            </a:r>
          </a:p>
          <a:p>
            <a:pPr marL="457200" indent="-457200">
              <a:buFont typeface="Arial" panose="020B0604020202020204" pitchFamily="34" charset="0"/>
              <a:buChar char="•"/>
            </a:pPr>
            <a:r>
              <a:rPr lang="nl-NL" sz="3200" dirty="0">
                <a:solidFill>
                  <a:srgbClr val="002060"/>
                </a:solidFill>
                <a:latin typeface="Calibri" panose="020F0502020204030204" pitchFamily="34" charset="0"/>
                <a:cs typeface="Calibri" panose="020F0502020204030204" pitchFamily="34" charset="0"/>
              </a:rPr>
              <a:t>Hình ảnh so sánh cũng giúp cho câu văn, câu thơ hay hơn, dễ hiểu hơn.</a:t>
            </a:r>
            <a:endParaRPr lang="vi-VN" sz="3200" b="1" dirty="0">
              <a:solidFill>
                <a:srgbClr val="00206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586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iterate type="wd">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7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75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down)">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C9CF895-A683-4BC5-AFBF-9B5E5F17C78E}"/>
              </a:ext>
            </a:extLst>
          </p:cNvPr>
          <p:cNvPicPr>
            <a:picLocks noChangeAspect="1"/>
          </p:cNvPicPr>
          <p:nvPr/>
        </p:nvPicPr>
        <p:blipFill rotWithShape="1">
          <a:blip r:embed="rId4"/>
          <a:srcRect b="18888"/>
          <a:stretch/>
        </p:blipFill>
        <p:spPr>
          <a:xfrm>
            <a:off x="0" y="3590426"/>
            <a:ext cx="12192000" cy="3289769"/>
          </a:xfrm>
          <a:prstGeom prst="rect">
            <a:avLst/>
          </a:prstGeom>
        </p:spPr>
      </p:pic>
      <p:grpSp>
        <p:nvGrpSpPr>
          <p:cNvPr id="4" name="Group 3">
            <a:extLst>
              <a:ext uri="{FF2B5EF4-FFF2-40B4-BE49-F238E27FC236}">
                <a16:creationId xmlns:a16="http://schemas.microsoft.com/office/drawing/2014/main" id="{71D33310-DA36-4FAA-B883-B476BE3DC538}"/>
              </a:ext>
            </a:extLst>
          </p:cNvPr>
          <p:cNvGrpSpPr/>
          <p:nvPr/>
        </p:nvGrpSpPr>
        <p:grpSpPr>
          <a:xfrm>
            <a:off x="0" y="7621"/>
            <a:ext cx="12190307" cy="1918852"/>
            <a:chOff x="0" y="5715"/>
            <a:chExt cx="9142730" cy="1439139"/>
          </a:xfrm>
        </p:grpSpPr>
        <p:pic>
          <p:nvPicPr>
            <p:cNvPr id="7" name="图片 1">
              <a:extLst>
                <a:ext uri="{FF2B5EF4-FFF2-40B4-BE49-F238E27FC236}">
                  <a16:creationId xmlns:a16="http://schemas.microsoft.com/office/drawing/2014/main" id="{D5261FEC-A778-4C95-8AB7-E62C386CFF89}"/>
                </a:ext>
              </a:extLst>
            </p:cNvPr>
            <p:cNvPicPr>
              <a:picLocks noChangeAspect="1"/>
            </p:cNvPicPr>
            <p:nvPr/>
          </p:nvPicPr>
          <p:blipFill>
            <a:blip r:embed="rId5" cstate="screen"/>
            <a:stretch>
              <a:fillRect/>
            </a:stretch>
          </p:blipFill>
          <p:spPr>
            <a:xfrm>
              <a:off x="0" y="5715"/>
              <a:ext cx="1430328" cy="1430328"/>
            </a:xfrm>
            <a:prstGeom prst="rect">
              <a:avLst/>
            </a:prstGeom>
          </p:spPr>
        </p:pic>
        <p:pic>
          <p:nvPicPr>
            <p:cNvPr id="8" name="图片 10">
              <a:extLst>
                <a:ext uri="{FF2B5EF4-FFF2-40B4-BE49-F238E27FC236}">
                  <a16:creationId xmlns:a16="http://schemas.microsoft.com/office/drawing/2014/main" id="{5AEC041E-D15D-49CB-B0B3-D353635E247E}"/>
                </a:ext>
              </a:extLst>
            </p:cNvPr>
            <p:cNvPicPr>
              <a:picLocks noChangeAspect="1"/>
            </p:cNvPicPr>
            <p:nvPr/>
          </p:nvPicPr>
          <p:blipFill>
            <a:blip r:embed="rId5" cstate="screen"/>
            <a:stretch>
              <a:fillRect/>
            </a:stretch>
          </p:blipFill>
          <p:spPr>
            <a:xfrm flipH="1">
              <a:off x="7712402" y="14526"/>
              <a:ext cx="1430328" cy="1430328"/>
            </a:xfrm>
            <a:prstGeom prst="rect">
              <a:avLst/>
            </a:prstGeom>
          </p:spPr>
        </p:pic>
      </p:grpSp>
      <p:grpSp>
        <p:nvGrpSpPr>
          <p:cNvPr id="2" name="Group 1">
            <a:extLst>
              <a:ext uri="{FF2B5EF4-FFF2-40B4-BE49-F238E27FC236}">
                <a16:creationId xmlns:a16="http://schemas.microsoft.com/office/drawing/2014/main" id="{AF1B3CCA-43F6-4DEE-8C4C-C34186EDC18E}"/>
              </a:ext>
            </a:extLst>
          </p:cNvPr>
          <p:cNvGrpSpPr/>
          <p:nvPr/>
        </p:nvGrpSpPr>
        <p:grpSpPr>
          <a:xfrm>
            <a:off x="2095929" y="1132783"/>
            <a:ext cx="8789132" cy="2823470"/>
            <a:chOff x="5123491" y="2571748"/>
            <a:chExt cx="3511793" cy="1429799"/>
          </a:xfrm>
        </p:grpSpPr>
        <p:sp>
          <p:nvSpPr>
            <p:cNvPr id="20" name="圆角矩形 6">
              <a:extLst>
                <a:ext uri="{FF2B5EF4-FFF2-40B4-BE49-F238E27FC236}">
                  <a16:creationId xmlns:a16="http://schemas.microsoft.com/office/drawing/2014/main" id="{5647D156-6849-46FD-9949-D6417A21C3F4}"/>
                </a:ext>
              </a:extLst>
            </p:cNvPr>
            <p:cNvSpPr/>
            <p:nvPr/>
          </p:nvSpPr>
          <p:spPr>
            <a:xfrm>
              <a:off x="5123491" y="2571748"/>
              <a:ext cx="3511793" cy="1429799"/>
            </a:xfrm>
            <a:custGeom>
              <a:avLst/>
              <a:gdLst>
                <a:gd name="connsiteX0" fmla="*/ 0 w 3511793"/>
                <a:gd name="connsiteY0" fmla="*/ 238305 h 1429799"/>
                <a:gd name="connsiteX1" fmla="*/ 238305 w 3511793"/>
                <a:gd name="connsiteY1" fmla="*/ 0 h 1429799"/>
                <a:gd name="connsiteX2" fmla="*/ 713817 w 3511793"/>
                <a:gd name="connsiteY2" fmla="*/ 0 h 1429799"/>
                <a:gd name="connsiteX3" fmla="*/ 1158977 w 3511793"/>
                <a:gd name="connsiteY3" fmla="*/ 0 h 1429799"/>
                <a:gd name="connsiteX4" fmla="*/ 1725545 w 3511793"/>
                <a:gd name="connsiteY4" fmla="*/ 0 h 1429799"/>
                <a:gd name="connsiteX5" fmla="*/ 2231409 w 3511793"/>
                <a:gd name="connsiteY5" fmla="*/ 0 h 1429799"/>
                <a:gd name="connsiteX6" fmla="*/ 2767624 w 3511793"/>
                <a:gd name="connsiteY6" fmla="*/ 0 h 1429799"/>
                <a:gd name="connsiteX7" fmla="*/ 3273488 w 3511793"/>
                <a:gd name="connsiteY7" fmla="*/ 0 h 1429799"/>
                <a:gd name="connsiteX8" fmla="*/ 3511793 w 3511793"/>
                <a:gd name="connsiteY8" fmla="*/ 238305 h 1429799"/>
                <a:gd name="connsiteX9" fmla="*/ 3511793 w 3511793"/>
                <a:gd name="connsiteY9" fmla="*/ 733963 h 1429799"/>
                <a:gd name="connsiteX10" fmla="*/ 3511793 w 3511793"/>
                <a:gd name="connsiteY10" fmla="*/ 1191494 h 1429799"/>
                <a:gd name="connsiteX11" fmla="*/ 3273488 w 3511793"/>
                <a:gd name="connsiteY11" fmla="*/ 1429799 h 1429799"/>
                <a:gd name="connsiteX12" fmla="*/ 2767624 w 3511793"/>
                <a:gd name="connsiteY12" fmla="*/ 1429799 h 1429799"/>
                <a:gd name="connsiteX13" fmla="*/ 2352816 w 3511793"/>
                <a:gd name="connsiteY13" fmla="*/ 1429799 h 1429799"/>
                <a:gd name="connsiteX14" fmla="*/ 1786248 w 3511793"/>
                <a:gd name="connsiteY14" fmla="*/ 1429799 h 1429799"/>
                <a:gd name="connsiteX15" fmla="*/ 1280384 w 3511793"/>
                <a:gd name="connsiteY15" fmla="*/ 1429799 h 1429799"/>
                <a:gd name="connsiteX16" fmla="*/ 804872 w 3511793"/>
                <a:gd name="connsiteY16" fmla="*/ 1429799 h 1429799"/>
                <a:gd name="connsiteX17" fmla="*/ 238305 w 3511793"/>
                <a:gd name="connsiteY17" fmla="*/ 1429799 h 1429799"/>
                <a:gd name="connsiteX18" fmla="*/ 0 w 3511793"/>
                <a:gd name="connsiteY18" fmla="*/ 1191494 h 1429799"/>
                <a:gd name="connsiteX19" fmla="*/ 0 w 3511793"/>
                <a:gd name="connsiteY19" fmla="*/ 714900 h 1429799"/>
                <a:gd name="connsiteX20" fmla="*/ 0 w 3511793"/>
                <a:gd name="connsiteY20" fmla="*/ 238305 h 142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11793" h="1429799" fill="none" extrusionOk="0">
                  <a:moveTo>
                    <a:pt x="0" y="238305"/>
                  </a:moveTo>
                  <a:cubicBezTo>
                    <a:pt x="-19965" y="74531"/>
                    <a:pt x="125966" y="-9005"/>
                    <a:pt x="238305" y="0"/>
                  </a:cubicBezTo>
                  <a:cubicBezTo>
                    <a:pt x="383033" y="-2548"/>
                    <a:pt x="580365" y="17335"/>
                    <a:pt x="713817" y="0"/>
                  </a:cubicBezTo>
                  <a:cubicBezTo>
                    <a:pt x="847269" y="-17335"/>
                    <a:pt x="995237" y="20618"/>
                    <a:pt x="1158977" y="0"/>
                  </a:cubicBezTo>
                  <a:cubicBezTo>
                    <a:pt x="1322717" y="-20618"/>
                    <a:pt x="1442509" y="25386"/>
                    <a:pt x="1725545" y="0"/>
                  </a:cubicBezTo>
                  <a:cubicBezTo>
                    <a:pt x="2008581" y="-25386"/>
                    <a:pt x="2124714" y="16352"/>
                    <a:pt x="2231409" y="0"/>
                  </a:cubicBezTo>
                  <a:cubicBezTo>
                    <a:pt x="2338104" y="-16352"/>
                    <a:pt x="2642744" y="18774"/>
                    <a:pt x="2767624" y="0"/>
                  </a:cubicBezTo>
                  <a:cubicBezTo>
                    <a:pt x="2892505" y="-18774"/>
                    <a:pt x="3091010" y="49694"/>
                    <a:pt x="3273488" y="0"/>
                  </a:cubicBezTo>
                  <a:cubicBezTo>
                    <a:pt x="3407960" y="1135"/>
                    <a:pt x="3515013" y="136851"/>
                    <a:pt x="3511793" y="238305"/>
                  </a:cubicBezTo>
                  <a:cubicBezTo>
                    <a:pt x="3561064" y="367819"/>
                    <a:pt x="3475121" y="556845"/>
                    <a:pt x="3511793" y="733963"/>
                  </a:cubicBezTo>
                  <a:cubicBezTo>
                    <a:pt x="3548465" y="911081"/>
                    <a:pt x="3476622" y="1054762"/>
                    <a:pt x="3511793" y="1191494"/>
                  </a:cubicBezTo>
                  <a:cubicBezTo>
                    <a:pt x="3538534" y="1349863"/>
                    <a:pt x="3404329" y="1426975"/>
                    <a:pt x="3273488" y="1429799"/>
                  </a:cubicBezTo>
                  <a:cubicBezTo>
                    <a:pt x="3030209" y="1449248"/>
                    <a:pt x="2978570" y="1424247"/>
                    <a:pt x="2767624" y="1429799"/>
                  </a:cubicBezTo>
                  <a:cubicBezTo>
                    <a:pt x="2556678" y="1435351"/>
                    <a:pt x="2437417" y="1422939"/>
                    <a:pt x="2352816" y="1429799"/>
                  </a:cubicBezTo>
                  <a:cubicBezTo>
                    <a:pt x="2268215" y="1436659"/>
                    <a:pt x="1939159" y="1378396"/>
                    <a:pt x="1786248" y="1429799"/>
                  </a:cubicBezTo>
                  <a:cubicBezTo>
                    <a:pt x="1633337" y="1481202"/>
                    <a:pt x="1473301" y="1395595"/>
                    <a:pt x="1280384" y="1429799"/>
                  </a:cubicBezTo>
                  <a:cubicBezTo>
                    <a:pt x="1087467" y="1464003"/>
                    <a:pt x="1037715" y="1405812"/>
                    <a:pt x="804872" y="1429799"/>
                  </a:cubicBezTo>
                  <a:cubicBezTo>
                    <a:pt x="572029" y="1453786"/>
                    <a:pt x="505754" y="1378730"/>
                    <a:pt x="238305" y="1429799"/>
                  </a:cubicBezTo>
                  <a:cubicBezTo>
                    <a:pt x="99682" y="1423126"/>
                    <a:pt x="-10697" y="1311942"/>
                    <a:pt x="0" y="1191494"/>
                  </a:cubicBezTo>
                  <a:cubicBezTo>
                    <a:pt x="-7036" y="1093104"/>
                    <a:pt x="46697" y="844668"/>
                    <a:pt x="0" y="714900"/>
                  </a:cubicBezTo>
                  <a:cubicBezTo>
                    <a:pt x="-46697" y="585132"/>
                    <a:pt x="33632" y="420414"/>
                    <a:pt x="0" y="238305"/>
                  </a:cubicBezTo>
                  <a:close/>
                </a:path>
                <a:path w="3511793" h="1429799" stroke="0" extrusionOk="0">
                  <a:moveTo>
                    <a:pt x="0" y="238305"/>
                  </a:moveTo>
                  <a:cubicBezTo>
                    <a:pt x="14244" y="81422"/>
                    <a:pt x="116500" y="13798"/>
                    <a:pt x="238305" y="0"/>
                  </a:cubicBezTo>
                  <a:cubicBezTo>
                    <a:pt x="422096" y="-27108"/>
                    <a:pt x="536179" y="6357"/>
                    <a:pt x="744169" y="0"/>
                  </a:cubicBezTo>
                  <a:cubicBezTo>
                    <a:pt x="952159" y="-6357"/>
                    <a:pt x="1191758" y="15380"/>
                    <a:pt x="1310736" y="0"/>
                  </a:cubicBezTo>
                  <a:cubicBezTo>
                    <a:pt x="1429714" y="-15380"/>
                    <a:pt x="1560501" y="35240"/>
                    <a:pt x="1786248" y="0"/>
                  </a:cubicBezTo>
                  <a:cubicBezTo>
                    <a:pt x="2011995" y="-35240"/>
                    <a:pt x="2093500" y="24502"/>
                    <a:pt x="2352816" y="0"/>
                  </a:cubicBezTo>
                  <a:cubicBezTo>
                    <a:pt x="2612132" y="-24502"/>
                    <a:pt x="2668465" y="35416"/>
                    <a:pt x="2828328" y="0"/>
                  </a:cubicBezTo>
                  <a:cubicBezTo>
                    <a:pt x="2988191" y="-35416"/>
                    <a:pt x="3072621" y="21204"/>
                    <a:pt x="3273488" y="0"/>
                  </a:cubicBezTo>
                  <a:cubicBezTo>
                    <a:pt x="3425508" y="-4809"/>
                    <a:pt x="3509211" y="103609"/>
                    <a:pt x="3511793" y="238305"/>
                  </a:cubicBezTo>
                  <a:cubicBezTo>
                    <a:pt x="3534595" y="366264"/>
                    <a:pt x="3456928" y="544440"/>
                    <a:pt x="3511793" y="714900"/>
                  </a:cubicBezTo>
                  <a:cubicBezTo>
                    <a:pt x="3566658" y="885360"/>
                    <a:pt x="3470259" y="1015239"/>
                    <a:pt x="3511793" y="1191494"/>
                  </a:cubicBezTo>
                  <a:cubicBezTo>
                    <a:pt x="3496604" y="1341425"/>
                    <a:pt x="3437314" y="1447835"/>
                    <a:pt x="3273488" y="1429799"/>
                  </a:cubicBezTo>
                  <a:cubicBezTo>
                    <a:pt x="3158987" y="1459489"/>
                    <a:pt x="2957908" y="1392796"/>
                    <a:pt x="2828328" y="1429799"/>
                  </a:cubicBezTo>
                  <a:cubicBezTo>
                    <a:pt x="2698748" y="1466802"/>
                    <a:pt x="2518920" y="1414608"/>
                    <a:pt x="2322464" y="1429799"/>
                  </a:cubicBezTo>
                  <a:cubicBezTo>
                    <a:pt x="2126008" y="1444990"/>
                    <a:pt x="2010404" y="1425143"/>
                    <a:pt x="1907656" y="1429799"/>
                  </a:cubicBezTo>
                  <a:cubicBezTo>
                    <a:pt x="1804908" y="1434455"/>
                    <a:pt x="1605822" y="1379435"/>
                    <a:pt x="1432144" y="1429799"/>
                  </a:cubicBezTo>
                  <a:cubicBezTo>
                    <a:pt x="1258466" y="1480163"/>
                    <a:pt x="1008762" y="1396488"/>
                    <a:pt x="895928" y="1429799"/>
                  </a:cubicBezTo>
                  <a:cubicBezTo>
                    <a:pt x="783094" y="1463110"/>
                    <a:pt x="405690" y="1425849"/>
                    <a:pt x="238305" y="1429799"/>
                  </a:cubicBezTo>
                  <a:cubicBezTo>
                    <a:pt x="109618" y="1401152"/>
                    <a:pt x="4793" y="1286660"/>
                    <a:pt x="0" y="1191494"/>
                  </a:cubicBezTo>
                  <a:cubicBezTo>
                    <a:pt x="-50379" y="1042632"/>
                    <a:pt x="25775" y="945026"/>
                    <a:pt x="0" y="733963"/>
                  </a:cubicBezTo>
                  <a:cubicBezTo>
                    <a:pt x="-25775" y="522900"/>
                    <a:pt x="15962" y="461250"/>
                    <a:pt x="0" y="238305"/>
                  </a:cubicBezTo>
                  <a:close/>
                </a:path>
              </a:pathLst>
            </a:custGeom>
            <a:solidFill>
              <a:schemeClr val="accent4">
                <a:lumMod val="60000"/>
                <a:lumOff val="40000"/>
              </a:schemeClr>
            </a:solidFill>
            <a:ln w="19050">
              <a:solidFill>
                <a:schemeClr val="bg1"/>
              </a:solidFill>
              <a:extLst>
                <a:ext uri="{C807C97D-BFC1-408E-A445-0C87EB9F89A2}">
                  <ask:lineSketchStyleProps xmlns:ask="http://schemas.microsoft.com/office/drawing/2018/sketchyshapes" sd="260282011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圆角矩形 7">
              <a:extLst>
                <a:ext uri="{FF2B5EF4-FFF2-40B4-BE49-F238E27FC236}">
                  <a16:creationId xmlns:a16="http://schemas.microsoft.com/office/drawing/2014/main" id="{DBA0CA44-F94A-4026-942E-66157DDD744B}"/>
                </a:ext>
              </a:extLst>
            </p:cNvPr>
            <p:cNvSpPr/>
            <p:nvPr/>
          </p:nvSpPr>
          <p:spPr>
            <a:xfrm>
              <a:off x="5269815" y="2709943"/>
              <a:ext cx="3219144" cy="1143839"/>
            </a:xfrm>
            <a:prstGeom prst="round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文本框 8">
              <a:extLst>
                <a:ext uri="{FF2B5EF4-FFF2-40B4-BE49-F238E27FC236}">
                  <a16:creationId xmlns:a16="http://schemas.microsoft.com/office/drawing/2014/main" id="{B5BF7F59-477B-4C99-BF1F-A084E7900DF6}"/>
                </a:ext>
              </a:extLst>
            </p:cNvPr>
            <p:cNvSpPr txBox="1"/>
            <p:nvPr/>
          </p:nvSpPr>
          <p:spPr>
            <a:xfrm>
              <a:off x="5259038" y="2681726"/>
              <a:ext cx="3219144" cy="114487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vi-VN"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nhà</a:t>
              </a:r>
              <a:endParaRPr kumimoji="0" lang="en-US" sz="3600" b="1" i="0" u="sng"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T</a:t>
              </a: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ìm đọc thêm những bài văn, bài thơ,...viết về những hoạt động yêu thích của em trong đó có ít nhất một hình ảnh so sánh.</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57293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072BF3-43D0-4838-88CE-16D929184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320" y="-1295637"/>
            <a:ext cx="9331360" cy="9331360"/>
          </a:xfrm>
          <a:prstGeom prst="rect">
            <a:avLst/>
          </a:prstGeom>
          <a:effectLst>
            <a:outerShdw blurRad="63500" sx="102000" sy="102000" algn="ctr" rotWithShape="0">
              <a:prstClr val="black">
                <a:alpha val="40000"/>
              </a:prstClr>
            </a:outerShdw>
          </a:effectLst>
        </p:spPr>
      </p:pic>
      <p:grpSp>
        <p:nvGrpSpPr>
          <p:cNvPr id="9" name="组合 8"/>
          <p:cNvGrpSpPr/>
          <p:nvPr/>
        </p:nvGrpSpPr>
        <p:grpSpPr>
          <a:xfrm>
            <a:off x="-846" y="-1014307"/>
            <a:ext cx="12192847" cy="7872307"/>
            <a:chOff x="0" y="378"/>
            <a:chExt cx="14401" cy="9298"/>
          </a:xfrm>
        </p:grpSpPr>
        <p:grpSp>
          <p:nvGrpSpPr>
            <p:cNvPr id="37" name="组合 36"/>
            <p:cNvGrpSpPr/>
            <p:nvPr/>
          </p:nvGrpSpPr>
          <p:grpSpPr>
            <a:xfrm>
              <a:off x="0" y="4892"/>
              <a:ext cx="14401" cy="4784"/>
              <a:chOff x="0" y="0"/>
              <a:chExt cx="14401" cy="4784"/>
            </a:xfrm>
          </p:grpSpPr>
          <p:pic>
            <p:nvPicPr>
              <p:cNvPr id="38" name="图片 37"/>
              <p:cNvPicPr>
                <a:picLocks noChangeAspect="1"/>
              </p:cNvPicPr>
              <p:nvPr/>
            </p:nvPicPr>
            <p:blipFill rotWithShape="1">
              <a:blip r:embed="rId5"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5"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6"/>
            <a:stretch>
              <a:fillRect/>
            </a:stretch>
          </p:blipFill>
          <p:spPr>
            <a:xfrm>
              <a:off x="379" y="378"/>
              <a:ext cx="891" cy="889"/>
            </a:xfrm>
            <a:prstGeom prst="rect">
              <a:avLst/>
            </a:prstGeom>
          </p:spPr>
        </p:pic>
      </p:grpSp>
      <p:grpSp>
        <p:nvGrpSpPr>
          <p:cNvPr id="4" name="组合 3"/>
          <p:cNvGrpSpPr/>
          <p:nvPr/>
        </p:nvGrpSpPr>
        <p:grpSpPr>
          <a:xfrm>
            <a:off x="385658" y="46143"/>
            <a:ext cx="11418993" cy="2453640"/>
            <a:chOff x="779" y="0"/>
            <a:chExt cx="13487" cy="2898"/>
          </a:xfrm>
        </p:grpSpPr>
        <p:pic>
          <p:nvPicPr>
            <p:cNvPr id="11" name="图片 10"/>
            <p:cNvPicPr>
              <a:picLocks noChangeAspect="1"/>
            </p:cNvPicPr>
            <p:nvPr/>
          </p:nvPicPr>
          <p:blipFill>
            <a:blip r:embed="rId7" cstate="screen"/>
            <a:stretch>
              <a:fillRect/>
            </a:stretch>
          </p:blipFill>
          <p:spPr>
            <a:xfrm flipH="1">
              <a:off x="11368" y="0"/>
              <a:ext cx="2898" cy="2898"/>
            </a:xfrm>
            <a:prstGeom prst="rect">
              <a:avLst/>
            </a:prstGeom>
          </p:spPr>
        </p:pic>
        <p:pic>
          <p:nvPicPr>
            <p:cNvPr id="2" name="图片 1"/>
            <p:cNvPicPr>
              <a:picLocks noChangeAspect="1"/>
            </p:cNvPicPr>
            <p:nvPr/>
          </p:nvPicPr>
          <p:blipFill>
            <a:blip r:embed="rId7" cstate="screen"/>
            <a:stretch>
              <a:fillRect/>
            </a:stretch>
          </p:blipFill>
          <p:spPr>
            <a:xfrm>
              <a:off x="779" y="0"/>
              <a:ext cx="2898" cy="2898"/>
            </a:xfrm>
            <a:prstGeom prst="rect">
              <a:avLst/>
            </a:prstGeom>
          </p:spPr>
        </p:pic>
      </p:grpSp>
      <p:pic>
        <p:nvPicPr>
          <p:cNvPr id="3" name="Picture 2">
            <a:extLst>
              <a:ext uri="{FF2B5EF4-FFF2-40B4-BE49-F238E27FC236}">
                <a16:creationId xmlns:a16="http://schemas.microsoft.com/office/drawing/2014/main" id="{2E8554A4-3B7D-4E3B-95C5-10080CA9076A}"/>
              </a:ext>
            </a:extLst>
          </p:cNvPr>
          <p:cNvPicPr>
            <a:picLocks noChangeAspect="1"/>
          </p:cNvPicPr>
          <p:nvPr/>
        </p:nvPicPr>
        <p:blipFill>
          <a:blip r:embed="rId8"/>
          <a:stretch>
            <a:fillRect/>
          </a:stretch>
        </p:blipFill>
        <p:spPr>
          <a:xfrm>
            <a:off x="2518525" y="2283620"/>
            <a:ext cx="7153260" cy="194276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0000">
                                          <p:cBhvr additive="base">
                                            <p:cTn id="12"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defTabSz="914377">
                <a:defRPr/>
              </a:pPr>
              <a:r>
                <a:rPr lang="en-US" sz="3200" b="1">
                  <a:solidFill>
                    <a:srgbClr val="003399"/>
                  </a:solidFill>
                  <a:latin typeface="Calibri" panose="020F0502020204030204" pitchFamily="34" charset="0"/>
                  <a:cs typeface="Calibri" panose="020F0502020204030204" pitchFamily="34" charset="0"/>
                </a:rPr>
                <a:t>1</a:t>
              </a:r>
              <a:endParaRPr lang="en-US" sz="3200" b="1" dirty="0">
                <a:solidFill>
                  <a:srgbClr val="003399"/>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2192000" cy="646331"/>
          </a:xfrm>
          <a:prstGeom prst="rect">
            <a:avLst/>
          </a:prstGeom>
          <a:noFill/>
        </p:spPr>
        <p:txBody>
          <a:bodyPr wrap="square">
            <a:spAutoFit/>
          </a:bodyPr>
          <a:lstStyle/>
          <a:p>
            <a:pPr defTabSz="609585"/>
            <a:r>
              <a:rPr lang="vi-VN" sz="3600" b="1" dirty="0">
                <a:solidFill>
                  <a:sysClr val="windowText" lastClr="000000"/>
                </a:solidFill>
                <a:latin typeface="Calibri" panose="020F0502020204030204" pitchFamily="34" charset="0"/>
                <a:cs typeface="Calibri" panose="020F0502020204030204" pitchFamily="34" charset="0"/>
              </a:rPr>
              <a:t>Tìm từ ngữ về bạn trong nhà </a:t>
            </a:r>
            <a:r>
              <a:rPr lang="en-US" sz="3600" b="1" dirty="0" err="1">
                <a:solidFill>
                  <a:sysClr val="windowText" lastClr="000000"/>
                </a:solidFill>
                <a:latin typeface="Calibri" panose="020F0502020204030204" pitchFamily="34" charset="0"/>
                <a:cs typeface="Calibri" panose="020F0502020204030204" pitchFamily="34" charset="0"/>
              </a:rPr>
              <a:t>theo</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từng</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nhóm</a:t>
            </a:r>
            <a:r>
              <a:rPr lang="en-US" sz="3600" b="1" dirty="0">
                <a:solidFill>
                  <a:sysClr val="windowText" lastClr="000000"/>
                </a:solidFill>
                <a:latin typeface="Calibri" panose="020F0502020204030204" pitchFamily="34" charset="0"/>
                <a:cs typeface="Calibri" panose="020F0502020204030204" pitchFamily="34" charset="0"/>
              </a:rPr>
              <a:t> </a:t>
            </a:r>
            <a:r>
              <a:rPr lang="en-US" sz="3600" b="1" dirty="0" err="1">
                <a:solidFill>
                  <a:sysClr val="windowText" lastClr="000000"/>
                </a:solidFill>
                <a:latin typeface="Calibri" panose="020F0502020204030204" pitchFamily="34" charset="0"/>
                <a:cs typeface="Calibri" panose="020F0502020204030204" pitchFamily="34" charset="0"/>
              </a:rPr>
              <a:t>sau</a:t>
            </a:r>
            <a:r>
              <a:rPr lang="en-US" sz="3600" b="1" dirty="0">
                <a:solidFill>
                  <a:sysClr val="windowText" lastClr="000000"/>
                </a:solidFill>
                <a:latin typeface="Calibri" panose="020F0502020204030204" pitchFamily="34" charset="0"/>
                <a:cs typeface="Calibri" panose="020F0502020204030204" pitchFamily="34" charset="0"/>
              </a:rPr>
              <a:t>:</a:t>
            </a:r>
            <a:endParaRPr lang="vi-VN" sz="3600" b="1" dirty="0">
              <a:solidFill>
                <a:sysClr val="windowText" lastClr="00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A0FA9173-8A96-4A7E-A410-A47D52ECC03C}"/>
              </a:ext>
            </a:extLst>
          </p:cNvPr>
          <p:cNvSpPr/>
          <p:nvPr/>
        </p:nvSpPr>
        <p:spPr>
          <a:xfrm>
            <a:off x="1432560" y="1889760"/>
            <a:ext cx="2489200" cy="12395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Vật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nuôi</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M: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Mèo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ectangle: Rounded Corners 14">
            <a:extLst>
              <a:ext uri="{FF2B5EF4-FFF2-40B4-BE49-F238E27FC236}">
                <a16:creationId xmlns:a16="http://schemas.microsoft.com/office/drawing/2014/main" id="{8A97E392-CD0A-4FD0-9319-FCFAD16E0D52}"/>
              </a:ext>
            </a:extLst>
          </p:cNvPr>
          <p:cNvSpPr/>
          <p:nvPr/>
        </p:nvSpPr>
        <p:spPr>
          <a:xfrm>
            <a:off x="6593840" y="1838960"/>
            <a:ext cx="3698240" cy="123952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đạc</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M: </a:t>
            </a:r>
            <a:r>
              <a:rPr lang="en-US" sz="4000" dirty="0" err="1">
                <a:latin typeface="Arial-Rounded" panose="020B0500000000000000" pitchFamily="34" charset="0"/>
                <a:ea typeface="Arial-Rounded" panose="020B0500000000000000" pitchFamily="34" charset="0"/>
                <a:cs typeface="Arial-Rounded" panose="020B0500000000000000" pitchFamily="34" charset="0"/>
              </a:rPr>
              <a:t>quạt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điện</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3CAB03AF-12C0-4041-8E0A-1C75A649F76F}"/>
              </a:ext>
            </a:extLst>
          </p:cNvPr>
          <p:cNvPicPr>
            <a:picLocks noChangeAspect="1"/>
          </p:cNvPicPr>
          <p:nvPr/>
        </p:nvPicPr>
        <p:blipFill>
          <a:blip r:embed="rId5"/>
          <a:stretch>
            <a:fillRect/>
          </a:stretch>
        </p:blipFill>
        <p:spPr>
          <a:xfrm>
            <a:off x="3058929" y="3229723"/>
            <a:ext cx="5688061" cy="3243353"/>
          </a:xfrm>
          <a:prstGeom prst="rect">
            <a:avLst/>
          </a:prstGeom>
        </p:spPr>
      </p:pic>
    </p:spTree>
    <p:custDataLst>
      <p:tags r:id="rId1"/>
    </p:custDataLst>
    <p:extLst>
      <p:ext uri="{BB962C8B-B14F-4D97-AF65-F5344CB8AC3E}">
        <p14:creationId xmlns:p14="http://schemas.microsoft.com/office/powerpoint/2010/main" val="30468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4"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4"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5"/>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dirty="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6"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6"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7" cstate="print">
            <a:extLst>
              <a:ext uri="{28A0092B-C50C-407E-A947-70E740481C1C}">
                <a14:useLocalDpi xmlns:a14="http://schemas.microsoft.com/office/drawing/2010/main" val="0"/>
              </a:ext>
            </a:extLst>
          </a:blip>
          <a:srcRect l="578" t="18600" r="526" b="51863"/>
          <a:stretch>
            <a:fillRect/>
          </a:stretch>
        </p:blipFill>
        <p:spPr>
          <a:xfrm>
            <a:off x="3707376" y="163584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
        <p:nvSpPr>
          <p:cNvPr id="5" name="TextBox 4">
            <a:extLst>
              <a:ext uri="{FF2B5EF4-FFF2-40B4-BE49-F238E27FC236}">
                <a16:creationId xmlns:a16="http://schemas.microsoft.com/office/drawing/2014/main" id="{D4DFDD1A-B979-4E03-B531-DEAE9F0E94E0}"/>
              </a:ext>
            </a:extLst>
          </p:cNvPr>
          <p:cNvSpPr txBox="1"/>
          <p:nvPr/>
        </p:nvSpPr>
        <p:spPr>
          <a:xfrm>
            <a:off x="3149600" y="3048000"/>
            <a:ext cx="6532880" cy="1077218"/>
          </a:xfrm>
          <a:prstGeom prst="rect">
            <a:avLst/>
          </a:prstGeom>
          <a:noFill/>
        </p:spPr>
        <p:txBody>
          <a:bodyPr wrap="square" rtlCol="0">
            <a:spAutoFit/>
          </a:bodyPr>
          <a:lstStyle/>
          <a:p>
            <a:pPr algn="ctr"/>
            <a:r>
              <a:rPr lang="en-US" sz="3200" b="1" dirty="0" err="1">
                <a:solidFill>
                  <a:sysClr val="windowText" lastClr="000000"/>
                </a:solidFill>
                <a:latin typeface="Calibri" panose="020F0502020204030204" pitchFamily="34" charset="0"/>
                <a:cs typeface="Calibri" panose="020F0502020204030204" pitchFamily="34" charset="0"/>
              </a:rPr>
              <a:t>Lần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lượt</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mỗi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bạn</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nói</a:t>
            </a:r>
            <a:r>
              <a:rPr lang="en-US" sz="3200" b="1" dirty="0">
                <a:solidFill>
                  <a:sysClr val="windowText" lastClr="000000"/>
                </a:solidFill>
                <a:latin typeface="Calibri" panose="020F0502020204030204" pitchFamily="34" charset="0"/>
                <a:cs typeface="Calibri" panose="020F0502020204030204" pitchFamily="34" charset="0"/>
              </a:rPr>
              <a:t> </a:t>
            </a:r>
            <a:r>
              <a:rPr lang="en-US" sz="3200" b="1" dirty="0" err="1">
                <a:solidFill>
                  <a:sysClr val="windowText" lastClr="000000"/>
                </a:solidFill>
                <a:latin typeface="Calibri" panose="020F0502020204030204" pitchFamily="34" charset="0"/>
                <a:cs typeface="Calibri" panose="020F0502020204030204" pitchFamily="34" charset="0"/>
              </a:rPr>
              <a:t>một</a:t>
            </a:r>
            <a:r>
              <a:rPr lang="en-US" sz="3200" b="1" dirty="0">
                <a:solidFill>
                  <a:sysClr val="windowText" lastClr="000000"/>
                </a:solidFill>
                <a:latin typeface="Calibri" panose="020F0502020204030204" pitchFamily="34" charset="0"/>
                <a:cs typeface="Calibri" panose="020F0502020204030204" pitchFamily="34" charset="0"/>
              </a:rPr>
              <a:t> </a:t>
            </a:r>
            <a:r>
              <a:rPr lang="vi-VN" sz="3200" b="1" dirty="0">
                <a:solidFill>
                  <a:sysClr val="windowText" lastClr="000000"/>
                </a:solidFill>
                <a:latin typeface="Calibri" panose="020F0502020204030204" pitchFamily="34" charset="0"/>
                <a:cs typeface="Calibri" panose="020F0502020204030204" pitchFamily="34" charset="0"/>
              </a:rPr>
              <a:t>từ ngữ về bạn trong nhà</a:t>
            </a:r>
            <a:endParaRPr lang="en-US" sz="3200" dirty="0"/>
          </a:p>
        </p:txBody>
      </p:sp>
    </p:spTree>
    <p:custDataLst>
      <p:tags r:id="rId1"/>
    </p:custDataLst>
    <p:extLst>
      <p:ext uri="{BB962C8B-B14F-4D97-AF65-F5344CB8AC3E}">
        <p14:creationId xmlns:p14="http://schemas.microsoft.com/office/powerpoint/2010/main" val="253751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7096D4F-98C9-463D-BAA7-73E95D0248B4}"/>
              </a:ext>
            </a:extLst>
          </p:cNvPr>
          <p:cNvGrpSpPr/>
          <p:nvPr/>
        </p:nvGrpSpPr>
        <p:grpSpPr>
          <a:xfrm>
            <a:off x="457200" y="470573"/>
            <a:ext cx="10450805" cy="3924424"/>
            <a:chOff x="3958256" y="650821"/>
            <a:chExt cx="5185744" cy="2944226"/>
          </a:xfrm>
        </p:grpSpPr>
        <p:grpSp>
          <p:nvGrpSpPr>
            <p:cNvPr id="16" name="Group 15">
              <a:extLst>
                <a:ext uri="{FF2B5EF4-FFF2-40B4-BE49-F238E27FC236}">
                  <a16:creationId xmlns:a16="http://schemas.microsoft.com/office/drawing/2014/main" id="{2E5F49B4-ABBB-4D5C-AC72-D6D1D4160673}"/>
                </a:ext>
              </a:extLst>
            </p:cNvPr>
            <p:cNvGrpSpPr/>
            <p:nvPr/>
          </p:nvGrpSpPr>
          <p:grpSpPr>
            <a:xfrm>
              <a:off x="3958256" y="650821"/>
              <a:ext cx="5185744" cy="2944226"/>
              <a:chOff x="1857507" y="814713"/>
              <a:chExt cx="5185744" cy="2944226"/>
            </a:xfrm>
          </p:grpSpPr>
          <p:sp>
            <p:nvSpPr>
              <p:cNvPr id="20" name="Rectangle 44">
                <a:extLst>
                  <a:ext uri="{FF2B5EF4-FFF2-40B4-BE49-F238E27FC236}">
                    <a16:creationId xmlns:a16="http://schemas.microsoft.com/office/drawing/2014/main" id="{EE2266A1-5F48-4AD7-B024-C62C747E89EA}"/>
                  </a:ext>
                </a:extLst>
              </p:cNvPr>
              <p:cNvSpPr/>
              <p:nvPr/>
            </p:nvSpPr>
            <p:spPr>
              <a:xfrm>
                <a:off x="4422021" y="814713"/>
                <a:ext cx="2621230" cy="774438"/>
              </a:xfrm>
              <a:custGeom>
                <a:avLst/>
                <a:gdLst>
                  <a:gd name="connsiteX0" fmla="*/ 0 w 2621230"/>
                  <a:gd name="connsiteY0" fmla="*/ 0 h 774438"/>
                  <a:gd name="connsiteX1" fmla="*/ 343672 w 2621230"/>
                  <a:gd name="connsiteY1" fmla="*/ 0 h 774438"/>
                  <a:gd name="connsiteX2" fmla="*/ 608707 w 2621230"/>
                  <a:gd name="connsiteY2" fmla="*/ 0 h 774438"/>
                  <a:gd name="connsiteX3" fmla="*/ 952380 w 2621230"/>
                  <a:gd name="connsiteY3" fmla="*/ 0 h 774438"/>
                  <a:gd name="connsiteX4" fmla="*/ 1296052 w 2621230"/>
                  <a:gd name="connsiteY4" fmla="*/ 0 h 774438"/>
                  <a:gd name="connsiteX5" fmla="*/ 1613511 w 2621230"/>
                  <a:gd name="connsiteY5" fmla="*/ 0 h 774438"/>
                  <a:gd name="connsiteX6" fmla="*/ 1904759 w 2621230"/>
                  <a:gd name="connsiteY6" fmla="*/ 0 h 774438"/>
                  <a:gd name="connsiteX7" fmla="*/ 2143582 w 2621230"/>
                  <a:gd name="connsiteY7" fmla="*/ 0 h 774438"/>
                  <a:gd name="connsiteX8" fmla="*/ 2621230 w 2621230"/>
                  <a:gd name="connsiteY8" fmla="*/ 0 h 774438"/>
                  <a:gd name="connsiteX9" fmla="*/ 2621230 w 2621230"/>
                  <a:gd name="connsiteY9" fmla="*/ 178120 h 774438"/>
                  <a:gd name="connsiteX10" fmla="*/ 2621230 w 2621230"/>
                  <a:gd name="connsiteY10" fmla="*/ 371730 h 774438"/>
                  <a:gd name="connsiteX11" fmla="*/ 2621230 w 2621230"/>
                  <a:gd name="connsiteY11" fmla="*/ 580828 h 774438"/>
                  <a:gd name="connsiteX12" fmla="*/ 2621230 w 2621230"/>
                  <a:gd name="connsiteY12" fmla="*/ 774438 h 774438"/>
                  <a:gd name="connsiteX13" fmla="*/ 2356193 w 2621230"/>
                  <a:gd name="connsiteY13" fmla="*/ 774438 h 774438"/>
                  <a:gd name="connsiteX14" fmla="*/ 2038734 w 2621230"/>
                  <a:gd name="connsiteY14" fmla="*/ 774438 h 774438"/>
                  <a:gd name="connsiteX15" fmla="*/ 1799910 w 2621230"/>
                  <a:gd name="connsiteY15" fmla="*/ 774438 h 774438"/>
                  <a:gd name="connsiteX16" fmla="*/ 1456238 w 2621230"/>
                  <a:gd name="connsiteY16" fmla="*/ 774438 h 774438"/>
                  <a:gd name="connsiteX17" fmla="*/ 1217415 w 2621230"/>
                  <a:gd name="connsiteY17" fmla="*/ 774438 h 774438"/>
                  <a:gd name="connsiteX18" fmla="*/ 899955 w 2621230"/>
                  <a:gd name="connsiteY18" fmla="*/ 774438 h 774438"/>
                  <a:gd name="connsiteX19" fmla="*/ 687344 w 2621230"/>
                  <a:gd name="connsiteY19" fmla="*/ 774438 h 774438"/>
                  <a:gd name="connsiteX20" fmla="*/ 396096 w 2621230"/>
                  <a:gd name="connsiteY20" fmla="*/ 774438 h 774438"/>
                  <a:gd name="connsiteX21" fmla="*/ 0 w 2621230"/>
                  <a:gd name="connsiteY21" fmla="*/ 774438 h 774438"/>
                  <a:gd name="connsiteX22" fmla="*/ 0 w 2621230"/>
                  <a:gd name="connsiteY22" fmla="*/ 573084 h 774438"/>
                  <a:gd name="connsiteX23" fmla="*/ 0 w 2621230"/>
                  <a:gd name="connsiteY23" fmla="*/ 394963 h 774438"/>
                  <a:gd name="connsiteX24" fmla="*/ 0 w 2621230"/>
                  <a:gd name="connsiteY24" fmla="*/ 216842 h 774438"/>
                  <a:gd name="connsiteX25" fmla="*/ 0 w 2621230"/>
                  <a:gd name="connsiteY25" fmla="*/ 0 h 774438"/>
                  <a:gd name="connsiteX0" fmla="*/ 0 w 2621230"/>
                  <a:gd name="connsiteY0" fmla="*/ 0 h 774438"/>
                  <a:gd name="connsiteX1" fmla="*/ 265035 w 2621230"/>
                  <a:gd name="connsiteY1" fmla="*/ 0 h 774438"/>
                  <a:gd name="connsiteX2" fmla="*/ 503858 w 2621230"/>
                  <a:gd name="connsiteY2" fmla="*/ 0 h 774438"/>
                  <a:gd name="connsiteX3" fmla="*/ 821318 w 2621230"/>
                  <a:gd name="connsiteY3" fmla="*/ 0 h 774438"/>
                  <a:gd name="connsiteX4" fmla="*/ 1112565 w 2621230"/>
                  <a:gd name="connsiteY4" fmla="*/ 0 h 774438"/>
                  <a:gd name="connsiteX5" fmla="*/ 1325176 w 2621230"/>
                  <a:gd name="connsiteY5" fmla="*/ 0 h 774438"/>
                  <a:gd name="connsiteX6" fmla="*/ 1537787 w 2621230"/>
                  <a:gd name="connsiteY6" fmla="*/ 0 h 774438"/>
                  <a:gd name="connsiteX7" fmla="*/ 1881459 w 2621230"/>
                  <a:gd name="connsiteY7" fmla="*/ 0 h 774438"/>
                  <a:gd name="connsiteX8" fmla="*/ 2094070 w 2621230"/>
                  <a:gd name="connsiteY8" fmla="*/ 0 h 774438"/>
                  <a:gd name="connsiteX9" fmla="*/ 2359106 w 2621230"/>
                  <a:gd name="connsiteY9" fmla="*/ 0 h 774438"/>
                  <a:gd name="connsiteX10" fmla="*/ 2621230 w 2621230"/>
                  <a:gd name="connsiteY10" fmla="*/ 0 h 774438"/>
                  <a:gd name="connsiteX11" fmla="*/ 2621230 w 2621230"/>
                  <a:gd name="connsiteY11" fmla="*/ 185865 h 774438"/>
                  <a:gd name="connsiteX12" fmla="*/ 2621230 w 2621230"/>
                  <a:gd name="connsiteY12" fmla="*/ 387219 h 774438"/>
                  <a:gd name="connsiteX13" fmla="*/ 2621230 w 2621230"/>
                  <a:gd name="connsiteY13" fmla="*/ 580828 h 774438"/>
                  <a:gd name="connsiteX14" fmla="*/ 2621230 w 2621230"/>
                  <a:gd name="connsiteY14" fmla="*/ 774438 h 774438"/>
                  <a:gd name="connsiteX15" fmla="*/ 2277556 w 2621230"/>
                  <a:gd name="connsiteY15" fmla="*/ 774438 h 774438"/>
                  <a:gd name="connsiteX16" fmla="*/ 2038734 w 2621230"/>
                  <a:gd name="connsiteY16" fmla="*/ 774438 h 774438"/>
                  <a:gd name="connsiteX17" fmla="*/ 1773698 w 2621230"/>
                  <a:gd name="connsiteY17" fmla="*/ 774438 h 774438"/>
                  <a:gd name="connsiteX18" fmla="*/ 1430025 w 2621230"/>
                  <a:gd name="connsiteY18" fmla="*/ 774438 h 774438"/>
                  <a:gd name="connsiteX19" fmla="*/ 1112565 w 2621230"/>
                  <a:gd name="connsiteY19" fmla="*/ 774438 h 774438"/>
                  <a:gd name="connsiteX20" fmla="*/ 821318 w 2621230"/>
                  <a:gd name="connsiteY20" fmla="*/ 774438 h 774438"/>
                  <a:gd name="connsiteX21" fmla="*/ 503858 w 2621230"/>
                  <a:gd name="connsiteY21" fmla="*/ 774438 h 774438"/>
                  <a:gd name="connsiteX22" fmla="*/ 265035 w 2621230"/>
                  <a:gd name="connsiteY22" fmla="*/ 774438 h 774438"/>
                  <a:gd name="connsiteX23" fmla="*/ 0 w 2621230"/>
                  <a:gd name="connsiteY23" fmla="*/ 774438 h 774438"/>
                  <a:gd name="connsiteX24" fmla="*/ 0 w 2621230"/>
                  <a:gd name="connsiteY24" fmla="*/ 573084 h 774438"/>
                  <a:gd name="connsiteX25" fmla="*/ 0 w 2621230"/>
                  <a:gd name="connsiteY25" fmla="*/ 402707 h 774438"/>
                  <a:gd name="connsiteX26" fmla="*/ 0 w 2621230"/>
                  <a:gd name="connsiteY26" fmla="*/ 224587 h 774438"/>
                  <a:gd name="connsiteX27" fmla="*/ 0 w 2621230"/>
                  <a:gd name="connsiteY27" fmla="*/ 0 h 774438"/>
                  <a:gd name="connsiteX0" fmla="*/ 0 w 2621230"/>
                  <a:gd name="connsiteY0" fmla="*/ 0 h 774438"/>
                  <a:gd name="connsiteX1" fmla="*/ 343672 w 2621230"/>
                  <a:gd name="connsiteY1" fmla="*/ 0 h 774438"/>
                  <a:gd name="connsiteX2" fmla="*/ 608707 w 2621230"/>
                  <a:gd name="connsiteY2" fmla="*/ 0 h 774438"/>
                  <a:gd name="connsiteX3" fmla="*/ 952380 w 2621230"/>
                  <a:gd name="connsiteY3" fmla="*/ 0 h 774438"/>
                  <a:gd name="connsiteX4" fmla="*/ 1296052 w 2621230"/>
                  <a:gd name="connsiteY4" fmla="*/ 0 h 774438"/>
                  <a:gd name="connsiteX5" fmla="*/ 1613511 w 2621230"/>
                  <a:gd name="connsiteY5" fmla="*/ 0 h 774438"/>
                  <a:gd name="connsiteX6" fmla="*/ 1904759 w 2621230"/>
                  <a:gd name="connsiteY6" fmla="*/ 0 h 774438"/>
                  <a:gd name="connsiteX7" fmla="*/ 2143582 w 2621230"/>
                  <a:gd name="connsiteY7" fmla="*/ 0 h 774438"/>
                  <a:gd name="connsiteX8" fmla="*/ 2621230 w 2621230"/>
                  <a:gd name="connsiteY8" fmla="*/ 0 h 774438"/>
                  <a:gd name="connsiteX9" fmla="*/ 2621230 w 2621230"/>
                  <a:gd name="connsiteY9" fmla="*/ 178120 h 774438"/>
                  <a:gd name="connsiteX10" fmla="*/ 2621230 w 2621230"/>
                  <a:gd name="connsiteY10" fmla="*/ 371730 h 774438"/>
                  <a:gd name="connsiteX11" fmla="*/ 2621230 w 2621230"/>
                  <a:gd name="connsiteY11" fmla="*/ 580828 h 774438"/>
                  <a:gd name="connsiteX12" fmla="*/ 2621230 w 2621230"/>
                  <a:gd name="connsiteY12" fmla="*/ 774438 h 774438"/>
                  <a:gd name="connsiteX13" fmla="*/ 2356193 w 2621230"/>
                  <a:gd name="connsiteY13" fmla="*/ 774438 h 774438"/>
                  <a:gd name="connsiteX14" fmla="*/ 2038734 w 2621230"/>
                  <a:gd name="connsiteY14" fmla="*/ 774438 h 774438"/>
                  <a:gd name="connsiteX15" fmla="*/ 1799910 w 2621230"/>
                  <a:gd name="connsiteY15" fmla="*/ 774438 h 774438"/>
                  <a:gd name="connsiteX16" fmla="*/ 1456238 w 2621230"/>
                  <a:gd name="connsiteY16" fmla="*/ 774438 h 774438"/>
                  <a:gd name="connsiteX17" fmla="*/ 1217415 w 2621230"/>
                  <a:gd name="connsiteY17" fmla="*/ 774438 h 774438"/>
                  <a:gd name="connsiteX18" fmla="*/ 899955 w 2621230"/>
                  <a:gd name="connsiteY18" fmla="*/ 774438 h 774438"/>
                  <a:gd name="connsiteX19" fmla="*/ 687344 w 2621230"/>
                  <a:gd name="connsiteY19" fmla="*/ 774438 h 774438"/>
                  <a:gd name="connsiteX20" fmla="*/ 396096 w 2621230"/>
                  <a:gd name="connsiteY20" fmla="*/ 774438 h 774438"/>
                  <a:gd name="connsiteX21" fmla="*/ 0 w 2621230"/>
                  <a:gd name="connsiteY21" fmla="*/ 774438 h 774438"/>
                  <a:gd name="connsiteX22" fmla="*/ 0 w 2621230"/>
                  <a:gd name="connsiteY22" fmla="*/ 573084 h 774438"/>
                  <a:gd name="connsiteX23" fmla="*/ 0 w 2621230"/>
                  <a:gd name="connsiteY23" fmla="*/ 394963 h 774438"/>
                  <a:gd name="connsiteX24" fmla="*/ 0 w 2621230"/>
                  <a:gd name="connsiteY24" fmla="*/ 216842 h 774438"/>
                  <a:gd name="connsiteX25" fmla="*/ 0 w 2621230"/>
                  <a:gd name="connsiteY25"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1230" h="774438" fill="none" extrusionOk="0">
                    <a:moveTo>
                      <a:pt x="0" y="0"/>
                    </a:moveTo>
                    <a:cubicBezTo>
                      <a:pt x="119536" y="-20470"/>
                      <a:pt x="183012" y="-5955"/>
                      <a:pt x="343672" y="0"/>
                    </a:cubicBezTo>
                    <a:cubicBezTo>
                      <a:pt x="479063" y="-6112"/>
                      <a:pt x="502643" y="8498"/>
                      <a:pt x="608707" y="0"/>
                    </a:cubicBezTo>
                    <a:cubicBezTo>
                      <a:pt x="744219" y="-21220"/>
                      <a:pt x="834357" y="-774"/>
                      <a:pt x="952380" y="0"/>
                    </a:cubicBezTo>
                    <a:cubicBezTo>
                      <a:pt x="1132432" y="-18487"/>
                      <a:pt x="1208416" y="58500"/>
                      <a:pt x="1296052" y="0"/>
                    </a:cubicBezTo>
                    <a:cubicBezTo>
                      <a:pt x="1380041" y="10392"/>
                      <a:pt x="1462091" y="33511"/>
                      <a:pt x="1613511" y="0"/>
                    </a:cubicBezTo>
                    <a:cubicBezTo>
                      <a:pt x="1737182" y="-21607"/>
                      <a:pt x="1816536" y="19749"/>
                      <a:pt x="1904759" y="0"/>
                    </a:cubicBezTo>
                    <a:cubicBezTo>
                      <a:pt x="1950225" y="-1242"/>
                      <a:pt x="2030601" y="19855"/>
                      <a:pt x="2143582" y="0"/>
                    </a:cubicBezTo>
                    <a:cubicBezTo>
                      <a:pt x="2274725" y="39220"/>
                      <a:pt x="2475264" y="14595"/>
                      <a:pt x="2621230" y="0"/>
                    </a:cubicBezTo>
                    <a:cubicBezTo>
                      <a:pt x="2607960" y="54758"/>
                      <a:pt x="2596718" y="111795"/>
                      <a:pt x="2621230" y="178120"/>
                    </a:cubicBezTo>
                    <a:cubicBezTo>
                      <a:pt x="2653773" y="258814"/>
                      <a:pt x="2630891" y="304486"/>
                      <a:pt x="2621230" y="371730"/>
                    </a:cubicBezTo>
                    <a:cubicBezTo>
                      <a:pt x="2638840" y="447193"/>
                      <a:pt x="2623714" y="515613"/>
                      <a:pt x="2621230" y="580828"/>
                    </a:cubicBezTo>
                    <a:cubicBezTo>
                      <a:pt x="2645664" y="657328"/>
                      <a:pt x="2598249" y="720732"/>
                      <a:pt x="2621230" y="774438"/>
                    </a:cubicBezTo>
                    <a:cubicBezTo>
                      <a:pt x="2542904" y="754548"/>
                      <a:pt x="2438053" y="755841"/>
                      <a:pt x="2356193" y="774438"/>
                    </a:cubicBezTo>
                    <a:cubicBezTo>
                      <a:pt x="2281237" y="745142"/>
                      <a:pt x="2167061" y="718865"/>
                      <a:pt x="2038734" y="774438"/>
                    </a:cubicBezTo>
                    <a:cubicBezTo>
                      <a:pt x="1902630" y="815856"/>
                      <a:pt x="1868086" y="779586"/>
                      <a:pt x="1799910" y="774438"/>
                    </a:cubicBezTo>
                    <a:cubicBezTo>
                      <a:pt x="1690878" y="750898"/>
                      <a:pt x="1591836" y="770500"/>
                      <a:pt x="1456238" y="774438"/>
                    </a:cubicBezTo>
                    <a:cubicBezTo>
                      <a:pt x="1301601" y="796416"/>
                      <a:pt x="1321958" y="757698"/>
                      <a:pt x="1217415" y="774438"/>
                    </a:cubicBezTo>
                    <a:cubicBezTo>
                      <a:pt x="1117438" y="813756"/>
                      <a:pt x="980939" y="786767"/>
                      <a:pt x="899955" y="774438"/>
                    </a:cubicBezTo>
                    <a:cubicBezTo>
                      <a:pt x="822765" y="798078"/>
                      <a:pt x="765706" y="785097"/>
                      <a:pt x="687344" y="774438"/>
                    </a:cubicBezTo>
                    <a:cubicBezTo>
                      <a:pt x="635286" y="768202"/>
                      <a:pt x="503566" y="783360"/>
                      <a:pt x="396096" y="774438"/>
                    </a:cubicBezTo>
                    <a:cubicBezTo>
                      <a:pt x="273737" y="765147"/>
                      <a:pt x="195269" y="735011"/>
                      <a:pt x="0" y="774438"/>
                    </a:cubicBezTo>
                    <a:cubicBezTo>
                      <a:pt x="-25500" y="707330"/>
                      <a:pt x="20388" y="630161"/>
                      <a:pt x="0" y="573084"/>
                    </a:cubicBezTo>
                    <a:cubicBezTo>
                      <a:pt x="4096" y="520183"/>
                      <a:pt x="11306" y="474311"/>
                      <a:pt x="0" y="394963"/>
                    </a:cubicBezTo>
                    <a:cubicBezTo>
                      <a:pt x="6500" y="320991"/>
                      <a:pt x="14302" y="278976"/>
                      <a:pt x="0" y="216842"/>
                    </a:cubicBezTo>
                    <a:cubicBezTo>
                      <a:pt x="-5803" y="155583"/>
                      <a:pt x="16684" y="65438"/>
                      <a:pt x="0" y="0"/>
                    </a:cubicBezTo>
                    <a:close/>
                  </a:path>
                  <a:path w="2621230" h="774438" stroke="0" extrusionOk="0">
                    <a:moveTo>
                      <a:pt x="0" y="0"/>
                    </a:moveTo>
                    <a:cubicBezTo>
                      <a:pt x="50197" y="-21614"/>
                      <a:pt x="119539" y="21456"/>
                      <a:pt x="265035" y="0"/>
                    </a:cubicBezTo>
                    <a:cubicBezTo>
                      <a:pt x="376416" y="-7211"/>
                      <a:pt x="405314" y="21952"/>
                      <a:pt x="503858" y="0"/>
                    </a:cubicBezTo>
                    <a:cubicBezTo>
                      <a:pt x="586398" y="14100"/>
                      <a:pt x="638586" y="39557"/>
                      <a:pt x="821318" y="0"/>
                    </a:cubicBezTo>
                    <a:cubicBezTo>
                      <a:pt x="948518" y="-40845"/>
                      <a:pt x="1016708" y="25287"/>
                      <a:pt x="1112565" y="0"/>
                    </a:cubicBezTo>
                    <a:cubicBezTo>
                      <a:pt x="1225672" y="-36828"/>
                      <a:pt x="1269081" y="15624"/>
                      <a:pt x="1325176" y="0"/>
                    </a:cubicBezTo>
                    <a:cubicBezTo>
                      <a:pt x="1369628" y="-8086"/>
                      <a:pt x="1488499" y="-803"/>
                      <a:pt x="1537787" y="0"/>
                    </a:cubicBezTo>
                    <a:cubicBezTo>
                      <a:pt x="1576083" y="-42538"/>
                      <a:pt x="1757450" y="39536"/>
                      <a:pt x="1881459" y="0"/>
                    </a:cubicBezTo>
                    <a:cubicBezTo>
                      <a:pt x="1971909" y="-12476"/>
                      <a:pt x="2018638" y="-5227"/>
                      <a:pt x="2094070" y="0"/>
                    </a:cubicBezTo>
                    <a:cubicBezTo>
                      <a:pt x="2156898" y="30002"/>
                      <a:pt x="2285738" y="-19064"/>
                      <a:pt x="2359106" y="0"/>
                    </a:cubicBezTo>
                    <a:cubicBezTo>
                      <a:pt x="2453644" y="-57533"/>
                      <a:pt x="2521525" y="-3356"/>
                      <a:pt x="2621230" y="0"/>
                    </a:cubicBezTo>
                    <a:cubicBezTo>
                      <a:pt x="2619593" y="88500"/>
                      <a:pt x="2581303" y="145599"/>
                      <a:pt x="2621230" y="185865"/>
                    </a:cubicBezTo>
                    <a:cubicBezTo>
                      <a:pt x="2643074" y="232719"/>
                      <a:pt x="2613669" y="324898"/>
                      <a:pt x="2621230" y="387219"/>
                    </a:cubicBezTo>
                    <a:cubicBezTo>
                      <a:pt x="2609748" y="436254"/>
                      <a:pt x="2620600" y="492372"/>
                      <a:pt x="2621230" y="580828"/>
                    </a:cubicBezTo>
                    <a:cubicBezTo>
                      <a:pt x="2625847" y="661004"/>
                      <a:pt x="2626434" y="729152"/>
                      <a:pt x="2621230" y="774438"/>
                    </a:cubicBezTo>
                    <a:cubicBezTo>
                      <a:pt x="2528502" y="862376"/>
                      <a:pt x="2418743" y="798802"/>
                      <a:pt x="2277556" y="774438"/>
                    </a:cubicBezTo>
                    <a:cubicBezTo>
                      <a:pt x="2165157" y="773705"/>
                      <a:pt x="2099695" y="743736"/>
                      <a:pt x="2038734" y="774438"/>
                    </a:cubicBezTo>
                    <a:cubicBezTo>
                      <a:pt x="1954764" y="769188"/>
                      <a:pt x="1892901" y="789368"/>
                      <a:pt x="1773698" y="774438"/>
                    </a:cubicBezTo>
                    <a:cubicBezTo>
                      <a:pt x="1656422" y="824305"/>
                      <a:pt x="1576089" y="730518"/>
                      <a:pt x="1430025" y="774438"/>
                    </a:cubicBezTo>
                    <a:cubicBezTo>
                      <a:pt x="1260461" y="807078"/>
                      <a:pt x="1251668" y="754018"/>
                      <a:pt x="1112565" y="774438"/>
                    </a:cubicBezTo>
                    <a:cubicBezTo>
                      <a:pt x="974369" y="775428"/>
                      <a:pt x="940207" y="760057"/>
                      <a:pt x="821318" y="774438"/>
                    </a:cubicBezTo>
                    <a:cubicBezTo>
                      <a:pt x="674308" y="799756"/>
                      <a:pt x="574197" y="738211"/>
                      <a:pt x="503858" y="774438"/>
                    </a:cubicBezTo>
                    <a:cubicBezTo>
                      <a:pt x="421030" y="774486"/>
                      <a:pt x="324632" y="761811"/>
                      <a:pt x="265035" y="774438"/>
                    </a:cubicBezTo>
                    <a:cubicBezTo>
                      <a:pt x="194849" y="755450"/>
                      <a:pt x="119392" y="751112"/>
                      <a:pt x="0" y="774438"/>
                    </a:cubicBezTo>
                    <a:cubicBezTo>
                      <a:pt x="-7650" y="730547"/>
                      <a:pt x="-11071" y="624069"/>
                      <a:pt x="0" y="573084"/>
                    </a:cubicBezTo>
                    <a:cubicBezTo>
                      <a:pt x="-11519" y="488315"/>
                      <a:pt x="9918" y="481737"/>
                      <a:pt x="0" y="402707"/>
                    </a:cubicBezTo>
                    <a:cubicBezTo>
                      <a:pt x="-4672" y="322828"/>
                      <a:pt x="767" y="311650"/>
                      <a:pt x="0" y="224587"/>
                    </a:cubicBezTo>
                    <a:cubicBezTo>
                      <a:pt x="14168" y="114373"/>
                      <a:pt x="-6703" y="68955"/>
                      <a:pt x="0" y="0"/>
                    </a:cubicBezTo>
                    <a:close/>
                  </a:path>
                  <a:path w="2621230" h="774438" fill="none" stroke="0" extrusionOk="0">
                    <a:moveTo>
                      <a:pt x="0" y="0"/>
                    </a:moveTo>
                    <a:cubicBezTo>
                      <a:pt x="101262" y="12838"/>
                      <a:pt x="206577" y="21747"/>
                      <a:pt x="343672" y="0"/>
                    </a:cubicBezTo>
                    <a:cubicBezTo>
                      <a:pt x="473170" y="-6851"/>
                      <a:pt x="489058" y="-677"/>
                      <a:pt x="608707" y="0"/>
                    </a:cubicBezTo>
                    <a:cubicBezTo>
                      <a:pt x="704145" y="-13749"/>
                      <a:pt x="806104" y="-1624"/>
                      <a:pt x="952380" y="0"/>
                    </a:cubicBezTo>
                    <a:cubicBezTo>
                      <a:pt x="1109191" y="-1746"/>
                      <a:pt x="1215491" y="12274"/>
                      <a:pt x="1296052" y="0"/>
                    </a:cubicBezTo>
                    <a:cubicBezTo>
                      <a:pt x="1405563" y="14233"/>
                      <a:pt x="1458872" y="-152"/>
                      <a:pt x="1613511" y="0"/>
                    </a:cubicBezTo>
                    <a:cubicBezTo>
                      <a:pt x="1756400" y="-29494"/>
                      <a:pt x="1827966" y="10031"/>
                      <a:pt x="1904759" y="0"/>
                    </a:cubicBezTo>
                    <a:cubicBezTo>
                      <a:pt x="1962657" y="-18517"/>
                      <a:pt x="2080808" y="-9313"/>
                      <a:pt x="2143582" y="0"/>
                    </a:cubicBezTo>
                    <a:cubicBezTo>
                      <a:pt x="2194044" y="15488"/>
                      <a:pt x="2515663" y="42936"/>
                      <a:pt x="2621230" y="0"/>
                    </a:cubicBezTo>
                    <a:cubicBezTo>
                      <a:pt x="2648925" y="43118"/>
                      <a:pt x="2620310" y="91746"/>
                      <a:pt x="2621230" y="178120"/>
                    </a:cubicBezTo>
                    <a:cubicBezTo>
                      <a:pt x="2647281" y="259420"/>
                      <a:pt x="2617745" y="332574"/>
                      <a:pt x="2621230" y="371730"/>
                    </a:cubicBezTo>
                    <a:cubicBezTo>
                      <a:pt x="2612408" y="407485"/>
                      <a:pt x="2617336" y="493898"/>
                      <a:pt x="2621230" y="580828"/>
                    </a:cubicBezTo>
                    <a:cubicBezTo>
                      <a:pt x="2634121" y="678215"/>
                      <a:pt x="2620188" y="711158"/>
                      <a:pt x="2621230" y="774438"/>
                    </a:cubicBezTo>
                    <a:cubicBezTo>
                      <a:pt x="2550086" y="770735"/>
                      <a:pt x="2449750" y="747507"/>
                      <a:pt x="2356193" y="774438"/>
                    </a:cubicBezTo>
                    <a:cubicBezTo>
                      <a:pt x="2270383" y="754807"/>
                      <a:pt x="2162503" y="769773"/>
                      <a:pt x="2038734" y="774438"/>
                    </a:cubicBezTo>
                    <a:cubicBezTo>
                      <a:pt x="1895529" y="790783"/>
                      <a:pt x="1880273" y="760211"/>
                      <a:pt x="1799910" y="774438"/>
                    </a:cubicBezTo>
                    <a:cubicBezTo>
                      <a:pt x="1719126" y="745587"/>
                      <a:pt x="1622395" y="755516"/>
                      <a:pt x="1456238" y="774438"/>
                    </a:cubicBezTo>
                    <a:cubicBezTo>
                      <a:pt x="1303815" y="792453"/>
                      <a:pt x="1299412" y="761869"/>
                      <a:pt x="1217415" y="774438"/>
                    </a:cubicBezTo>
                    <a:cubicBezTo>
                      <a:pt x="1124834" y="836025"/>
                      <a:pt x="1005531" y="759508"/>
                      <a:pt x="899955" y="774438"/>
                    </a:cubicBezTo>
                    <a:cubicBezTo>
                      <a:pt x="798805" y="794494"/>
                      <a:pt x="780515" y="754962"/>
                      <a:pt x="687344" y="774438"/>
                    </a:cubicBezTo>
                    <a:cubicBezTo>
                      <a:pt x="592963" y="812625"/>
                      <a:pt x="494986" y="773685"/>
                      <a:pt x="396096" y="774438"/>
                    </a:cubicBezTo>
                    <a:cubicBezTo>
                      <a:pt x="300488" y="810600"/>
                      <a:pt x="169238" y="782452"/>
                      <a:pt x="0" y="774438"/>
                    </a:cubicBezTo>
                    <a:cubicBezTo>
                      <a:pt x="-10629" y="705319"/>
                      <a:pt x="-1930" y="602265"/>
                      <a:pt x="0" y="573084"/>
                    </a:cubicBezTo>
                    <a:cubicBezTo>
                      <a:pt x="-10975" y="527367"/>
                      <a:pt x="3366" y="472577"/>
                      <a:pt x="0" y="394963"/>
                    </a:cubicBezTo>
                    <a:cubicBezTo>
                      <a:pt x="-8749" y="304994"/>
                      <a:pt x="-1461" y="259855"/>
                      <a:pt x="0" y="216842"/>
                    </a:cubicBezTo>
                    <a:cubicBezTo>
                      <a:pt x="5252" y="164403"/>
                      <a:pt x="46972" y="119340"/>
                      <a:pt x="0" y="0"/>
                    </a:cubicBezTo>
                    <a:close/>
                  </a:path>
                  <a:path w="2621230" h="774438" fill="none" stroke="0" extrusionOk="0">
                    <a:moveTo>
                      <a:pt x="0" y="0"/>
                    </a:moveTo>
                    <a:cubicBezTo>
                      <a:pt x="117450" y="-9031"/>
                      <a:pt x="193071" y="3384"/>
                      <a:pt x="343672" y="0"/>
                    </a:cubicBezTo>
                    <a:cubicBezTo>
                      <a:pt x="470610" y="-4874"/>
                      <a:pt x="496254" y="7518"/>
                      <a:pt x="608707" y="0"/>
                    </a:cubicBezTo>
                    <a:cubicBezTo>
                      <a:pt x="730182" y="-6153"/>
                      <a:pt x="832964" y="2256"/>
                      <a:pt x="952380" y="0"/>
                    </a:cubicBezTo>
                    <a:cubicBezTo>
                      <a:pt x="1113827" y="-16375"/>
                      <a:pt x="1211010" y="33592"/>
                      <a:pt x="1296052" y="0"/>
                    </a:cubicBezTo>
                    <a:cubicBezTo>
                      <a:pt x="1385024" y="26685"/>
                      <a:pt x="1453300" y="12333"/>
                      <a:pt x="1613511" y="0"/>
                    </a:cubicBezTo>
                    <a:cubicBezTo>
                      <a:pt x="1748495" y="-16721"/>
                      <a:pt x="1822639" y="18296"/>
                      <a:pt x="1904759" y="0"/>
                    </a:cubicBezTo>
                    <a:cubicBezTo>
                      <a:pt x="1966646" y="-3506"/>
                      <a:pt x="2061158" y="12199"/>
                      <a:pt x="2143582" y="0"/>
                    </a:cubicBezTo>
                    <a:cubicBezTo>
                      <a:pt x="2256946" y="20420"/>
                      <a:pt x="2503938" y="46011"/>
                      <a:pt x="2621230" y="0"/>
                    </a:cubicBezTo>
                    <a:cubicBezTo>
                      <a:pt x="2622253" y="53779"/>
                      <a:pt x="2605620" y="111098"/>
                      <a:pt x="2621230" y="178120"/>
                    </a:cubicBezTo>
                    <a:cubicBezTo>
                      <a:pt x="2649689" y="247692"/>
                      <a:pt x="2629162" y="318183"/>
                      <a:pt x="2621230" y="371730"/>
                    </a:cubicBezTo>
                    <a:cubicBezTo>
                      <a:pt x="2625533" y="426447"/>
                      <a:pt x="2624712" y="502859"/>
                      <a:pt x="2621230" y="580828"/>
                    </a:cubicBezTo>
                    <a:cubicBezTo>
                      <a:pt x="2632198" y="667837"/>
                      <a:pt x="2620694" y="723108"/>
                      <a:pt x="2621230" y="774438"/>
                    </a:cubicBezTo>
                    <a:cubicBezTo>
                      <a:pt x="2539854" y="770163"/>
                      <a:pt x="2442403" y="757648"/>
                      <a:pt x="2356193" y="774438"/>
                    </a:cubicBezTo>
                    <a:cubicBezTo>
                      <a:pt x="2272023" y="737001"/>
                      <a:pt x="2147670" y="746741"/>
                      <a:pt x="2038734" y="774438"/>
                    </a:cubicBezTo>
                    <a:cubicBezTo>
                      <a:pt x="1899035" y="802172"/>
                      <a:pt x="1882695" y="765048"/>
                      <a:pt x="1799910" y="774438"/>
                    </a:cubicBezTo>
                    <a:cubicBezTo>
                      <a:pt x="1727755" y="759199"/>
                      <a:pt x="1604589" y="761525"/>
                      <a:pt x="1456238" y="774438"/>
                    </a:cubicBezTo>
                    <a:cubicBezTo>
                      <a:pt x="1308244" y="797362"/>
                      <a:pt x="1308951" y="756534"/>
                      <a:pt x="1217415" y="774438"/>
                    </a:cubicBezTo>
                    <a:cubicBezTo>
                      <a:pt x="1122191" y="820418"/>
                      <a:pt x="990014" y="760595"/>
                      <a:pt x="899955" y="774438"/>
                    </a:cubicBezTo>
                    <a:cubicBezTo>
                      <a:pt x="804494" y="800995"/>
                      <a:pt x="776041" y="772309"/>
                      <a:pt x="687344" y="774438"/>
                    </a:cubicBezTo>
                    <a:cubicBezTo>
                      <a:pt x="621647" y="779539"/>
                      <a:pt x="500027" y="780405"/>
                      <a:pt x="396096" y="774438"/>
                    </a:cubicBezTo>
                    <a:cubicBezTo>
                      <a:pt x="279156" y="779093"/>
                      <a:pt x="186090" y="755731"/>
                      <a:pt x="0" y="774438"/>
                    </a:cubicBezTo>
                    <a:cubicBezTo>
                      <a:pt x="-19264" y="702660"/>
                      <a:pt x="7246" y="612266"/>
                      <a:pt x="0" y="573084"/>
                    </a:cubicBezTo>
                    <a:cubicBezTo>
                      <a:pt x="-6821" y="513243"/>
                      <a:pt x="-5900" y="474752"/>
                      <a:pt x="0" y="394963"/>
                    </a:cubicBezTo>
                    <a:cubicBezTo>
                      <a:pt x="11189" y="311969"/>
                      <a:pt x="4579" y="273286"/>
                      <a:pt x="0" y="216842"/>
                    </a:cubicBezTo>
                    <a:cubicBezTo>
                      <a:pt x="11057" y="167350"/>
                      <a:pt x="28232" y="83553"/>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ask="http://schemas.microsoft.com/office/drawing/2018/sketchyshapes" sd="3311401161">
                      <a:custGeom>
                        <a:avLst/>
                        <a:gdLst>
                          <a:gd name="connsiteX0" fmla="*/ 0 w 2592872"/>
                          <a:gd name="connsiteY0" fmla="*/ 0 h 774438"/>
                          <a:gd name="connsiteX1" fmla="*/ 339954 w 2592872"/>
                          <a:gd name="connsiteY1" fmla="*/ 0 h 774438"/>
                          <a:gd name="connsiteX2" fmla="*/ 602122 w 2592872"/>
                          <a:gd name="connsiteY2" fmla="*/ 0 h 774438"/>
                          <a:gd name="connsiteX3" fmla="*/ 942077 w 2592872"/>
                          <a:gd name="connsiteY3" fmla="*/ 0 h 774438"/>
                          <a:gd name="connsiteX4" fmla="*/ 1282031 w 2592872"/>
                          <a:gd name="connsiteY4" fmla="*/ 0 h 774438"/>
                          <a:gd name="connsiteX5" fmla="*/ 1596056 w 2592872"/>
                          <a:gd name="connsiteY5" fmla="*/ 0 h 774438"/>
                          <a:gd name="connsiteX6" fmla="*/ 1884153 w 2592872"/>
                          <a:gd name="connsiteY6" fmla="*/ 0 h 774438"/>
                          <a:gd name="connsiteX7" fmla="*/ 2120392 w 2592872"/>
                          <a:gd name="connsiteY7" fmla="*/ 0 h 774438"/>
                          <a:gd name="connsiteX8" fmla="*/ 2592872 w 2592872"/>
                          <a:gd name="connsiteY8" fmla="*/ 0 h 774438"/>
                          <a:gd name="connsiteX9" fmla="*/ 2592872 w 2592872"/>
                          <a:gd name="connsiteY9" fmla="*/ 178120 h 774438"/>
                          <a:gd name="connsiteX10" fmla="*/ 2592872 w 2592872"/>
                          <a:gd name="connsiteY10" fmla="*/ 371730 h 774438"/>
                          <a:gd name="connsiteX11" fmla="*/ 2592872 w 2592872"/>
                          <a:gd name="connsiteY11" fmla="*/ 580828 h 774438"/>
                          <a:gd name="connsiteX12" fmla="*/ 2592872 w 2592872"/>
                          <a:gd name="connsiteY12" fmla="*/ 774438 h 774438"/>
                          <a:gd name="connsiteX13" fmla="*/ 2330703 w 2592872"/>
                          <a:gd name="connsiteY13" fmla="*/ 774438 h 774438"/>
                          <a:gd name="connsiteX14" fmla="*/ 2016678 w 2592872"/>
                          <a:gd name="connsiteY14" fmla="*/ 774438 h 774438"/>
                          <a:gd name="connsiteX15" fmla="*/ 1780438 w 2592872"/>
                          <a:gd name="connsiteY15" fmla="*/ 774438 h 774438"/>
                          <a:gd name="connsiteX16" fmla="*/ 1440484 w 2592872"/>
                          <a:gd name="connsiteY16" fmla="*/ 774438 h 774438"/>
                          <a:gd name="connsiteX17" fmla="*/ 1204245 w 2592872"/>
                          <a:gd name="connsiteY17" fmla="*/ 774438 h 774438"/>
                          <a:gd name="connsiteX18" fmla="*/ 890219 w 2592872"/>
                          <a:gd name="connsiteY18" fmla="*/ 774438 h 774438"/>
                          <a:gd name="connsiteX19" fmla="*/ 679908 w 2592872"/>
                          <a:gd name="connsiteY19" fmla="*/ 774438 h 774438"/>
                          <a:gd name="connsiteX20" fmla="*/ 391811 w 2592872"/>
                          <a:gd name="connsiteY20" fmla="*/ 774438 h 774438"/>
                          <a:gd name="connsiteX21" fmla="*/ 0 w 2592872"/>
                          <a:gd name="connsiteY21" fmla="*/ 774438 h 774438"/>
                          <a:gd name="connsiteX22" fmla="*/ 0 w 2592872"/>
                          <a:gd name="connsiteY22" fmla="*/ 573084 h 774438"/>
                          <a:gd name="connsiteX23" fmla="*/ 0 w 2592872"/>
                          <a:gd name="connsiteY23" fmla="*/ 394963 h 774438"/>
                          <a:gd name="connsiteX24" fmla="*/ 0 w 2592872"/>
                          <a:gd name="connsiteY24" fmla="*/ 216842 h 774438"/>
                          <a:gd name="connsiteX25" fmla="*/ 0 w 2592872"/>
                          <a:gd name="connsiteY25" fmla="*/ 0 h 774438"/>
                          <a:gd name="connsiteX0" fmla="*/ 0 w 2592872"/>
                          <a:gd name="connsiteY0" fmla="*/ 0 h 774438"/>
                          <a:gd name="connsiteX1" fmla="*/ 262168 w 2592872"/>
                          <a:gd name="connsiteY1" fmla="*/ 0 h 774438"/>
                          <a:gd name="connsiteX2" fmla="*/ 498407 w 2592872"/>
                          <a:gd name="connsiteY2" fmla="*/ 0 h 774438"/>
                          <a:gd name="connsiteX3" fmla="*/ 812433 w 2592872"/>
                          <a:gd name="connsiteY3" fmla="*/ 0 h 774438"/>
                          <a:gd name="connsiteX4" fmla="*/ 1100529 w 2592872"/>
                          <a:gd name="connsiteY4" fmla="*/ 0 h 774438"/>
                          <a:gd name="connsiteX5" fmla="*/ 1310840 w 2592872"/>
                          <a:gd name="connsiteY5" fmla="*/ 0 h 774438"/>
                          <a:gd name="connsiteX6" fmla="*/ 1521151 w 2592872"/>
                          <a:gd name="connsiteY6" fmla="*/ 0 h 774438"/>
                          <a:gd name="connsiteX7" fmla="*/ 1861105 w 2592872"/>
                          <a:gd name="connsiteY7" fmla="*/ 0 h 774438"/>
                          <a:gd name="connsiteX8" fmla="*/ 2071416 w 2592872"/>
                          <a:gd name="connsiteY8" fmla="*/ 0 h 774438"/>
                          <a:gd name="connsiteX9" fmla="*/ 2333584 w 2592872"/>
                          <a:gd name="connsiteY9" fmla="*/ 0 h 774438"/>
                          <a:gd name="connsiteX10" fmla="*/ 2592872 w 2592872"/>
                          <a:gd name="connsiteY10" fmla="*/ 0 h 774438"/>
                          <a:gd name="connsiteX11" fmla="*/ 2592872 w 2592872"/>
                          <a:gd name="connsiteY11" fmla="*/ 185865 h 774438"/>
                          <a:gd name="connsiteX12" fmla="*/ 2592872 w 2592872"/>
                          <a:gd name="connsiteY12" fmla="*/ 387219 h 774438"/>
                          <a:gd name="connsiteX13" fmla="*/ 2592872 w 2592872"/>
                          <a:gd name="connsiteY13" fmla="*/ 580828 h 774438"/>
                          <a:gd name="connsiteX14" fmla="*/ 2592872 w 2592872"/>
                          <a:gd name="connsiteY14" fmla="*/ 774438 h 774438"/>
                          <a:gd name="connsiteX15" fmla="*/ 2252917 w 2592872"/>
                          <a:gd name="connsiteY15" fmla="*/ 774438 h 774438"/>
                          <a:gd name="connsiteX16" fmla="*/ 2016678 w 2592872"/>
                          <a:gd name="connsiteY16" fmla="*/ 774438 h 774438"/>
                          <a:gd name="connsiteX17" fmla="*/ 1754510 w 2592872"/>
                          <a:gd name="connsiteY17" fmla="*/ 774438 h 774438"/>
                          <a:gd name="connsiteX18" fmla="*/ 1414555 w 2592872"/>
                          <a:gd name="connsiteY18" fmla="*/ 774438 h 774438"/>
                          <a:gd name="connsiteX19" fmla="*/ 1100529 w 2592872"/>
                          <a:gd name="connsiteY19" fmla="*/ 774438 h 774438"/>
                          <a:gd name="connsiteX20" fmla="*/ 812433 w 2592872"/>
                          <a:gd name="connsiteY20" fmla="*/ 774438 h 774438"/>
                          <a:gd name="connsiteX21" fmla="*/ 498407 w 2592872"/>
                          <a:gd name="connsiteY21" fmla="*/ 774438 h 774438"/>
                          <a:gd name="connsiteX22" fmla="*/ 262168 w 2592872"/>
                          <a:gd name="connsiteY22" fmla="*/ 774438 h 774438"/>
                          <a:gd name="connsiteX23" fmla="*/ 0 w 2592872"/>
                          <a:gd name="connsiteY23" fmla="*/ 774438 h 774438"/>
                          <a:gd name="connsiteX24" fmla="*/ 0 w 2592872"/>
                          <a:gd name="connsiteY24" fmla="*/ 573084 h 774438"/>
                          <a:gd name="connsiteX25" fmla="*/ 0 w 2592872"/>
                          <a:gd name="connsiteY25" fmla="*/ 402707 h 774438"/>
                          <a:gd name="connsiteX26" fmla="*/ 0 w 2592872"/>
                          <a:gd name="connsiteY26" fmla="*/ 224587 h 774438"/>
                          <a:gd name="connsiteX27" fmla="*/ 0 w 2592872"/>
                          <a:gd name="connsiteY27"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774438" fill="none" extrusionOk="0">
                            <a:moveTo>
                              <a:pt x="0" y="0"/>
                            </a:moveTo>
                            <a:cubicBezTo>
                              <a:pt x="112619" y="-15774"/>
                              <a:pt x="199256" y="3408"/>
                              <a:pt x="339954" y="0"/>
                            </a:cubicBezTo>
                            <a:cubicBezTo>
                              <a:pt x="472626" y="-6918"/>
                              <a:pt x="493785" y="8182"/>
                              <a:pt x="602122" y="0"/>
                            </a:cubicBezTo>
                            <a:cubicBezTo>
                              <a:pt x="730750" y="-17751"/>
                              <a:pt x="806045" y="4979"/>
                              <a:pt x="942077" y="0"/>
                            </a:cubicBezTo>
                            <a:cubicBezTo>
                              <a:pt x="1115422" y="-16907"/>
                              <a:pt x="1189836" y="32200"/>
                              <a:pt x="1282031" y="0"/>
                            </a:cubicBezTo>
                            <a:cubicBezTo>
                              <a:pt x="1370383" y="1774"/>
                              <a:pt x="1457810" y="16347"/>
                              <a:pt x="1596056" y="0"/>
                            </a:cubicBezTo>
                            <a:cubicBezTo>
                              <a:pt x="1726301" y="-9234"/>
                              <a:pt x="1813919" y="17689"/>
                              <a:pt x="1884153" y="0"/>
                            </a:cubicBezTo>
                            <a:cubicBezTo>
                              <a:pt x="1931893" y="-4425"/>
                              <a:pt x="2020252" y="14692"/>
                              <a:pt x="2120392" y="0"/>
                            </a:cubicBezTo>
                            <a:cubicBezTo>
                              <a:pt x="2233920" y="16961"/>
                              <a:pt x="2455574" y="23447"/>
                              <a:pt x="2592872" y="0"/>
                            </a:cubicBezTo>
                            <a:cubicBezTo>
                              <a:pt x="2583243" y="54538"/>
                              <a:pt x="2571165" y="107196"/>
                              <a:pt x="2592872" y="178120"/>
                            </a:cubicBezTo>
                            <a:cubicBezTo>
                              <a:pt x="2619217" y="256977"/>
                              <a:pt x="2598532" y="306727"/>
                              <a:pt x="2592872" y="371730"/>
                            </a:cubicBezTo>
                            <a:cubicBezTo>
                              <a:pt x="2603063" y="434794"/>
                              <a:pt x="2588312" y="500488"/>
                              <a:pt x="2592872" y="580828"/>
                            </a:cubicBezTo>
                            <a:cubicBezTo>
                              <a:pt x="2604967" y="664434"/>
                              <a:pt x="2578431" y="715856"/>
                              <a:pt x="2592872" y="774438"/>
                            </a:cubicBezTo>
                            <a:cubicBezTo>
                              <a:pt x="2506737" y="768091"/>
                              <a:pt x="2419482" y="765251"/>
                              <a:pt x="2330703" y="774438"/>
                            </a:cubicBezTo>
                            <a:cubicBezTo>
                              <a:pt x="2243626" y="765813"/>
                              <a:pt x="2149767" y="736280"/>
                              <a:pt x="2016678" y="774438"/>
                            </a:cubicBezTo>
                            <a:cubicBezTo>
                              <a:pt x="1880521" y="806350"/>
                              <a:pt x="1851952" y="772504"/>
                              <a:pt x="1780438" y="774438"/>
                            </a:cubicBezTo>
                            <a:cubicBezTo>
                              <a:pt x="1693649" y="777846"/>
                              <a:pt x="1580289" y="767036"/>
                              <a:pt x="1440484" y="774438"/>
                            </a:cubicBezTo>
                            <a:cubicBezTo>
                              <a:pt x="1283549" y="793240"/>
                              <a:pt x="1297577" y="757492"/>
                              <a:pt x="1204245" y="774438"/>
                            </a:cubicBezTo>
                            <a:cubicBezTo>
                              <a:pt x="1114924" y="800064"/>
                              <a:pt x="976846" y="767786"/>
                              <a:pt x="890219" y="774438"/>
                            </a:cubicBezTo>
                            <a:cubicBezTo>
                              <a:pt x="798926" y="801021"/>
                              <a:pt x="756381" y="771561"/>
                              <a:pt x="679908" y="774438"/>
                            </a:cubicBezTo>
                            <a:cubicBezTo>
                              <a:pt x="622255" y="775067"/>
                              <a:pt x="501422" y="780410"/>
                              <a:pt x="391811" y="774438"/>
                            </a:cubicBezTo>
                            <a:cubicBezTo>
                              <a:pt x="267622" y="772962"/>
                              <a:pt x="179488" y="748563"/>
                              <a:pt x="0" y="774438"/>
                            </a:cubicBezTo>
                            <a:cubicBezTo>
                              <a:pt x="-16557" y="707606"/>
                              <a:pt x="13297" y="624420"/>
                              <a:pt x="0" y="573084"/>
                            </a:cubicBezTo>
                            <a:cubicBezTo>
                              <a:pt x="3155" y="520864"/>
                              <a:pt x="6638" y="477317"/>
                              <a:pt x="0" y="394963"/>
                            </a:cubicBezTo>
                            <a:cubicBezTo>
                              <a:pt x="5642" y="320183"/>
                              <a:pt x="6735" y="268013"/>
                              <a:pt x="0" y="216842"/>
                            </a:cubicBezTo>
                            <a:cubicBezTo>
                              <a:pt x="-4597" y="164308"/>
                              <a:pt x="16516" y="67088"/>
                              <a:pt x="0" y="0"/>
                            </a:cubicBezTo>
                            <a:close/>
                          </a:path>
                          <a:path w="2592872" h="774438" stroke="0" extrusionOk="0">
                            <a:moveTo>
                              <a:pt x="0" y="0"/>
                            </a:moveTo>
                            <a:cubicBezTo>
                              <a:pt x="59594" y="-8523"/>
                              <a:pt x="128838" y="15724"/>
                              <a:pt x="262168" y="0"/>
                            </a:cubicBezTo>
                            <a:cubicBezTo>
                              <a:pt x="380058" y="-8493"/>
                              <a:pt x="401001" y="17750"/>
                              <a:pt x="498407" y="0"/>
                            </a:cubicBezTo>
                            <a:cubicBezTo>
                              <a:pt x="588359" y="-682"/>
                              <a:pt x="651621" y="32896"/>
                              <a:pt x="812433" y="0"/>
                            </a:cubicBezTo>
                            <a:cubicBezTo>
                              <a:pt x="942588" y="-34757"/>
                              <a:pt x="988021" y="25964"/>
                              <a:pt x="1100529" y="0"/>
                            </a:cubicBezTo>
                            <a:cubicBezTo>
                              <a:pt x="1219668" y="-31942"/>
                              <a:pt x="1259890" y="5536"/>
                              <a:pt x="1310840" y="0"/>
                            </a:cubicBezTo>
                            <a:cubicBezTo>
                              <a:pt x="1358095" y="-3118"/>
                              <a:pt x="1470728" y="13660"/>
                              <a:pt x="1521151" y="0"/>
                            </a:cubicBezTo>
                            <a:cubicBezTo>
                              <a:pt x="1562766" y="-36439"/>
                              <a:pt x="1744345" y="32736"/>
                              <a:pt x="1861105" y="0"/>
                            </a:cubicBezTo>
                            <a:cubicBezTo>
                              <a:pt x="1956772" y="-13263"/>
                              <a:pt x="1991153" y="630"/>
                              <a:pt x="2071416" y="0"/>
                            </a:cubicBezTo>
                            <a:cubicBezTo>
                              <a:pt x="2143481" y="13681"/>
                              <a:pt x="2253218" y="2869"/>
                              <a:pt x="2333584" y="0"/>
                            </a:cubicBezTo>
                            <a:cubicBezTo>
                              <a:pt x="2424149" y="-39828"/>
                              <a:pt x="2506501" y="5307"/>
                              <a:pt x="2592872" y="0"/>
                            </a:cubicBezTo>
                            <a:cubicBezTo>
                              <a:pt x="2592077" y="80458"/>
                              <a:pt x="2565585" y="146039"/>
                              <a:pt x="2592872" y="185865"/>
                            </a:cubicBezTo>
                            <a:cubicBezTo>
                              <a:pt x="2614812" y="229406"/>
                              <a:pt x="2586682" y="325925"/>
                              <a:pt x="2592872" y="387219"/>
                            </a:cubicBezTo>
                            <a:cubicBezTo>
                              <a:pt x="2584717" y="438355"/>
                              <a:pt x="2586344" y="485507"/>
                              <a:pt x="2592872" y="580828"/>
                            </a:cubicBezTo>
                            <a:cubicBezTo>
                              <a:pt x="2598750" y="667964"/>
                              <a:pt x="2596798" y="728908"/>
                              <a:pt x="2592872" y="774438"/>
                            </a:cubicBezTo>
                            <a:cubicBezTo>
                              <a:pt x="2491041" y="832534"/>
                              <a:pt x="2388454" y="785222"/>
                              <a:pt x="2252917" y="774438"/>
                            </a:cubicBezTo>
                            <a:cubicBezTo>
                              <a:pt x="2133386" y="776118"/>
                              <a:pt x="2072438" y="758247"/>
                              <a:pt x="2016678" y="774438"/>
                            </a:cubicBezTo>
                            <a:cubicBezTo>
                              <a:pt x="1938349" y="770964"/>
                              <a:pt x="1871414" y="783022"/>
                              <a:pt x="1754510" y="774438"/>
                            </a:cubicBezTo>
                            <a:cubicBezTo>
                              <a:pt x="1639891" y="802330"/>
                              <a:pt x="1558692" y="740546"/>
                              <a:pt x="1414555" y="774438"/>
                            </a:cubicBezTo>
                            <a:cubicBezTo>
                              <a:pt x="1259600" y="802085"/>
                              <a:pt x="1239007" y="755736"/>
                              <a:pt x="1100529" y="774438"/>
                            </a:cubicBezTo>
                            <a:cubicBezTo>
                              <a:pt x="960685" y="784713"/>
                              <a:pt x="934079" y="758547"/>
                              <a:pt x="812433" y="774438"/>
                            </a:cubicBezTo>
                            <a:cubicBezTo>
                              <a:pt x="677864" y="795287"/>
                              <a:pt x="570608" y="745551"/>
                              <a:pt x="498407" y="774438"/>
                            </a:cubicBezTo>
                            <a:cubicBezTo>
                              <a:pt x="421645" y="790122"/>
                              <a:pt x="320560" y="762945"/>
                              <a:pt x="262168" y="774438"/>
                            </a:cubicBezTo>
                            <a:cubicBezTo>
                              <a:pt x="200365" y="769218"/>
                              <a:pt x="116553" y="754764"/>
                              <a:pt x="0" y="774438"/>
                            </a:cubicBezTo>
                            <a:cubicBezTo>
                              <a:pt x="-9891" y="724921"/>
                              <a:pt x="-981" y="638656"/>
                              <a:pt x="0" y="573084"/>
                            </a:cubicBezTo>
                            <a:cubicBezTo>
                              <a:pt x="-10713" y="489645"/>
                              <a:pt x="6467" y="481755"/>
                              <a:pt x="0" y="402707"/>
                            </a:cubicBezTo>
                            <a:cubicBezTo>
                              <a:pt x="-4143" y="323023"/>
                              <a:pt x="1676" y="312886"/>
                              <a:pt x="0" y="224587"/>
                            </a:cubicBezTo>
                            <a:cubicBezTo>
                              <a:pt x="8378" y="121825"/>
                              <a:pt x="5746" y="63423"/>
                              <a:pt x="0" y="0"/>
                            </a:cubicBezTo>
                            <a:close/>
                          </a:path>
                          <a:path w="2592872" h="774438" fill="none" stroke="0" extrusionOk="0">
                            <a:moveTo>
                              <a:pt x="0" y="0"/>
                            </a:moveTo>
                            <a:cubicBezTo>
                              <a:pt x="114992" y="-6777"/>
                              <a:pt x="204919" y="9749"/>
                              <a:pt x="339954" y="0"/>
                            </a:cubicBezTo>
                            <a:cubicBezTo>
                              <a:pt x="461142" y="-7781"/>
                              <a:pt x="481784" y="6076"/>
                              <a:pt x="602122" y="0"/>
                            </a:cubicBezTo>
                            <a:cubicBezTo>
                              <a:pt x="703307" y="8062"/>
                              <a:pt x="805484" y="6490"/>
                              <a:pt x="942077" y="0"/>
                            </a:cubicBezTo>
                            <a:cubicBezTo>
                              <a:pt x="1083300" y="-7710"/>
                              <a:pt x="1207439" y="15268"/>
                              <a:pt x="1282031" y="0"/>
                            </a:cubicBezTo>
                            <a:cubicBezTo>
                              <a:pt x="1378420" y="1654"/>
                              <a:pt x="1442205" y="2514"/>
                              <a:pt x="1596056" y="0"/>
                            </a:cubicBezTo>
                            <a:cubicBezTo>
                              <a:pt x="1732909" y="-18288"/>
                              <a:pt x="1808131" y="17218"/>
                              <a:pt x="1884153" y="0"/>
                            </a:cubicBezTo>
                            <a:cubicBezTo>
                              <a:pt x="1945709" y="-16009"/>
                              <a:pt x="2047452" y="8791"/>
                              <a:pt x="2120392" y="0"/>
                            </a:cubicBezTo>
                            <a:cubicBezTo>
                              <a:pt x="2203344" y="12481"/>
                              <a:pt x="2482745" y="55193"/>
                              <a:pt x="2592872" y="0"/>
                            </a:cubicBezTo>
                            <a:cubicBezTo>
                              <a:pt x="2611775" y="52642"/>
                              <a:pt x="2587212" y="109647"/>
                              <a:pt x="2592872" y="178120"/>
                            </a:cubicBezTo>
                            <a:cubicBezTo>
                              <a:pt x="2612203" y="250953"/>
                              <a:pt x="2588553" y="328207"/>
                              <a:pt x="2592872" y="371730"/>
                            </a:cubicBezTo>
                            <a:cubicBezTo>
                              <a:pt x="2591067" y="417149"/>
                              <a:pt x="2587318" y="495012"/>
                              <a:pt x="2592872" y="580828"/>
                            </a:cubicBezTo>
                            <a:cubicBezTo>
                              <a:pt x="2596139" y="678291"/>
                              <a:pt x="2583231" y="714486"/>
                              <a:pt x="2592872" y="774438"/>
                            </a:cubicBezTo>
                            <a:cubicBezTo>
                              <a:pt x="2519614" y="784170"/>
                              <a:pt x="2418319" y="757549"/>
                              <a:pt x="2330703" y="774438"/>
                            </a:cubicBezTo>
                            <a:cubicBezTo>
                              <a:pt x="2237816" y="767102"/>
                              <a:pt x="2145546" y="750097"/>
                              <a:pt x="2016678" y="774438"/>
                            </a:cubicBezTo>
                            <a:cubicBezTo>
                              <a:pt x="1877298" y="796906"/>
                              <a:pt x="1860751" y="759222"/>
                              <a:pt x="1780438" y="774438"/>
                            </a:cubicBezTo>
                            <a:cubicBezTo>
                              <a:pt x="1713539" y="774490"/>
                              <a:pt x="1600960" y="754045"/>
                              <a:pt x="1440484" y="774438"/>
                            </a:cubicBezTo>
                            <a:cubicBezTo>
                              <a:pt x="1291524" y="796019"/>
                              <a:pt x="1286605" y="756962"/>
                              <a:pt x="1204245" y="774438"/>
                            </a:cubicBezTo>
                            <a:cubicBezTo>
                              <a:pt x="1114109" y="819718"/>
                              <a:pt x="990046" y="729688"/>
                              <a:pt x="890219" y="774438"/>
                            </a:cubicBezTo>
                            <a:cubicBezTo>
                              <a:pt x="781455" y="801370"/>
                              <a:pt x="772846" y="755686"/>
                              <a:pt x="679908" y="774438"/>
                            </a:cubicBezTo>
                            <a:cubicBezTo>
                              <a:pt x="595101" y="800185"/>
                              <a:pt x="500640" y="762803"/>
                              <a:pt x="391811" y="774438"/>
                            </a:cubicBezTo>
                            <a:cubicBezTo>
                              <a:pt x="283896" y="801452"/>
                              <a:pt x="179453" y="773455"/>
                              <a:pt x="0" y="774438"/>
                            </a:cubicBezTo>
                            <a:cubicBezTo>
                              <a:pt x="-10642" y="700335"/>
                              <a:pt x="1238" y="609019"/>
                              <a:pt x="0" y="573084"/>
                            </a:cubicBezTo>
                            <a:cubicBezTo>
                              <a:pt x="-10799" y="524124"/>
                              <a:pt x="-493" y="478377"/>
                              <a:pt x="0" y="394963"/>
                            </a:cubicBezTo>
                            <a:cubicBezTo>
                              <a:pt x="-1236" y="306989"/>
                              <a:pt x="2302" y="267485"/>
                              <a:pt x="0" y="216842"/>
                            </a:cubicBezTo>
                            <a:cubicBezTo>
                              <a:pt x="2605" y="171133"/>
                              <a:pt x="30486" y="107355"/>
                              <a:pt x="0" y="0"/>
                            </a:cubicBezTo>
                            <a:close/>
                          </a:path>
                        </a:pathLst>
                      </a:custGeom>
                      <ask:type>
                        <ask:lineSketchScribble/>
                      </ask:type>
                    </ask:lineSketchStyleProps>
                  </a:ext>
                </a:extLst>
              </a:ln>
              <a:effectLst/>
            </p:spPr>
            <p:txBody>
              <a:bodyPr rtlCol="0" anchor="ctr"/>
              <a:lstStyle/>
              <a:p>
                <a:pPr algn="ctr" defTabSz="914102">
                  <a:defRPr/>
                </a:pPr>
                <a:endParaRPr lang="en-US" sz="40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44">
                <a:extLst>
                  <a:ext uri="{FF2B5EF4-FFF2-40B4-BE49-F238E27FC236}">
                    <a16:creationId xmlns:a16="http://schemas.microsoft.com/office/drawing/2014/main" id="{8A623D4E-4153-47F4-815A-53A69B9AB74D}"/>
                  </a:ext>
                </a:extLst>
              </p:cNvPr>
              <p:cNvSpPr/>
              <p:nvPr/>
            </p:nvSpPr>
            <p:spPr>
              <a:xfrm>
                <a:off x="4450379" y="1573315"/>
                <a:ext cx="2592872" cy="2185624"/>
              </a:xfrm>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92872" h="2185624" fill="none" extrusionOk="0">
                    <a:moveTo>
                      <a:pt x="0" y="0"/>
                    </a:moveTo>
                    <a:cubicBezTo>
                      <a:pt x="120535" y="-48517"/>
                      <a:pt x="196701" y="19911"/>
                      <a:pt x="339954" y="0"/>
                    </a:cubicBezTo>
                    <a:cubicBezTo>
                      <a:pt x="482405" y="-18508"/>
                      <a:pt x="506469" y="23496"/>
                      <a:pt x="602122" y="0"/>
                    </a:cubicBezTo>
                    <a:cubicBezTo>
                      <a:pt x="734813" y="-34481"/>
                      <a:pt x="825886" y="13500"/>
                      <a:pt x="942077" y="0"/>
                    </a:cubicBezTo>
                    <a:cubicBezTo>
                      <a:pt x="1109094" y="-29203"/>
                      <a:pt x="1188028" y="44648"/>
                      <a:pt x="1282031" y="0"/>
                    </a:cubicBezTo>
                    <a:cubicBezTo>
                      <a:pt x="1362187" y="-5960"/>
                      <a:pt x="1440138" y="54825"/>
                      <a:pt x="1596056" y="0"/>
                    </a:cubicBezTo>
                    <a:cubicBezTo>
                      <a:pt x="1713321" y="-41783"/>
                      <a:pt x="1798581" y="49118"/>
                      <a:pt x="1884153" y="0"/>
                    </a:cubicBezTo>
                    <a:cubicBezTo>
                      <a:pt x="1928440" y="-30089"/>
                      <a:pt x="2006047" y="41719"/>
                      <a:pt x="2120392" y="0"/>
                    </a:cubicBezTo>
                    <a:cubicBezTo>
                      <a:pt x="2235302" y="-1943"/>
                      <a:pt x="2451612" y="100464"/>
                      <a:pt x="2592872" y="0"/>
                    </a:cubicBezTo>
                    <a:cubicBezTo>
                      <a:pt x="2559820" y="153804"/>
                      <a:pt x="2560727" y="311151"/>
                      <a:pt x="2592872" y="502693"/>
                    </a:cubicBezTo>
                    <a:cubicBezTo>
                      <a:pt x="2674695" y="738110"/>
                      <a:pt x="2641843" y="854202"/>
                      <a:pt x="2592872" y="1049099"/>
                    </a:cubicBezTo>
                    <a:cubicBezTo>
                      <a:pt x="2631683" y="1265971"/>
                      <a:pt x="2600874" y="1428311"/>
                      <a:pt x="2592872" y="1639217"/>
                    </a:cubicBezTo>
                    <a:cubicBezTo>
                      <a:pt x="2666834" y="1844158"/>
                      <a:pt x="2543805" y="2036723"/>
                      <a:pt x="2592872" y="2185624"/>
                    </a:cubicBezTo>
                    <a:cubicBezTo>
                      <a:pt x="2509690" y="2179963"/>
                      <a:pt x="2418012" y="2169792"/>
                      <a:pt x="2330703" y="2185624"/>
                    </a:cubicBezTo>
                    <a:cubicBezTo>
                      <a:pt x="2268155" y="2143104"/>
                      <a:pt x="2138644" y="2066010"/>
                      <a:pt x="2016678" y="2185624"/>
                    </a:cubicBezTo>
                    <a:cubicBezTo>
                      <a:pt x="1882920" y="2282618"/>
                      <a:pt x="1849941" y="2161787"/>
                      <a:pt x="1780438" y="2185624"/>
                    </a:cubicBezTo>
                    <a:cubicBezTo>
                      <a:pt x="1670371" y="2184931"/>
                      <a:pt x="1550537" y="2163021"/>
                      <a:pt x="1440484" y="2185624"/>
                    </a:cubicBezTo>
                    <a:cubicBezTo>
                      <a:pt x="1324064" y="2269652"/>
                      <a:pt x="1307974" y="2137642"/>
                      <a:pt x="1204245" y="2185624"/>
                    </a:cubicBezTo>
                    <a:cubicBezTo>
                      <a:pt x="1103798" y="2258234"/>
                      <a:pt x="973111" y="2140432"/>
                      <a:pt x="890219" y="2185624"/>
                    </a:cubicBezTo>
                    <a:cubicBezTo>
                      <a:pt x="820094" y="2257380"/>
                      <a:pt x="758080" y="2168287"/>
                      <a:pt x="679908" y="2185624"/>
                    </a:cubicBezTo>
                    <a:cubicBezTo>
                      <a:pt x="638127" y="2205053"/>
                      <a:pt x="477484" y="2191562"/>
                      <a:pt x="391811" y="2185624"/>
                    </a:cubicBezTo>
                    <a:cubicBezTo>
                      <a:pt x="277205" y="2181836"/>
                      <a:pt x="194463" y="2115563"/>
                      <a:pt x="0" y="2185624"/>
                    </a:cubicBezTo>
                    <a:cubicBezTo>
                      <a:pt x="-54187" y="1996387"/>
                      <a:pt x="43881" y="1776569"/>
                      <a:pt x="0" y="1617361"/>
                    </a:cubicBezTo>
                    <a:cubicBezTo>
                      <a:pt x="28102" y="1463818"/>
                      <a:pt x="35281" y="1331840"/>
                      <a:pt x="0" y="1114668"/>
                    </a:cubicBezTo>
                    <a:cubicBezTo>
                      <a:pt x="38747" y="919918"/>
                      <a:pt x="27028" y="778404"/>
                      <a:pt x="0" y="611975"/>
                    </a:cubicBezTo>
                    <a:cubicBezTo>
                      <a:pt x="-14776" y="396968"/>
                      <a:pt x="16131" y="175134"/>
                      <a:pt x="0" y="0"/>
                    </a:cubicBezTo>
                    <a:close/>
                  </a:path>
                  <a:path w="2592872" h="2185624" stroke="0" extrusionOk="0">
                    <a:moveTo>
                      <a:pt x="0" y="0"/>
                    </a:moveTo>
                    <a:cubicBezTo>
                      <a:pt x="50781" y="-22717"/>
                      <a:pt x="115320" y="39272"/>
                      <a:pt x="262168" y="0"/>
                    </a:cubicBezTo>
                    <a:cubicBezTo>
                      <a:pt x="360340" y="-21563"/>
                      <a:pt x="400793" y="54791"/>
                      <a:pt x="498407" y="0"/>
                    </a:cubicBezTo>
                    <a:cubicBezTo>
                      <a:pt x="573762" y="90"/>
                      <a:pt x="635975" y="83745"/>
                      <a:pt x="812433" y="0"/>
                    </a:cubicBezTo>
                    <a:cubicBezTo>
                      <a:pt x="922744" y="-108034"/>
                      <a:pt x="1012463" y="73372"/>
                      <a:pt x="1100529" y="0"/>
                    </a:cubicBezTo>
                    <a:cubicBezTo>
                      <a:pt x="1212925" y="-84766"/>
                      <a:pt x="1255551" y="16542"/>
                      <a:pt x="1310840" y="0"/>
                    </a:cubicBezTo>
                    <a:cubicBezTo>
                      <a:pt x="1345567" y="-23333"/>
                      <a:pt x="1472936" y="32714"/>
                      <a:pt x="1521151" y="0"/>
                    </a:cubicBezTo>
                    <a:cubicBezTo>
                      <a:pt x="1549839" y="-95326"/>
                      <a:pt x="1717458" y="88548"/>
                      <a:pt x="1861105" y="0"/>
                    </a:cubicBezTo>
                    <a:cubicBezTo>
                      <a:pt x="1955080" y="-38245"/>
                      <a:pt x="2002384" y="-6738"/>
                      <a:pt x="2071416" y="0"/>
                    </a:cubicBezTo>
                    <a:cubicBezTo>
                      <a:pt x="2135505" y="22511"/>
                      <a:pt x="2263653" y="17001"/>
                      <a:pt x="2333584" y="0"/>
                    </a:cubicBezTo>
                    <a:cubicBezTo>
                      <a:pt x="2427195" y="-101090"/>
                      <a:pt x="2477714" y="9737"/>
                      <a:pt x="2592872" y="0"/>
                    </a:cubicBezTo>
                    <a:cubicBezTo>
                      <a:pt x="2590381" y="228143"/>
                      <a:pt x="2505935" y="410347"/>
                      <a:pt x="2592872" y="524549"/>
                    </a:cubicBezTo>
                    <a:cubicBezTo>
                      <a:pt x="2609734" y="690505"/>
                      <a:pt x="2541745" y="893127"/>
                      <a:pt x="2592872" y="1092812"/>
                    </a:cubicBezTo>
                    <a:cubicBezTo>
                      <a:pt x="2547961" y="1223050"/>
                      <a:pt x="2615187" y="1400931"/>
                      <a:pt x="2592872" y="1639217"/>
                    </a:cubicBezTo>
                    <a:cubicBezTo>
                      <a:pt x="2594081" y="1877959"/>
                      <a:pt x="2633678" y="2060335"/>
                      <a:pt x="2592872" y="2185624"/>
                    </a:cubicBezTo>
                    <a:cubicBezTo>
                      <a:pt x="2494696" y="2314803"/>
                      <a:pt x="2396777" y="2214641"/>
                      <a:pt x="2252917" y="2185624"/>
                    </a:cubicBezTo>
                    <a:cubicBezTo>
                      <a:pt x="2142910" y="2193475"/>
                      <a:pt x="2075676" y="2148103"/>
                      <a:pt x="2016678" y="2185624"/>
                    </a:cubicBezTo>
                    <a:cubicBezTo>
                      <a:pt x="1925945" y="2188644"/>
                      <a:pt x="1872696" y="2180373"/>
                      <a:pt x="1754510" y="2185624"/>
                    </a:cubicBezTo>
                    <a:cubicBezTo>
                      <a:pt x="1637010" y="2280420"/>
                      <a:pt x="1559718" y="2079825"/>
                      <a:pt x="1414555" y="2185624"/>
                    </a:cubicBezTo>
                    <a:cubicBezTo>
                      <a:pt x="1215366" y="2272869"/>
                      <a:pt x="1230091" y="2124628"/>
                      <a:pt x="1100529" y="2185624"/>
                    </a:cubicBezTo>
                    <a:cubicBezTo>
                      <a:pt x="970057" y="2193587"/>
                      <a:pt x="908708" y="2144734"/>
                      <a:pt x="812433" y="2185624"/>
                    </a:cubicBezTo>
                    <a:cubicBezTo>
                      <a:pt x="667755" y="2244963"/>
                      <a:pt x="560585" y="2086404"/>
                      <a:pt x="498407" y="2185624"/>
                    </a:cubicBezTo>
                    <a:cubicBezTo>
                      <a:pt x="418456" y="2234352"/>
                      <a:pt x="332984" y="2138552"/>
                      <a:pt x="262168" y="2185624"/>
                    </a:cubicBezTo>
                    <a:cubicBezTo>
                      <a:pt x="186810" y="2166906"/>
                      <a:pt x="118551" y="2143646"/>
                      <a:pt x="0" y="2185624"/>
                    </a:cubicBezTo>
                    <a:cubicBezTo>
                      <a:pt x="4725" y="2055491"/>
                      <a:pt x="-40586" y="1770819"/>
                      <a:pt x="0" y="1617361"/>
                    </a:cubicBezTo>
                    <a:cubicBezTo>
                      <a:pt x="-11277" y="1387625"/>
                      <a:pt x="8697" y="1359640"/>
                      <a:pt x="0" y="1136524"/>
                    </a:cubicBezTo>
                    <a:cubicBezTo>
                      <a:pt x="-12744" y="909294"/>
                      <a:pt x="-1173" y="880442"/>
                      <a:pt x="0" y="633831"/>
                    </a:cubicBezTo>
                    <a:cubicBezTo>
                      <a:pt x="43411" y="323152"/>
                      <a:pt x="-25921" y="188602"/>
                      <a:pt x="0" y="0"/>
                    </a:cubicBezTo>
                    <a:close/>
                  </a:path>
                  <a:path w="2592872" h="2185624" fill="none" stroke="0" extrusionOk="0">
                    <a:moveTo>
                      <a:pt x="0" y="0"/>
                    </a:moveTo>
                    <a:cubicBezTo>
                      <a:pt x="122900" y="-12938"/>
                      <a:pt x="198413" y="52361"/>
                      <a:pt x="339954" y="0"/>
                    </a:cubicBezTo>
                    <a:cubicBezTo>
                      <a:pt x="468189" y="-27092"/>
                      <a:pt x="483221" y="13259"/>
                      <a:pt x="602122" y="0"/>
                    </a:cubicBezTo>
                    <a:cubicBezTo>
                      <a:pt x="694622" y="-31944"/>
                      <a:pt x="807050" y="5668"/>
                      <a:pt x="942077" y="0"/>
                    </a:cubicBezTo>
                    <a:cubicBezTo>
                      <a:pt x="1082904" y="-12954"/>
                      <a:pt x="1188675" y="30551"/>
                      <a:pt x="1282031" y="0"/>
                    </a:cubicBezTo>
                    <a:cubicBezTo>
                      <a:pt x="1388033" y="-14452"/>
                      <a:pt x="1454955" y="3665"/>
                      <a:pt x="1596056" y="0"/>
                    </a:cubicBezTo>
                    <a:cubicBezTo>
                      <a:pt x="1734403" y="-34955"/>
                      <a:pt x="1814056" y="32117"/>
                      <a:pt x="1884153" y="0"/>
                    </a:cubicBezTo>
                    <a:cubicBezTo>
                      <a:pt x="1943545" y="-51758"/>
                      <a:pt x="2056579" y="23763"/>
                      <a:pt x="2120392" y="0"/>
                    </a:cubicBezTo>
                    <a:cubicBezTo>
                      <a:pt x="2195585" y="-9713"/>
                      <a:pt x="2500521" y="134525"/>
                      <a:pt x="2592872" y="0"/>
                    </a:cubicBezTo>
                    <a:cubicBezTo>
                      <a:pt x="2647471" y="120934"/>
                      <a:pt x="2598099" y="278328"/>
                      <a:pt x="2592872" y="502693"/>
                    </a:cubicBezTo>
                    <a:cubicBezTo>
                      <a:pt x="2643301" y="700538"/>
                      <a:pt x="2596827" y="941511"/>
                      <a:pt x="2592872" y="1049099"/>
                    </a:cubicBezTo>
                    <a:cubicBezTo>
                      <a:pt x="2569753" y="1170255"/>
                      <a:pt x="2637899" y="1383057"/>
                      <a:pt x="2592872" y="1639217"/>
                    </a:cubicBezTo>
                    <a:cubicBezTo>
                      <a:pt x="2597153" y="1906206"/>
                      <a:pt x="2625690" y="2028415"/>
                      <a:pt x="2592872" y="2185624"/>
                    </a:cubicBezTo>
                    <a:cubicBezTo>
                      <a:pt x="2521015" y="2190471"/>
                      <a:pt x="2426265" y="2150661"/>
                      <a:pt x="2330703" y="2185624"/>
                    </a:cubicBezTo>
                    <a:cubicBezTo>
                      <a:pt x="2243746" y="2155463"/>
                      <a:pt x="2128507" y="2133003"/>
                      <a:pt x="2016678" y="2185624"/>
                    </a:cubicBezTo>
                    <a:cubicBezTo>
                      <a:pt x="1871961" y="2246297"/>
                      <a:pt x="1847212" y="2162606"/>
                      <a:pt x="1780438" y="2185624"/>
                    </a:cubicBezTo>
                    <a:cubicBezTo>
                      <a:pt x="1688010" y="2184536"/>
                      <a:pt x="1605286" y="2133158"/>
                      <a:pt x="1440484" y="2185624"/>
                    </a:cubicBezTo>
                    <a:cubicBezTo>
                      <a:pt x="1290521" y="2238414"/>
                      <a:pt x="1274364" y="2140411"/>
                      <a:pt x="1204245" y="2185624"/>
                    </a:cubicBezTo>
                    <a:cubicBezTo>
                      <a:pt x="1113732" y="2285257"/>
                      <a:pt x="997298" y="2088816"/>
                      <a:pt x="890219" y="2185624"/>
                    </a:cubicBezTo>
                    <a:cubicBezTo>
                      <a:pt x="794128" y="2250866"/>
                      <a:pt x="745966" y="2112861"/>
                      <a:pt x="679908" y="2185624"/>
                    </a:cubicBezTo>
                    <a:cubicBezTo>
                      <a:pt x="573166" y="2267361"/>
                      <a:pt x="494553" y="2165106"/>
                      <a:pt x="391811" y="2185624"/>
                    </a:cubicBezTo>
                    <a:cubicBezTo>
                      <a:pt x="295186" y="2241027"/>
                      <a:pt x="174321" y="2181389"/>
                      <a:pt x="0" y="2185624"/>
                    </a:cubicBezTo>
                    <a:cubicBezTo>
                      <a:pt x="-23594" y="1981495"/>
                      <a:pt x="-19173" y="1694006"/>
                      <a:pt x="0" y="1617361"/>
                    </a:cubicBezTo>
                    <a:cubicBezTo>
                      <a:pt x="-22551" y="1510606"/>
                      <a:pt x="-11903" y="1341900"/>
                      <a:pt x="0" y="1114668"/>
                    </a:cubicBezTo>
                    <a:cubicBezTo>
                      <a:pt x="-20805" y="863083"/>
                      <a:pt x="-8343" y="744016"/>
                      <a:pt x="0" y="611975"/>
                    </a:cubicBezTo>
                    <a:cubicBezTo>
                      <a:pt x="25059" y="430490"/>
                      <a:pt x="45124" y="275787"/>
                      <a:pt x="0" y="0"/>
                    </a:cubicBezTo>
                    <a:close/>
                  </a:path>
                  <a:path w="2592872" h="2185624" fill="none" stroke="0" extrusionOk="0">
                    <a:moveTo>
                      <a:pt x="0" y="0"/>
                    </a:moveTo>
                    <a:cubicBezTo>
                      <a:pt x="127854" y="-21035"/>
                      <a:pt x="172812" y="22538"/>
                      <a:pt x="339954" y="0"/>
                    </a:cubicBezTo>
                    <a:cubicBezTo>
                      <a:pt x="474960" y="-20146"/>
                      <a:pt x="492368" y="21756"/>
                      <a:pt x="602122" y="0"/>
                    </a:cubicBezTo>
                    <a:cubicBezTo>
                      <a:pt x="727265" y="-26220"/>
                      <a:pt x="823052" y="14863"/>
                      <a:pt x="942077" y="0"/>
                    </a:cubicBezTo>
                    <a:cubicBezTo>
                      <a:pt x="1078674" y="-25533"/>
                      <a:pt x="1188743" y="36657"/>
                      <a:pt x="1282031" y="0"/>
                    </a:cubicBezTo>
                    <a:cubicBezTo>
                      <a:pt x="1364139" y="4955"/>
                      <a:pt x="1429608" y="30683"/>
                      <a:pt x="1596056" y="0"/>
                    </a:cubicBezTo>
                    <a:cubicBezTo>
                      <a:pt x="1734526" y="-38903"/>
                      <a:pt x="1782938" y="49517"/>
                      <a:pt x="1884153" y="0"/>
                    </a:cubicBezTo>
                    <a:cubicBezTo>
                      <a:pt x="1955393" y="-30840"/>
                      <a:pt x="2021296" y="37540"/>
                      <a:pt x="2120392" y="0"/>
                    </a:cubicBezTo>
                    <a:cubicBezTo>
                      <a:pt x="2203856" y="22367"/>
                      <a:pt x="2463676" y="114769"/>
                      <a:pt x="2592872" y="0"/>
                    </a:cubicBezTo>
                    <a:cubicBezTo>
                      <a:pt x="2602514" y="151036"/>
                      <a:pt x="2606556" y="311170"/>
                      <a:pt x="2592872" y="502693"/>
                    </a:cubicBezTo>
                    <a:cubicBezTo>
                      <a:pt x="2641026" y="715954"/>
                      <a:pt x="2631142" y="887435"/>
                      <a:pt x="2592872" y="1049099"/>
                    </a:cubicBezTo>
                    <a:cubicBezTo>
                      <a:pt x="2589490" y="1199246"/>
                      <a:pt x="2637870" y="1418692"/>
                      <a:pt x="2592872" y="1639217"/>
                    </a:cubicBezTo>
                    <a:cubicBezTo>
                      <a:pt x="2623185" y="1889102"/>
                      <a:pt x="2609172" y="2034898"/>
                      <a:pt x="2592872" y="2185624"/>
                    </a:cubicBezTo>
                    <a:cubicBezTo>
                      <a:pt x="2521236" y="2191071"/>
                      <a:pt x="2417421" y="2164066"/>
                      <a:pt x="2330703" y="2185624"/>
                    </a:cubicBezTo>
                    <a:cubicBezTo>
                      <a:pt x="2255753" y="2135490"/>
                      <a:pt x="2120567" y="2096433"/>
                      <a:pt x="2016678" y="2185624"/>
                    </a:cubicBezTo>
                    <a:cubicBezTo>
                      <a:pt x="1873031" y="2256571"/>
                      <a:pt x="1858828" y="2151819"/>
                      <a:pt x="1780438" y="2185624"/>
                    </a:cubicBezTo>
                    <a:cubicBezTo>
                      <a:pt x="1693185" y="2179176"/>
                      <a:pt x="1595746" y="2131072"/>
                      <a:pt x="1440484" y="2185624"/>
                    </a:cubicBezTo>
                    <a:cubicBezTo>
                      <a:pt x="1322860" y="2260772"/>
                      <a:pt x="1291298" y="2136101"/>
                      <a:pt x="1204245" y="2185624"/>
                    </a:cubicBezTo>
                    <a:cubicBezTo>
                      <a:pt x="1111058" y="2265109"/>
                      <a:pt x="988685" y="2095476"/>
                      <a:pt x="890219" y="2185624"/>
                    </a:cubicBezTo>
                    <a:cubicBezTo>
                      <a:pt x="781935" y="2260337"/>
                      <a:pt x="774239" y="2151149"/>
                      <a:pt x="679908" y="2185624"/>
                    </a:cubicBezTo>
                    <a:cubicBezTo>
                      <a:pt x="604133" y="2235404"/>
                      <a:pt x="470883" y="2169832"/>
                      <a:pt x="391811" y="2185624"/>
                    </a:cubicBezTo>
                    <a:cubicBezTo>
                      <a:pt x="277157" y="2209936"/>
                      <a:pt x="207237" y="2150202"/>
                      <a:pt x="0" y="2185624"/>
                    </a:cubicBezTo>
                    <a:cubicBezTo>
                      <a:pt x="-31566" y="1960741"/>
                      <a:pt x="31160" y="1761476"/>
                      <a:pt x="0" y="1617361"/>
                    </a:cubicBezTo>
                    <a:cubicBezTo>
                      <a:pt x="-21134" y="1470118"/>
                      <a:pt x="-1479" y="1326986"/>
                      <a:pt x="0" y="1114668"/>
                    </a:cubicBezTo>
                    <a:cubicBezTo>
                      <a:pt x="22197" y="892859"/>
                      <a:pt x="10036" y="804397"/>
                      <a:pt x="0" y="611975"/>
                    </a:cubicBezTo>
                    <a:cubicBezTo>
                      <a:pt x="21521" y="433284"/>
                      <a:pt x="50726" y="273631"/>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ask="http://schemas.microsoft.com/office/drawing/2018/sketchyshapes" sd="3311401161">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2185624" fill="none" extrusionOk="0">
                            <a:moveTo>
                              <a:pt x="0" y="0"/>
                            </a:moveTo>
                            <a:cubicBezTo>
                              <a:pt x="115431" y="-44302"/>
                              <a:pt x="202035" y="22622"/>
                              <a:pt x="339954" y="0"/>
                            </a:cubicBezTo>
                            <a:cubicBezTo>
                              <a:pt x="478321" y="-21102"/>
                              <a:pt x="495714" y="22514"/>
                              <a:pt x="602122" y="0"/>
                            </a:cubicBezTo>
                            <a:cubicBezTo>
                              <a:pt x="732088" y="-32755"/>
                              <a:pt x="819408" y="15411"/>
                              <a:pt x="942077" y="0"/>
                            </a:cubicBezTo>
                            <a:cubicBezTo>
                              <a:pt x="1100481" y="-26374"/>
                              <a:pt x="1186246" y="36231"/>
                              <a:pt x="1282031" y="0"/>
                            </a:cubicBezTo>
                            <a:cubicBezTo>
                              <a:pt x="1364339" y="-9441"/>
                              <a:pt x="1453373" y="35347"/>
                              <a:pt x="1596056" y="0"/>
                            </a:cubicBezTo>
                            <a:cubicBezTo>
                              <a:pt x="1726665" y="-21141"/>
                              <a:pt x="1805591" y="48280"/>
                              <a:pt x="1884153" y="0"/>
                            </a:cubicBezTo>
                            <a:cubicBezTo>
                              <a:pt x="1930571" y="-32515"/>
                              <a:pt x="2013077" y="38629"/>
                              <a:pt x="2120392" y="0"/>
                            </a:cubicBezTo>
                            <a:cubicBezTo>
                              <a:pt x="2221414" y="-20824"/>
                              <a:pt x="2460463" y="111398"/>
                              <a:pt x="2592872" y="0"/>
                            </a:cubicBezTo>
                            <a:cubicBezTo>
                              <a:pt x="2588890" y="151997"/>
                              <a:pt x="2572444" y="290158"/>
                              <a:pt x="2592872" y="502693"/>
                            </a:cubicBezTo>
                            <a:cubicBezTo>
                              <a:pt x="2638860" y="726973"/>
                              <a:pt x="2626422" y="862975"/>
                              <a:pt x="2592872" y="1049099"/>
                            </a:cubicBezTo>
                            <a:cubicBezTo>
                              <a:pt x="2605403" y="1221387"/>
                              <a:pt x="2589751" y="1404595"/>
                              <a:pt x="2592872" y="1639217"/>
                            </a:cubicBezTo>
                            <a:cubicBezTo>
                              <a:pt x="2632397" y="1864205"/>
                              <a:pt x="2576186" y="2017887"/>
                              <a:pt x="2592872" y="2185624"/>
                            </a:cubicBezTo>
                            <a:cubicBezTo>
                              <a:pt x="2506073" y="2185560"/>
                              <a:pt x="2422681" y="2175361"/>
                              <a:pt x="2330703" y="2185624"/>
                            </a:cubicBezTo>
                            <a:cubicBezTo>
                              <a:pt x="2251127" y="2170030"/>
                              <a:pt x="2145822" y="2086116"/>
                              <a:pt x="2016678" y="2185624"/>
                            </a:cubicBezTo>
                            <a:cubicBezTo>
                              <a:pt x="1881484" y="2273769"/>
                              <a:pt x="1853564" y="2155561"/>
                              <a:pt x="1780438" y="2185624"/>
                            </a:cubicBezTo>
                            <a:cubicBezTo>
                              <a:pt x="1679121" y="2196005"/>
                              <a:pt x="1570160" y="2151168"/>
                              <a:pt x="1440484" y="2185624"/>
                            </a:cubicBezTo>
                            <a:cubicBezTo>
                              <a:pt x="1303255" y="2253189"/>
                              <a:pt x="1295063" y="2137381"/>
                              <a:pt x="1204245" y="2185624"/>
                            </a:cubicBezTo>
                            <a:cubicBezTo>
                              <a:pt x="1117367" y="2239040"/>
                              <a:pt x="981027" y="2117633"/>
                              <a:pt x="890219" y="2185624"/>
                            </a:cubicBezTo>
                            <a:cubicBezTo>
                              <a:pt x="804002" y="2260516"/>
                              <a:pt x="756657" y="2149994"/>
                              <a:pt x="679908" y="2185624"/>
                            </a:cubicBezTo>
                            <a:cubicBezTo>
                              <a:pt x="618414" y="2226788"/>
                              <a:pt x="502065" y="2169857"/>
                              <a:pt x="391811" y="2185624"/>
                            </a:cubicBezTo>
                            <a:cubicBezTo>
                              <a:pt x="268309" y="2203635"/>
                              <a:pt x="188564" y="2121348"/>
                              <a:pt x="0" y="2185624"/>
                            </a:cubicBezTo>
                            <a:cubicBezTo>
                              <a:pt x="-12703" y="1997692"/>
                              <a:pt x="35194" y="1769389"/>
                              <a:pt x="0" y="1617361"/>
                            </a:cubicBezTo>
                            <a:cubicBezTo>
                              <a:pt x="-855" y="1485558"/>
                              <a:pt x="32221" y="1333842"/>
                              <a:pt x="0" y="1114668"/>
                            </a:cubicBezTo>
                            <a:cubicBezTo>
                              <a:pt x="18109" y="898980"/>
                              <a:pt x="23319" y="772978"/>
                              <a:pt x="0" y="611975"/>
                            </a:cubicBezTo>
                            <a:cubicBezTo>
                              <a:pt x="-10797" y="427025"/>
                              <a:pt x="16501" y="224781"/>
                              <a:pt x="0" y="0"/>
                            </a:cubicBezTo>
                            <a:close/>
                          </a:path>
                          <a:path w="2592872" h="2185624" stroke="0" extrusionOk="0">
                            <a:moveTo>
                              <a:pt x="0" y="0"/>
                            </a:moveTo>
                            <a:cubicBezTo>
                              <a:pt x="55434" y="-16655"/>
                              <a:pt x="126719" y="33170"/>
                              <a:pt x="262168" y="0"/>
                            </a:cubicBezTo>
                            <a:cubicBezTo>
                              <a:pt x="373123" y="-23664"/>
                              <a:pt x="400959" y="45144"/>
                              <a:pt x="498407" y="0"/>
                            </a:cubicBezTo>
                            <a:cubicBezTo>
                              <a:pt x="581324" y="-13225"/>
                              <a:pt x="653834" y="77845"/>
                              <a:pt x="812433" y="0"/>
                            </a:cubicBezTo>
                            <a:cubicBezTo>
                              <a:pt x="933944" y="-92458"/>
                              <a:pt x="1002660" y="73743"/>
                              <a:pt x="1100529" y="0"/>
                            </a:cubicBezTo>
                            <a:cubicBezTo>
                              <a:pt x="1222760" y="-78214"/>
                              <a:pt x="1256281" y="14938"/>
                              <a:pt x="1310840" y="0"/>
                            </a:cubicBezTo>
                            <a:cubicBezTo>
                              <a:pt x="1350615" y="-15780"/>
                              <a:pt x="1471732" y="43042"/>
                              <a:pt x="1521151" y="0"/>
                            </a:cubicBezTo>
                            <a:cubicBezTo>
                              <a:pt x="1564434" y="-71742"/>
                              <a:pt x="1740510" y="62298"/>
                              <a:pt x="1861105" y="0"/>
                            </a:cubicBezTo>
                            <a:cubicBezTo>
                              <a:pt x="1957017" y="-38488"/>
                              <a:pt x="1993062" y="2826"/>
                              <a:pt x="2071416" y="0"/>
                            </a:cubicBezTo>
                            <a:cubicBezTo>
                              <a:pt x="2145610" y="6061"/>
                              <a:pt x="2255281" y="40313"/>
                              <a:pt x="2333584" y="0"/>
                            </a:cubicBezTo>
                            <a:cubicBezTo>
                              <a:pt x="2425416" y="-90534"/>
                              <a:pt x="2499656" y="25081"/>
                              <a:pt x="2592872" y="0"/>
                            </a:cubicBezTo>
                            <a:cubicBezTo>
                              <a:pt x="2591966" y="212852"/>
                              <a:pt x="2540477" y="411578"/>
                              <a:pt x="2592872" y="524549"/>
                            </a:cubicBezTo>
                            <a:cubicBezTo>
                              <a:pt x="2613497" y="653332"/>
                              <a:pt x="2566979" y="913021"/>
                              <a:pt x="2592872" y="1092812"/>
                            </a:cubicBezTo>
                            <a:cubicBezTo>
                              <a:pt x="2567432" y="1235690"/>
                              <a:pt x="2596375" y="1379300"/>
                              <a:pt x="2592872" y="1639217"/>
                            </a:cubicBezTo>
                            <a:cubicBezTo>
                              <a:pt x="2597043" y="1893519"/>
                              <a:pt x="2620049" y="2057646"/>
                              <a:pt x="2592872" y="2185624"/>
                            </a:cubicBezTo>
                            <a:cubicBezTo>
                              <a:pt x="2486421" y="2290633"/>
                              <a:pt x="2394972" y="2208757"/>
                              <a:pt x="2252917" y="2185624"/>
                            </a:cubicBezTo>
                            <a:cubicBezTo>
                              <a:pt x="2127570" y="2197861"/>
                              <a:pt x="2071606" y="2160967"/>
                              <a:pt x="2016678" y="2185624"/>
                            </a:cubicBezTo>
                            <a:cubicBezTo>
                              <a:pt x="1933660" y="2191508"/>
                              <a:pt x="1870174" y="2164683"/>
                              <a:pt x="1754510" y="2185624"/>
                            </a:cubicBezTo>
                            <a:cubicBezTo>
                              <a:pt x="1638574" y="2255940"/>
                              <a:pt x="1558666" y="2109977"/>
                              <a:pt x="1414555" y="2185624"/>
                            </a:cubicBezTo>
                            <a:cubicBezTo>
                              <a:pt x="1250485" y="2259292"/>
                              <a:pt x="1234903" y="2133926"/>
                              <a:pt x="1100529" y="2185624"/>
                            </a:cubicBezTo>
                            <a:cubicBezTo>
                              <a:pt x="964471" y="2209905"/>
                              <a:pt x="928709" y="2137346"/>
                              <a:pt x="812433" y="2185624"/>
                            </a:cubicBezTo>
                            <a:cubicBezTo>
                              <a:pt x="671470" y="2243449"/>
                              <a:pt x="564830" y="2098157"/>
                              <a:pt x="498407" y="2185624"/>
                            </a:cubicBezTo>
                            <a:cubicBezTo>
                              <a:pt x="422585" y="2246705"/>
                              <a:pt x="324702" y="2155124"/>
                              <a:pt x="262168" y="2185624"/>
                            </a:cubicBezTo>
                            <a:cubicBezTo>
                              <a:pt x="192290" y="2176696"/>
                              <a:pt x="117650" y="2145749"/>
                              <a:pt x="0" y="2185624"/>
                            </a:cubicBezTo>
                            <a:cubicBezTo>
                              <a:pt x="3064" y="2051514"/>
                              <a:pt x="-6967" y="1819476"/>
                              <a:pt x="0" y="1617361"/>
                            </a:cubicBezTo>
                            <a:cubicBezTo>
                              <a:pt x="-10254" y="1389603"/>
                              <a:pt x="7268" y="1359648"/>
                              <a:pt x="0" y="1136524"/>
                            </a:cubicBezTo>
                            <a:cubicBezTo>
                              <a:pt x="-6805" y="911687"/>
                              <a:pt x="-60" y="881927"/>
                              <a:pt x="0" y="633831"/>
                            </a:cubicBezTo>
                            <a:cubicBezTo>
                              <a:pt x="26372" y="345431"/>
                              <a:pt x="815" y="176780"/>
                              <a:pt x="0" y="0"/>
                            </a:cubicBezTo>
                            <a:close/>
                          </a:path>
                          <a:path w="2592872" h="2185624" fill="none" stroke="0" extrusionOk="0">
                            <a:moveTo>
                              <a:pt x="0" y="0"/>
                            </a:moveTo>
                            <a:cubicBezTo>
                              <a:pt x="124545" y="-15090"/>
                              <a:pt x="199619" y="27536"/>
                              <a:pt x="339954" y="0"/>
                            </a:cubicBezTo>
                            <a:cubicBezTo>
                              <a:pt x="467005" y="-27250"/>
                              <a:pt x="481191" y="20097"/>
                              <a:pt x="602122" y="0"/>
                            </a:cubicBezTo>
                            <a:cubicBezTo>
                              <a:pt x="702913" y="-5561"/>
                              <a:pt x="820159" y="18657"/>
                              <a:pt x="942077" y="0"/>
                            </a:cubicBezTo>
                            <a:cubicBezTo>
                              <a:pt x="1063227" y="-21310"/>
                              <a:pt x="1194782" y="34100"/>
                              <a:pt x="1282031" y="0"/>
                            </a:cubicBezTo>
                            <a:cubicBezTo>
                              <a:pt x="1378490" y="-24399"/>
                              <a:pt x="1450605" y="16634"/>
                              <a:pt x="1596056" y="0"/>
                            </a:cubicBezTo>
                            <a:cubicBezTo>
                              <a:pt x="1730483" y="-25278"/>
                              <a:pt x="1813936" y="46496"/>
                              <a:pt x="1884153" y="0"/>
                            </a:cubicBezTo>
                            <a:cubicBezTo>
                              <a:pt x="1955292" y="-44958"/>
                              <a:pt x="2053549" y="28766"/>
                              <a:pt x="2120392" y="0"/>
                            </a:cubicBezTo>
                            <a:cubicBezTo>
                              <a:pt x="2204234" y="-10492"/>
                              <a:pt x="2493835" y="148740"/>
                              <a:pt x="2592872" y="0"/>
                            </a:cubicBezTo>
                            <a:cubicBezTo>
                              <a:pt x="2621477" y="149767"/>
                              <a:pt x="2592740" y="298306"/>
                              <a:pt x="2592872" y="502693"/>
                            </a:cubicBezTo>
                            <a:cubicBezTo>
                              <a:pt x="2620777" y="671239"/>
                              <a:pt x="2589604" y="905768"/>
                              <a:pt x="2592872" y="1049099"/>
                            </a:cubicBezTo>
                            <a:cubicBezTo>
                              <a:pt x="2583332" y="1189010"/>
                              <a:pt x="2608321" y="1402205"/>
                              <a:pt x="2592872" y="1639217"/>
                            </a:cubicBezTo>
                            <a:cubicBezTo>
                              <a:pt x="2591617" y="1906250"/>
                              <a:pt x="2616010" y="2032115"/>
                              <a:pt x="2592872" y="2185624"/>
                            </a:cubicBezTo>
                            <a:cubicBezTo>
                              <a:pt x="2518872" y="2200343"/>
                              <a:pt x="2418999" y="2165304"/>
                              <a:pt x="2330703" y="2185624"/>
                            </a:cubicBezTo>
                            <a:cubicBezTo>
                              <a:pt x="2240962" y="2159692"/>
                              <a:pt x="2134266" y="2115592"/>
                              <a:pt x="2016678" y="2185624"/>
                            </a:cubicBezTo>
                            <a:cubicBezTo>
                              <a:pt x="1873934" y="2251548"/>
                              <a:pt x="1863586" y="2143035"/>
                              <a:pt x="1780438" y="2185624"/>
                            </a:cubicBezTo>
                            <a:cubicBezTo>
                              <a:pt x="1704818" y="2221470"/>
                              <a:pt x="1601410" y="2131705"/>
                              <a:pt x="1440484" y="2185624"/>
                            </a:cubicBezTo>
                            <a:cubicBezTo>
                              <a:pt x="1291532" y="2240380"/>
                              <a:pt x="1276181" y="2133358"/>
                              <a:pt x="1204245" y="2185624"/>
                            </a:cubicBezTo>
                            <a:cubicBezTo>
                              <a:pt x="1116792" y="2251063"/>
                              <a:pt x="995338" y="2076263"/>
                              <a:pt x="890219" y="2185624"/>
                            </a:cubicBezTo>
                            <a:cubicBezTo>
                              <a:pt x="780072" y="2261843"/>
                              <a:pt x="764531" y="2130026"/>
                              <a:pt x="679908" y="2185624"/>
                            </a:cubicBezTo>
                            <a:cubicBezTo>
                              <a:pt x="580893" y="2256243"/>
                              <a:pt x="507115" y="2152823"/>
                              <a:pt x="391811" y="2185624"/>
                            </a:cubicBezTo>
                            <a:cubicBezTo>
                              <a:pt x="270935" y="2224579"/>
                              <a:pt x="189285" y="2170333"/>
                              <a:pt x="0" y="2185624"/>
                            </a:cubicBezTo>
                            <a:cubicBezTo>
                              <a:pt x="-24050" y="1964034"/>
                              <a:pt x="-7748" y="1718263"/>
                              <a:pt x="0" y="1617361"/>
                            </a:cubicBezTo>
                            <a:cubicBezTo>
                              <a:pt x="-21965" y="1477307"/>
                              <a:pt x="-16255" y="1348430"/>
                              <a:pt x="0" y="1114668"/>
                            </a:cubicBezTo>
                            <a:cubicBezTo>
                              <a:pt x="1514" y="869021"/>
                              <a:pt x="-1641" y="757518"/>
                              <a:pt x="0" y="611975"/>
                            </a:cubicBezTo>
                            <a:cubicBezTo>
                              <a:pt x="5319" y="481216"/>
                              <a:pt x="27400" y="262637"/>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Rectangle 44">
                <a:extLst>
                  <a:ext uri="{FF2B5EF4-FFF2-40B4-BE49-F238E27FC236}">
                    <a16:creationId xmlns:a16="http://schemas.microsoft.com/office/drawing/2014/main" id="{96CAD51C-5B43-48FB-A9C0-9172A50B9CAA}"/>
                  </a:ext>
                </a:extLst>
              </p:cNvPr>
              <p:cNvSpPr/>
              <p:nvPr/>
            </p:nvSpPr>
            <p:spPr>
              <a:xfrm>
                <a:off x="1857507" y="814713"/>
                <a:ext cx="2564513" cy="774438"/>
              </a:xfrm>
              <a:custGeom>
                <a:avLst/>
                <a:gdLst>
                  <a:gd name="connsiteX0" fmla="*/ 0 w 2564513"/>
                  <a:gd name="connsiteY0" fmla="*/ 0 h 774438"/>
                  <a:gd name="connsiteX1" fmla="*/ 336235 w 2564513"/>
                  <a:gd name="connsiteY1" fmla="*/ 0 h 774438"/>
                  <a:gd name="connsiteX2" fmla="*/ 595536 w 2564513"/>
                  <a:gd name="connsiteY2" fmla="*/ 0 h 774438"/>
                  <a:gd name="connsiteX3" fmla="*/ 931773 w 2564513"/>
                  <a:gd name="connsiteY3" fmla="*/ 0 h 774438"/>
                  <a:gd name="connsiteX4" fmla="*/ 1268009 w 2564513"/>
                  <a:gd name="connsiteY4" fmla="*/ 0 h 774438"/>
                  <a:gd name="connsiteX5" fmla="*/ 1578599 w 2564513"/>
                  <a:gd name="connsiteY5" fmla="*/ 0 h 774438"/>
                  <a:gd name="connsiteX6" fmla="*/ 1863545 w 2564513"/>
                  <a:gd name="connsiteY6" fmla="*/ 0 h 774438"/>
                  <a:gd name="connsiteX7" fmla="*/ 2097200 w 2564513"/>
                  <a:gd name="connsiteY7" fmla="*/ 0 h 774438"/>
                  <a:gd name="connsiteX8" fmla="*/ 2564513 w 2564513"/>
                  <a:gd name="connsiteY8" fmla="*/ 0 h 774438"/>
                  <a:gd name="connsiteX9" fmla="*/ 2564513 w 2564513"/>
                  <a:gd name="connsiteY9" fmla="*/ 178120 h 774438"/>
                  <a:gd name="connsiteX10" fmla="*/ 2564513 w 2564513"/>
                  <a:gd name="connsiteY10" fmla="*/ 371730 h 774438"/>
                  <a:gd name="connsiteX11" fmla="*/ 2564513 w 2564513"/>
                  <a:gd name="connsiteY11" fmla="*/ 580828 h 774438"/>
                  <a:gd name="connsiteX12" fmla="*/ 2564513 w 2564513"/>
                  <a:gd name="connsiteY12" fmla="*/ 774438 h 774438"/>
                  <a:gd name="connsiteX13" fmla="*/ 2305211 w 2564513"/>
                  <a:gd name="connsiteY13" fmla="*/ 774438 h 774438"/>
                  <a:gd name="connsiteX14" fmla="*/ 1994621 w 2564513"/>
                  <a:gd name="connsiteY14" fmla="*/ 774438 h 774438"/>
                  <a:gd name="connsiteX15" fmla="*/ 1760964 w 2564513"/>
                  <a:gd name="connsiteY15" fmla="*/ 774438 h 774438"/>
                  <a:gd name="connsiteX16" fmla="*/ 1424729 w 2564513"/>
                  <a:gd name="connsiteY16" fmla="*/ 774438 h 774438"/>
                  <a:gd name="connsiteX17" fmla="*/ 1191073 w 2564513"/>
                  <a:gd name="connsiteY17" fmla="*/ 774438 h 774438"/>
                  <a:gd name="connsiteX18" fmla="*/ 880482 w 2564513"/>
                  <a:gd name="connsiteY18" fmla="*/ 774438 h 774438"/>
                  <a:gd name="connsiteX19" fmla="*/ 672471 w 2564513"/>
                  <a:gd name="connsiteY19" fmla="*/ 774438 h 774438"/>
                  <a:gd name="connsiteX20" fmla="*/ 387525 w 2564513"/>
                  <a:gd name="connsiteY20" fmla="*/ 774438 h 774438"/>
                  <a:gd name="connsiteX21" fmla="*/ 0 w 2564513"/>
                  <a:gd name="connsiteY21" fmla="*/ 774438 h 774438"/>
                  <a:gd name="connsiteX22" fmla="*/ 0 w 2564513"/>
                  <a:gd name="connsiteY22" fmla="*/ 573084 h 774438"/>
                  <a:gd name="connsiteX23" fmla="*/ 0 w 2564513"/>
                  <a:gd name="connsiteY23" fmla="*/ 394963 h 774438"/>
                  <a:gd name="connsiteX24" fmla="*/ 0 w 2564513"/>
                  <a:gd name="connsiteY24" fmla="*/ 216842 h 774438"/>
                  <a:gd name="connsiteX25" fmla="*/ 0 w 2564513"/>
                  <a:gd name="connsiteY25" fmla="*/ 0 h 774438"/>
                  <a:gd name="connsiteX0" fmla="*/ 0 w 2564513"/>
                  <a:gd name="connsiteY0" fmla="*/ 0 h 774438"/>
                  <a:gd name="connsiteX1" fmla="*/ 259300 w 2564513"/>
                  <a:gd name="connsiteY1" fmla="*/ 0 h 774438"/>
                  <a:gd name="connsiteX2" fmla="*/ 492955 w 2564513"/>
                  <a:gd name="connsiteY2" fmla="*/ 0 h 774438"/>
                  <a:gd name="connsiteX3" fmla="*/ 803547 w 2564513"/>
                  <a:gd name="connsiteY3" fmla="*/ 0 h 774438"/>
                  <a:gd name="connsiteX4" fmla="*/ 1088492 w 2564513"/>
                  <a:gd name="connsiteY4" fmla="*/ 0 h 774438"/>
                  <a:gd name="connsiteX5" fmla="*/ 1296502 w 2564513"/>
                  <a:gd name="connsiteY5" fmla="*/ 0 h 774438"/>
                  <a:gd name="connsiteX6" fmla="*/ 1504513 w 2564513"/>
                  <a:gd name="connsiteY6" fmla="*/ 0 h 774438"/>
                  <a:gd name="connsiteX7" fmla="*/ 1840749 w 2564513"/>
                  <a:gd name="connsiteY7" fmla="*/ 0 h 774438"/>
                  <a:gd name="connsiteX8" fmla="*/ 2048760 w 2564513"/>
                  <a:gd name="connsiteY8" fmla="*/ 0 h 774438"/>
                  <a:gd name="connsiteX9" fmla="*/ 2308060 w 2564513"/>
                  <a:gd name="connsiteY9" fmla="*/ 0 h 774438"/>
                  <a:gd name="connsiteX10" fmla="*/ 2564513 w 2564513"/>
                  <a:gd name="connsiteY10" fmla="*/ 0 h 774438"/>
                  <a:gd name="connsiteX11" fmla="*/ 2564513 w 2564513"/>
                  <a:gd name="connsiteY11" fmla="*/ 185865 h 774438"/>
                  <a:gd name="connsiteX12" fmla="*/ 2564513 w 2564513"/>
                  <a:gd name="connsiteY12" fmla="*/ 387219 h 774438"/>
                  <a:gd name="connsiteX13" fmla="*/ 2564513 w 2564513"/>
                  <a:gd name="connsiteY13" fmla="*/ 580828 h 774438"/>
                  <a:gd name="connsiteX14" fmla="*/ 2564513 w 2564513"/>
                  <a:gd name="connsiteY14" fmla="*/ 774438 h 774438"/>
                  <a:gd name="connsiteX15" fmla="*/ 2228276 w 2564513"/>
                  <a:gd name="connsiteY15" fmla="*/ 774438 h 774438"/>
                  <a:gd name="connsiteX16" fmla="*/ 1994621 w 2564513"/>
                  <a:gd name="connsiteY16" fmla="*/ 774438 h 774438"/>
                  <a:gd name="connsiteX17" fmla="*/ 1735320 w 2564513"/>
                  <a:gd name="connsiteY17" fmla="*/ 774438 h 774438"/>
                  <a:gd name="connsiteX18" fmla="*/ 1399083 w 2564513"/>
                  <a:gd name="connsiteY18" fmla="*/ 774438 h 774438"/>
                  <a:gd name="connsiteX19" fmla="*/ 1088492 w 2564513"/>
                  <a:gd name="connsiteY19" fmla="*/ 774438 h 774438"/>
                  <a:gd name="connsiteX20" fmla="*/ 803547 w 2564513"/>
                  <a:gd name="connsiteY20" fmla="*/ 774438 h 774438"/>
                  <a:gd name="connsiteX21" fmla="*/ 492955 w 2564513"/>
                  <a:gd name="connsiteY21" fmla="*/ 774438 h 774438"/>
                  <a:gd name="connsiteX22" fmla="*/ 259300 w 2564513"/>
                  <a:gd name="connsiteY22" fmla="*/ 774438 h 774438"/>
                  <a:gd name="connsiteX23" fmla="*/ 0 w 2564513"/>
                  <a:gd name="connsiteY23" fmla="*/ 774438 h 774438"/>
                  <a:gd name="connsiteX24" fmla="*/ 0 w 2564513"/>
                  <a:gd name="connsiteY24" fmla="*/ 573084 h 774438"/>
                  <a:gd name="connsiteX25" fmla="*/ 0 w 2564513"/>
                  <a:gd name="connsiteY25" fmla="*/ 402707 h 774438"/>
                  <a:gd name="connsiteX26" fmla="*/ 0 w 2564513"/>
                  <a:gd name="connsiteY26" fmla="*/ 224587 h 774438"/>
                  <a:gd name="connsiteX27" fmla="*/ 0 w 2564513"/>
                  <a:gd name="connsiteY27" fmla="*/ 0 h 774438"/>
                  <a:gd name="connsiteX0" fmla="*/ 0 w 2564513"/>
                  <a:gd name="connsiteY0" fmla="*/ 0 h 774438"/>
                  <a:gd name="connsiteX1" fmla="*/ 336235 w 2564513"/>
                  <a:gd name="connsiteY1" fmla="*/ 0 h 774438"/>
                  <a:gd name="connsiteX2" fmla="*/ 595536 w 2564513"/>
                  <a:gd name="connsiteY2" fmla="*/ 0 h 774438"/>
                  <a:gd name="connsiteX3" fmla="*/ 931773 w 2564513"/>
                  <a:gd name="connsiteY3" fmla="*/ 0 h 774438"/>
                  <a:gd name="connsiteX4" fmla="*/ 1268009 w 2564513"/>
                  <a:gd name="connsiteY4" fmla="*/ 0 h 774438"/>
                  <a:gd name="connsiteX5" fmla="*/ 1578599 w 2564513"/>
                  <a:gd name="connsiteY5" fmla="*/ 0 h 774438"/>
                  <a:gd name="connsiteX6" fmla="*/ 1863545 w 2564513"/>
                  <a:gd name="connsiteY6" fmla="*/ 0 h 774438"/>
                  <a:gd name="connsiteX7" fmla="*/ 2097200 w 2564513"/>
                  <a:gd name="connsiteY7" fmla="*/ 0 h 774438"/>
                  <a:gd name="connsiteX8" fmla="*/ 2564513 w 2564513"/>
                  <a:gd name="connsiteY8" fmla="*/ 0 h 774438"/>
                  <a:gd name="connsiteX9" fmla="*/ 2564513 w 2564513"/>
                  <a:gd name="connsiteY9" fmla="*/ 178120 h 774438"/>
                  <a:gd name="connsiteX10" fmla="*/ 2564513 w 2564513"/>
                  <a:gd name="connsiteY10" fmla="*/ 371730 h 774438"/>
                  <a:gd name="connsiteX11" fmla="*/ 2564513 w 2564513"/>
                  <a:gd name="connsiteY11" fmla="*/ 580828 h 774438"/>
                  <a:gd name="connsiteX12" fmla="*/ 2564513 w 2564513"/>
                  <a:gd name="connsiteY12" fmla="*/ 774438 h 774438"/>
                  <a:gd name="connsiteX13" fmla="*/ 2305211 w 2564513"/>
                  <a:gd name="connsiteY13" fmla="*/ 774438 h 774438"/>
                  <a:gd name="connsiteX14" fmla="*/ 1994621 w 2564513"/>
                  <a:gd name="connsiteY14" fmla="*/ 774438 h 774438"/>
                  <a:gd name="connsiteX15" fmla="*/ 1760964 w 2564513"/>
                  <a:gd name="connsiteY15" fmla="*/ 774438 h 774438"/>
                  <a:gd name="connsiteX16" fmla="*/ 1424729 w 2564513"/>
                  <a:gd name="connsiteY16" fmla="*/ 774438 h 774438"/>
                  <a:gd name="connsiteX17" fmla="*/ 1191073 w 2564513"/>
                  <a:gd name="connsiteY17" fmla="*/ 774438 h 774438"/>
                  <a:gd name="connsiteX18" fmla="*/ 880482 w 2564513"/>
                  <a:gd name="connsiteY18" fmla="*/ 774438 h 774438"/>
                  <a:gd name="connsiteX19" fmla="*/ 672471 w 2564513"/>
                  <a:gd name="connsiteY19" fmla="*/ 774438 h 774438"/>
                  <a:gd name="connsiteX20" fmla="*/ 387525 w 2564513"/>
                  <a:gd name="connsiteY20" fmla="*/ 774438 h 774438"/>
                  <a:gd name="connsiteX21" fmla="*/ 0 w 2564513"/>
                  <a:gd name="connsiteY21" fmla="*/ 774438 h 774438"/>
                  <a:gd name="connsiteX22" fmla="*/ 0 w 2564513"/>
                  <a:gd name="connsiteY22" fmla="*/ 573084 h 774438"/>
                  <a:gd name="connsiteX23" fmla="*/ 0 w 2564513"/>
                  <a:gd name="connsiteY23" fmla="*/ 394963 h 774438"/>
                  <a:gd name="connsiteX24" fmla="*/ 0 w 2564513"/>
                  <a:gd name="connsiteY24" fmla="*/ 216842 h 774438"/>
                  <a:gd name="connsiteX25" fmla="*/ 0 w 2564513"/>
                  <a:gd name="connsiteY25"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64513" h="774438" fill="none" extrusionOk="0">
                    <a:moveTo>
                      <a:pt x="0" y="0"/>
                    </a:moveTo>
                    <a:cubicBezTo>
                      <a:pt x="131636" y="-32496"/>
                      <a:pt x="192617" y="1142"/>
                      <a:pt x="336235" y="0"/>
                    </a:cubicBezTo>
                    <a:cubicBezTo>
                      <a:pt x="468791" y="-6070"/>
                      <a:pt x="494146" y="8708"/>
                      <a:pt x="595536" y="0"/>
                    </a:cubicBezTo>
                    <a:cubicBezTo>
                      <a:pt x="734613" y="-25261"/>
                      <a:pt x="819133" y="-1484"/>
                      <a:pt x="931773" y="0"/>
                    </a:cubicBezTo>
                    <a:cubicBezTo>
                      <a:pt x="1127537" y="-24894"/>
                      <a:pt x="1181901" y="56195"/>
                      <a:pt x="1268009" y="0"/>
                    </a:cubicBezTo>
                    <a:cubicBezTo>
                      <a:pt x="1352326" y="6736"/>
                      <a:pt x="1436205" y="24676"/>
                      <a:pt x="1578599" y="0"/>
                    </a:cubicBezTo>
                    <a:cubicBezTo>
                      <a:pt x="1703515" y="-15272"/>
                      <a:pt x="1784195" y="18871"/>
                      <a:pt x="1863545" y="0"/>
                    </a:cubicBezTo>
                    <a:cubicBezTo>
                      <a:pt x="1894973" y="13550"/>
                      <a:pt x="1980670" y="22378"/>
                      <a:pt x="2097200" y="0"/>
                    </a:cubicBezTo>
                    <a:cubicBezTo>
                      <a:pt x="2212957" y="21680"/>
                      <a:pt x="2416236" y="8031"/>
                      <a:pt x="2564513" y="0"/>
                    </a:cubicBezTo>
                    <a:cubicBezTo>
                      <a:pt x="2546294" y="55078"/>
                      <a:pt x="2538410" y="115498"/>
                      <a:pt x="2564513" y="178120"/>
                    </a:cubicBezTo>
                    <a:cubicBezTo>
                      <a:pt x="2598526" y="259450"/>
                      <a:pt x="2576915" y="302856"/>
                      <a:pt x="2564513" y="371730"/>
                    </a:cubicBezTo>
                    <a:cubicBezTo>
                      <a:pt x="2583236" y="449459"/>
                      <a:pt x="2562875" y="506614"/>
                      <a:pt x="2564513" y="580828"/>
                    </a:cubicBezTo>
                    <a:cubicBezTo>
                      <a:pt x="2581187" y="661691"/>
                      <a:pt x="2535723" y="724294"/>
                      <a:pt x="2564513" y="774438"/>
                    </a:cubicBezTo>
                    <a:cubicBezTo>
                      <a:pt x="2492032" y="748420"/>
                      <a:pt x="2382633" y="752864"/>
                      <a:pt x="2305211" y="774438"/>
                    </a:cubicBezTo>
                    <a:cubicBezTo>
                      <a:pt x="2225371" y="755874"/>
                      <a:pt x="2124630" y="731731"/>
                      <a:pt x="1994621" y="774438"/>
                    </a:cubicBezTo>
                    <a:cubicBezTo>
                      <a:pt x="1861754" y="817453"/>
                      <a:pt x="1826893" y="780759"/>
                      <a:pt x="1760964" y="774438"/>
                    </a:cubicBezTo>
                    <a:cubicBezTo>
                      <a:pt x="1654879" y="752225"/>
                      <a:pt x="1539890" y="780997"/>
                      <a:pt x="1424729" y="774438"/>
                    </a:cubicBezTo>
                    <a:cubicBezTo>
                      <a:pt x="1275410" y="797908"/>
                      <a:pt x="1294411" y="757715"/>
                      <a:pt x="1191073" y="774438"/>
                    </a:cubicBezTo>
                    <a:cubicBezTo>
                      <a:pt x="1100715" y="802913"/>
                      <a:pt x="962435" y="778518"/>
                      <a:pt x="880482" y="774438"/>
                    </a:cubicBezTo>
                    <a:cubicBezTo>
                      <a:pt x="796685" y="799755"/>
                      <a:pt x="748339" y="774538"/>
                      <a:pt x="672471" y="774438"/>
                    </a:cubicBezTo>
                    <a:cubicBezTo>
                      <a:pt x="633046" y="755665"/>
                      <a:pt x="486154" y="789048"/>
                      <a:pt x="387525" y="774438"/>
                    </a:cubicBezTo>
                    <a:cubicBezTo>
                      <a:pt x="269007" y="762394"/>
                      <a:pt x="189244" y="737069"/>
                      <a:pt x="0" y="774438"/>
                    </a:cubicBezTo>
                    <a:cubicBezTo>
                      <a:pt x="-18009" y="707555"/>
                      <a:pt x="17468" y="627988"/>
                      <a:pt x="0" y="573084"/>
                    </a:cubicBezTo>
                    <a:cubicBezTo>
                      <a:pt x="12855" y="513555"/>
                      <a:pt x="11083" y="474362"/>
                      <a:pt x="0" y="394963"/>
                    </a:cubicBezTo>
                    <a:cubicBezTo>
                      <a:pt x="13692" y="328413"/>
                      <a:pt x="7467" y="269192"/>
                      <a:pt x="0" y="216842"/>
                    </a:cubicBezTo>
                    <a:cubicBezTo>
                      <a:pt x="-7057" y="145350"/>
                      <a:pt x="16312" y="64013"/>
                      <a:pt x="0" y="0"/>
                    </a:cubicBezTo>
                    <a:close/>
                  </a:path>
                  <a:path w="2564513" h="774438" stroke="0" extrusionOk="0">
                    <a:moveTo>
                      <a:pt x="0" y="0"/>
                    </a:moveTo>
                    <a:cubicBezTo>
                      <a:pt x="49915" y="-20284"/>
                      <a:pt x="115697" y="22003"/>
                      <a:pt x="259300" y="0"/>
                    </a:cubicBezTo>
                    <a:cubicBezTo>
                      <a:pt x="373536" y="-8104"/>
                      <a:pt x="396490" y="24998"/>
                      <a:pt x="492955" y="0"/>
                    </a:cubicBezTo>
                    <a:cubicBezTo>
                      <a:pt x="579291" y="3952"/>
                      <a:pt x="628598" y="38148"/>
                      <a:pt x="803547" y="0"/>
                    </a:cubicBezTo>
                    <a:cubicBezTo>
                      <a:pt x="929517" y="-38597"/>
                      <a:pt x="991630" y="25419"/>
                      <a:pt x="1088492" y="0"/>
                    </a:cubicBezTo>
                    <a:cubicBezTo>
                      <a:pt x="1202048" y="-34793"/>
                      <a:pt x="1243646" y="10952"/>
                      <a:pt x="1296502" y="0"/>
                    </a:cubicBezTo>
                    <a:cubicBezTo>
                      <a:pt x="1338158" y="-10722"/>
                      <a:pt x="1455632" y="5161"/>
                      <a:pt x="1504513" y="0"/>
                    </a:cubicBezTo>
                    <a:cubicBezTo>
                      <a:pt x="1528448" y="-64272"/>
                      <a:pt x="1711407" y="48518"/>
                      <a:pt x="1840749" y="0"/>
                    </a:cubicBezTo>
                    <a:cubicBezTo>
                      <a:pt x="1931465" y="-12772"/>
                      <a:pt x="1972791" y="-2875"/>
                      <a:pt x="2048760" y="0"/>
                    </a:cubicBezTo>
                    <a:cubicBezTo>
                      <a:pt x="2108269" y="32837"/>
                      <a:pt x="2233077" y="-9671"/>
                      <a:pt x="2308060" y="0"/>
                    </a:cubicBezTo>
                    <a:cubicBezTo>
                      <a:pt x="2401651" y="-63662"/>
                      <a:pt x="2472710" y="848"/>
                      <a:pt x="2564513" y="0"/>
                    </a:cubicBezTo>
                    <a:cubicBezTo>
                      <a:pt x="2563491" y="82727"/>
                      <a:pt x="2528854" y="145730"/>
                      <a:pt x="2564513" y="185865"/>
                    </a:cubicBezTo>
                    <a:cubicBezTo>
                      <a:pt x="2585399" y="237450"/>
                      <a:pt x="2553571" y="322126"/>
                      <a:pt x="2564513" y="387219"/>
                    </a:cubicBezTo>
                    <a:cubicBezTo>
                      <a:pt x="2553766" y="436615"/>
                      <a:pt x="2562057" y="490107"/>
                      <a:pt x="2564513" y="580828"/>
                    </a:cubicBezTo>
                    <a:cubicBezTo>
                      <a:pt x="2569582" y="664054"/>
                      <a:pt x="2574639" y="730140"/>
                      <a:pt x="2564513" y="774438"/>
                    </a:cubicBezTo>
                    <a:cubicBezTo>
                      <a:pt x="2467877" y="844458"/>
                      <a:pt x="2371555" y="815287"/>
                      <a:pt x="2228276" y="774438"/>
                    </a:cubicBezTo>
                    <a:cubicBezTo>
                      <a:pt x="2115489" y="774564"/>
                      <a:pt x="2053228" y="747319"/>
                      <a:pt x="1994621" y="774438"/>
                    </a:cubicBezTo>
                    <a:cubicBezTo>
                      <a:pt x="1905985" y="766820"/>
                      <a:pt x="1853524" y="799064"/>
                      <a:pt x="1735320" y="774438"/>
                    </a:cubicBezTo>
                    <a:cubicBezTo>
                      <a:pt x="1621195" y="814221"/>
                      <a:pt x="1542365" y="719864"/>
                      <a:pt x="1399083" y="774438"/>
                    </a:cubicBezTo>
                    <a:cubicBezTo>
                      <a:pt x="1242110" y="803520"/>
                      <a:pt x="1224657" y="754195"/>
                      <a:pt x="1088492" y="774438"/>
                    </a:cubicBezTo>
                    <a:cubicBezTo>
                      <a:pt x="952659" y="777461"/>
                      <a:pt x="917022" y="761074"/>
                      <a:pt x="803547" y="774438"/>
                    </a:cubicBezTo>
                    <a:cubicBezTo>
                      <a:pt x="660748" y="799240"/>
                      <a:pt x="559336" y="731621"/>
                      <a:pt x="492955" y="774438"/>
                    </a:cubicBezTo>
                    <a:cubicBezTo>
                      <a:pt x="413396" y="779240"/>
                      <a:pt x="321213" y="754622"/>
                      <a:pt x="259300" y="774438"/>
                    </a:cubicBezTo>
                    <a:cubicBezTo>
                      <a:pt x="191146" y="756663"/>
                      <a:pt x="124817" y="732510"/>
                      <a:pt x="0" y="774438"/>
                    </a:cubicBezTo>
                    <a:cubicBezTo>
                      <a:pt x="-8078" y="729003"/>
                      <a:pt x="-6574" y="630547"/>
                      <a:pt x="0" y="573084"/>
                    </a:cubicBezTo>
                    <a:cubicBezTo>
                      <a:pt x="-11266" y="488350"/>
                      <a:pt x="8059" y="481746"/>
                      <a:pt x="0" y="402707"/>
                    </a:cubicBezTo>
                    <a:cubicBezTo>
                      <a:pt x="-5898" y="322298"/>
                      <a:pt x="-385" y="310163"/>
                      <a:pt x="0" y="224587"/>
                    </a:cubicBezTo>
                    <a:cubicBezTo>
                      <a:pt x="14183" y="114114"/>
                      <a:pt x="-3401" y="67440"/>
                      <a:pt x="0" y="0"/>
                    </a:cubicBezTo>
                    <a:close/>
                  </a:path>
                  <a:path w="2564513" h="774438" fill="none" stroke="0" extrusionOk="0">
                    <a:moveTo>
                      <a:pt x="0" y="0"/>
                    </a:moveTo>
                    <a:cubicBezTo>
                      <a:pt x="101662" y="9022"/>
                      <a:pt x="201900" y="25739"/>
                      <a:pt x="336235" y="0"/>
                    </a:cubicBezTo>
                    <a:cubicBezTo>
                      <a:pt x="461020" y="-7126"/>
                      <a:pt x="478075" y="820"/>
                      <a:pt x="595536" y="0"/>
                    </a:cubicBezTo>
                    <a:cubicBezTo>
                      <a:pt x="694024" y="3003"/>
                      <a:pt x="783591" y="-6473"/>
                      <a:pt x="931773" y="0"/>
                    </a:cubicBezTo>
                    <a:cubicBezTo>
                      <a:pt x="1088398" y="-513"/>
                      <a:pt x="1183651" y="9120"/>
                      <a:pt x="1268009" y="0"/>
                    </a:cubicBezTo>
                    <a:cubicBezTo>
                      <a:pt x="1374242" y="13015"/>
                      <a:pt x="1429591" y="-6909"/>
                      <a:pt x="1578599" y="0"/>
                    </a:cubicBezTo>
                    <a:cubicBezTo>
                      <a:pt x="1719544" y="-32085"/>
                      <a:pt x="1788515" y="-2111"/>
                      <a:pt x="1863545" y="0"/>
                    </a:cubicBezTo>
                    <a:cubicBezTo>
                      <a:pt x="1917858" y="-19812"/>
                      <a:pt x="2026077" y="7108"/>
                      <a:pt x="2097200" y="0"/>
                    </a:cubicBezTo>
                    <a:cubicBezTo>
                      <a:pt x="2164321" y="13825"/>
                      <a:pt x="2463235" y="38940"/>
                      <a:pt x="2564513" y="0"/>
                    </a:cubicBezTo>
                    <a:cubicBezTo>
                      <a:pt x="2593750" y="40950"/>
                      <a:pt x="2563124" y="93954"/>
                      <a:pt x="2564513" y="178120"/>
                    </a:cubicBezTo>
                    <a:cubicBezTo>
                      <a:pt x="2588702" y="257547"/>
                      <a:pt x="2562766" y="340701"/>
                      <a:pt x="2564513" y="371730"/>
                    </a:cubicBezTo>
                    <a:cubicBezTo>
                      <a:pt x="2559613" y="412848"/>
                      <a:pt x="2568453" y="488905"/>
                      <a:pt x="2564513" y="580828"/>
                    </a:cubicBezTo>
                    <a:cubicBezTo>
                      <a:pt x="2576268" y="678223"/>
                      <a:pt x="2562343" y="711670"/>
                      <a:pt x="2564513" y="774438"/>
                    </a:cubicBezTo>
                    <a:cubicBezTo>
                      <a:pt x="2493587" y="777115"/>
                      <a:pt x="2401701" y="737734"/>
                      <a:pt x="2305211" y="774438"/>
                    </a:cubicBezTo>
                    <a:cubicBezTo>
                      <a:pt x="2217078" y="761424"/>
                      <a:pt x="2118972" y="759490"/>
                      <a:pt x="1994621" y="774438"/>
                    </a:cubicBezTo>
                    <a:cubicBezTo>
                      <a:pt x="1853111" y="787179"/>
                      <a:pt x="1835670" y="764874"/>
                      <a:pt x="1760964" y="774438"/>
                    </a:cubicBezTo>
                    <a:cubicBezTo>
                      <a:pt x="1689617" y="763106"/>
                      <a:pt x="1602473" y="761175"/>
                      <a:pt x="1424729" y="774438"/>
                    </a:cubicBezTo>
                    <a:cubicBezTo>
                      <a:pt x="1273580" y="788594"/>
                      <a:pt x="1271441" y="761200"/>
                      <a:pt x="1191073" y="774438"/>
                    </a:cubicBezTo>
                    <a:cubicBezTo>
                      <a:pt x="1099041" y="851927"/>
                      <a:pt x="981627" y="745120"/>
                      <a:pt x="880482" y="774438"/>
                    </a:cubicBezTo>
                    <a:cubicBezTo>
                      <a:pt x="777456" y="797817"/>
                      <a:pt x="759992" y="751617"/>
                      <a:pt x="672471" y="774438"/>
                    </a:cubicBezTo>
                    <a:cubicBezTo>
                      <a:pt x="585941" y="803999"/>
                      <a:pt x="486075" y="771690"/>
                      <a:pt x="387525" y="774438"/>
                    </a:cubicBezTo>
                    <a:cubicBezTo>
                      <a:pt x="301097" y="815225"/>
                      <a:pt x="166822" y="781337"/>
                      <a:pt x="0" y="774438"/>
                    </a:cubicBezTo>
                    <a:cubicBezTo>
                      <a:pt x="-10376" y="706082"/>
                      <a:pt x="-1630" y="602960"/>
                      <a:pt x="0" y="573084"/>
                    </a:cubicBezTo>
                    <a:cubicBezTo>
                      <a:pt x="-10831" y="532638"/>
                      <a:pt x="3605" y="472236"/>
                      <a:pt x="0" y="394963"/>
                    </a:cubicBezTo>
                    <a:cubicBezTo>
                      <a:pt x="-9910" y="304678"/>
                      <a:pt x="-821" y="261246"/>
                      <a:pt x="0" y="216842"/>
                    </a:cubicBezTo>
                    <a:cubicBezTo>
                      <a:pt x="3874" y="167798"/>
                      <a:pt x="32556" y="109139"/>
                      <a:pt x="0" y="0"/>
                    </a:cubicBezTo>
                    <a:close/>
                  </a:path>
                  <a:path w="2564513" h="774438" fill="none" stroke="0" extrusionOk="0">
                    <a:moveTo>
                      <a:pt x="0" y="0"/>
                    </a:moveTo>
                    <a:cubicBezTo>
                      <a:pt x="122638" y="5298"/>
                      <a:pt x="181409" y="3363"/>
                      <a:pt x="336235" y="0"/>
                    </a:cubicBezTo>
                    <a:cubicBezTo>
                      <a:pt x="465257" y="-6293"/>
                      <a:pt x="486526" y="7761"/>
                      <a:pt x="595536" y="0"/>
                    </a:cubicBezTo>
                    <a:cubicBezTo>
                      <a:pt x="710917" y="-1709"/>
                      <a:pt x="815390" y="2247"/>
                      <a:pt x="931773" y="0"/>
                    </a:cubicBezTo>
                    <a:cubicBezTo>
                      <a:pt x="1099143" y="-16750"/>
                      <a:pt x="1188035" y="34113"/>
                      <a:pt x="1268009" y="0"/>
                    </a:cubicBezTo>
                    <a:cubicBezTo>
                      <a:pt x="1355202" y="15564"/>
                      <a:pt x="1424066" y="12854"/>
                      <a:pt x="1578599" y="0"/>
                    </a:cubicBezTo>
                    <a:cubicBezTo>
                      <a:pt x="1709681" y="-14346"/>
                      <a:pt x="1779829" y="18467"/>
                      <a:pt x="1863545" y="0"/>
                    </a:cubicBezTo>
                    <a:cubicBezTo>
                      <a:pt x="1927856" y="-3272"/>
                      <a:pt x="2024637" y="11182"/>
                      <a:pt x="2097200" y="0"/>
                    </a:cubicBezTo>
                    <a:cubicBezTo>
                      <a:pt x="2207475" y="21909"/>
                      <a:pt x="2448656" y="44366"/>
                      <a:pt x="2564513" y="0"/>
                    </a:cubicBezTo>
                    <a:cubicBezTo>
                      <a:pt x="2561999" y="54044"/>
                      <a:pt x="2553916" y="113893"/>
                      <a:pt x="2564513" y="178120"/>
                    </a:cubicBezTo>
                    <a:cubicBezTo>
                      <a:pt x="2592949" y="244871"/>
                      <a:pt x="2570467" y="308574"/>
                      <a:pt x="2564513" y="371730"/>
                    </a:cubicBezTo>
                    <a:cubicBezTo>
                      <a:pt x="2563935" y="419966"/>
                      <a:pt x="2578702" y="505966"/>
                      <a:pt x="2564513" y="580828"/>
                    </a:cubicBezTo>
                    <a:cubicBezTo>
                      <a:pt x="2572990" y="673852"/>
                      <a:pt x="2553108" y="717341"/>
                      <a:pt x="2564513" y="774438"/>
                    </a:cubicBezTo>
                    <a:cubicBezTo>
                      <a:pt x="2490205" y="772047"/>
                      <a:pt x="2382437" y="742526"/>
                      <a:pt x="2305211" y="774438"/>
                    </a:cubicBezTo>
                    <a:cubicBezTo>
                      <a:pt x="2219569" y="762205"/>
                      <a:pt x="2121463" y="738237"/>
                      <a:pt x="1994621" y="774438"/>
                    </a:cubicBezTo>
                    <a:cubicBezTo>
                      <a:pt x="1858880" y="804166"/>
                      <a:pt x="1834840" y="770269"/>
                      <a:pt x="1760964" y="774438"/>
                    </a:cubicBezTo>
                    <a:cubicBezTo>
                      <a:pt x="1696597" y="752154"/>
                      <a:pt x="1574330" y="758140"/>
                      <a:pt x="1424729" y="774438"/>
                    </a:cubicBezTo>
                    <a:cubicBezTo>
                      <a:pt x="1273553" y="794804"/>
                      <a:pt x="1278357" y="755783"/>
                      <a:pt x="1191073" y="774438"/>
                    </a:cubicBezTo>
                    <a:cubicBezTo>
                      <a:pt x="1097575" y="821359"/>
                      <a:pt x="971729" y="751677"/>
                      <a:pt x="880482" y="774438"/>
                    </a:cubicBezTo>
                    <a:cubicBezTo>
                      <a:pt x="775830" y="800904"/>
                      <a:pt x="760429" y="772371"/>
                      <a:pt x="672471" y="774438"/>
                    </a:cubicBezTo>
                    <a:cubicBezTo>
                      <a:pt x="588188" y="791514"/>
                      <a:pt x="486605" y="780403"/>
                      <a:pt x="387525" y="774438"/>
                    </a:cubicBezTo>
                    <a:cubicBezTo>
                      <a:pt x="270472" y="777077"/>
                      <a:pt x="180313" y="752873"/>
                      <a:pt x="0" y="774438"/>
                    </a:cubicBezTo>
                    <a:cubicBezTo>
                      <a:pt x="-17724" y="704965"/>
                      <a:pt x="9594" y="617443"/>
                      <a:pt x="0" y="573084"/>
                    </a:cubicBezTo>
                    <a:cubicBezTo>
                      <a:pt x="-2876" y="516299"/>
                      <a:pt x="-3717" y="475225"/>
                      <a:pt x="0" y="394963"/>
                    </a:cubicBezTo>
                    <a:cubicBezTo>
                      <a:pt x="10874" y="312257"/>
                      <a:pt x="3558" y="275353"/>
                      <a:pt x="0" y="216842"/>
                    </a:cubicBezTo>
                    <a:cubicBezTo>
                      <a:pt x="-2546" y="164696"/>
                      <a:pt x="27895" y="83588"/>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ask="http://schemas.microsoft.com/office/drawing/2018/sketchyshapes" sd="3311401161">
                      <a:custGeom>
                        <a:avLst/>
                        <a:gdLst>
                          <a:gd name="connsiteX0" fmla="*/ 0 w 2592872"/>
                          <a:gd name="connsiteY0" fmla="*/ 0 h 774438"/>
                          <a:gd name="connsiteX1" fmla="*/ 339954 w 2592872"/>
                          <a:gd name="connsiteY1" fmla="*/ 0 h 774438"/>
                          <a:gd name="connsiteX2" fmla="*/ 602122 w 2592872"/>
                          <a:gd name="connsiteY2" fmla="*/ 0 h 774438"/>
                          <a:gd name="connsiteX3" fmla="*/ 942077 w 2592872"/>
                          <a:gd name="connsiteY3" fmla="*/ 0 h 774438"/>
                          <a:gd name="connsiteX4" fmla="*/ 1282031 w 2592872"/>
                          <a:gd name="connsiteY4" fmla="*/ 0 h 774438"/>
                          <a:gd name="connsiteX5" fmla="*/ 1596056 w 2592872"/>
                          <a:gd name="connsiteY5" fmla="*/ 0 h 774438"/>
                          <a:gd name="connsiteX6" fmla="*/ 1884153 w 2592872"/>
                          <a:gd name="connsiteY6" fmla="*/ 0 h 774438"/>
                          <a:gd name="connsiteX7" fmla="*/ 2120392 w 2592872"/>
                          <a:gd name="connsiteY7" fmla="*/ 0 h 774438"/>
                          <a:gd name="connsiteX8" fmla="*/ 2592872 w 2592872"/>
                          <a:gd name="connsiteY8" fmla="*/ 0 h 774438"/>
                          <a:gd name="connsiteX9" fmla="*/ 2592872 w 2592872"/>
                          <a:gd name="connsiteY9" fmla="*/ 178120 h 774438"/>
                          <a:gd name="connsiteX10" fmla="*/ 2592872 w 2592872"/>
                          <a:gd name="connsiteY10" fmla="*/ 371730 h 774438"/>
                          <a:gd name="connsiteX11" fmla="*/ 2592872 w 2592872"/>
                          <a:gd name="connsiteY11" fmla="*/ 580828 h 774438"/>
                          <a:gd name="connsiteX12" fmla="*/ 2592872 w 2592872"/>
                          <a:gd name="connsiteY12" fmla="*/ 774438 h 774438"/>
                          <a:gd name="connsiteX13" fmla="*/ 2330703 w 2592872"/>
                          <a:gd name="connsiteY13" fmla="*/ 774438 h 774438"/>
                          <a:gd name="connsiteX14" fmla="*/ 2016678 w 2592872"/>
                          <a:gd name="connsiteY14" fmla="*/ 774438 h 774438"/>
                          <a:gd name="connsiteX15" fmla="*/ 1780438 w 2592872"/>
                          <a:gd name="connsiteY15" fmla="*/ 774438 h 774438"/>
                          <a:gd name="connsiteX16" fmla="*/ 1440484 w 2592872"/>
                          <a:gd name="connsiteY16" fmla="*/ 774438 h 774438"/>
                          <a:gd name="connsiteX17" fmla="*/ 1204245 w 2592872"/>
                          <a:gd name="connsiteY17" fmla="*/ 774438 h 774438"/>
                          <a:gd name="connsiteX18" fmla="*/ 890219 w 2592872"/>
                          <a:gd name="connsiteY18" fmla="*/ 774438 h 774438"/>
                          <a:gd name="connsiteX19" fmla="*/ 679908 w 2592872"/>
                          <a:gd name="connsiteY19" fmla="*/ 774438 h 774438"/>
                          <a:gd name="connsiteX20" fmla="*/ 391811 w 2592872"/>
                          <a:gd name="connsiteY20" fmla="*/ 774438 h 774438"/>
                          <a:gd name="connsiteX21" fmla="*/ 0 w 2592872"/>
                          <a:gd name="connsiteY21" fmla="*/ 774438 h 774438"/>
                          <a:gd name="connsiteX22" fmla="*/ 0 w 2592872"/>
                          <a:gd name="connsiteY22" fmla="*/ 573084 h 774438"/>
                          <a:gd name="connsiteX23" fmla="*/ 0 w 2592872"/>
                          <a:gd name="connsiteY23" fmla="*/ 394963 h 774438"/>
                          <a:gd name="connsiteX24" fmla="*/ 0 w 2592872"/>
                          <a:gd name="connsiteY24" fmla="*/ 216842 h 774438"/>
                          <a:gd name="connsiteX25" fmla="*/ 0 w 2592872"/>
                          <a:gd name="connsiteY25" fmla="*/ 0 h 774438"/>
                          <a:gd name="connsiteX0" fmla="*/ 0 w 2592872"/>
                          <a:gd name="connsiteY0" fmla="*/ 0 h 774438"/>
                          <a:gd name="connsiteX1" fmla="*/ 262168 w 2592872"/>
                          <a:gd name="connsiteY1" fmla="*/ 0 h 774438"/>
                          <a:gd name="connsiteX2" fmla="*/ 498407 w 2592872"/>
                          <a:gd name="connsiteY2" fmla="*/ 0 h 774438"/>
                          <a:gd name="connsiteX3" fmla="*/ 812433 w 2592872"/>
                          <a:gd name="connsiteY3" fmla="*/ 0 h 774438"/>
                          <a:gd name="connsiteX4" fmla="*/ 1100529 w 2592872"/>
                          <a:gd name="connsiteY4" fmla="*/ 0 h 774438"/>
                          <a:gd name="connsiteX5" fmla="*/ 1310840 w 2592872"/>
                          <a:gd name="connsiteY5" fmla="*/ 0 h 774438"/>
                          <a:gd name="connsiteX6" fmla="*/ 1521151 w 2592872"/>
                          <a:gd name="connsiteY6" fmla="*/ 0 h 774438"/>
                          <a:gd name="connsiteX7" fmla="*/ 1861105 w 2592872"/>
                          <a:gd name="connsiteY7" fmla="*/ 0 h 774438"/>
                          <a:gd name="connsiteX8" fmla="*/ 2071416 w 2592872"/>
                          <a:gd name="connsiteY8" fmla="*/ 0 h 774438"/>
                          <a:gd name="connsiteX9" fmla="*/ 2333584 w 2592872"/>
                          <a:gd name="connsiteY9" fmla="*/ 0 h 774438"/>
                          <a:gd name="connsiteX10" fmla="*/ 2592872 w 2592872"/>
                          <a:gd name="connsiteY10" fmla="*/ 0 h 774438"/>
                          <a:gd name="connsiteX11" fmla="*/ 2592872 w 2592872"/>
                          <a:gd name="connsiteY11" fmla="*/ 185865 h 774438"/>
                          <a:gd name="connsiteX12" fmla="*/ 2592872 w 2592872"/>
                          <a:gd name="connsiteY12" fmla="*/ 387219 h 774438"/>
                          <a:gd name="connsiteX13" fmla="*/ 2592872 w 2592872"/>
                          <a:gd name="connsiteY13" fmla="*/ 580828 h 774438"/>
                          <a:gd name="connsiteX14" fmla="*/ 2592872 w 2592872"/>
                          <a:gd name="connsiteY14" fmla="*/ 774438 h 774438"/>
                          <a:gd name="connsiteX15" fmla="*/ 2252917 w 2592872"/>
                          <a:gd name="connsiteY15" fmla="*/ 774438 h 774438"/>
                          <a:gd name="connsiteX16" fmla="*/ 2016678 w 2592872"/>
                          <a:gd name="connsiteY16" fmla="*/ 774438 h 774438"/>
                          <a:gd name="connsiteX17" fmla="*/ 1754510 w 2592872"/>
                          <a:gd name="connsiteY17" fmla="*/ 774438 h 774438"/>
                          <a:gd name="connsiteX18" fmla="*/ 1414555 w 2592872"/>
                          <a:gd name="connsiteY18" fmla="*/ 774438 h 774438"/>
                          <a:gd name="connsiteX19" fmla="*/ 1100529 w 2592872"/>
                          <a:gd name="connsiteY19" fmla="*/ 774438 h 774438"/>
                          <a:gd name="connsiteX20" fmla="*/ 812433 w 2592872"/>
                          <a:gd name="connsiteY20" fmla="*/ 774438 h 774438"/>
                          <a:gd name="connsiteX21" fmla="*/ 498407 w 2592872"/>
                          <a:gd name="connsiteY21" fmla="*/ 774438 h 774438"/>
                          <a:gd name="connsiteX22" fmla="*/ 262168 w 2592872"/>
                          <a:gd name="connsiteY22" fmla="*/ 774438 h 774438"/>
                          <a:gd name="connsiteX23" fmla="*/ 0 w 2592872"/>
                          <a:gd name="connsiteY23" fmla="*/ 774438 h 774438"/>
                          <a:gd name="connsiteX24" fmla="*/ 0 w 2592872"/>
                          <a:gd name="connsiteY24" fmla="*/ 573084 h 774438"/>
                          <a:gd name="connsiteX25" fmla="*/ 0 w 2592872"/>
                          <a:gd name="connsiteY25" fmla="*/ 402707 h 774438"/>
                          <a:gd name="connsiteX26" fmla="*/ 0 w 2592872"/>
                          <a:gd name="connsiteY26" fmla="*/ 224587 h 774438"/>
                          <a:gd name="connsiteX27" fmla="*/ 0 w 2592872"/>
                          <a:gd name="connsiteY27" fmla="*/ 0 h 77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774438" fill="none" extrusionOk="0">
                            <a:moveTo>
                              <a:pt x="0" y="0"/>
                            </a:moveTo>
                            <a:cubicBezTo>
                              <a:pt x="112619" y="-15774"/>
                              <a:pt x="199256" y="3408"/>
                              <a:pt x="339954" y="0"/>
                            </a:cubicBezTo>
                            <a:cubicBezTo>
                              <a:pt x="472626" y="-6918"/>
                              <a:pt x="493785" y="8182"/>
                              <a:pt x="602122" y="0"/>
                            </a:cubicBezTo>
                            <a:cubicBezTo>
                              <a:pt x="730750" y="-17751"/>
                              <a:pt x="806045" y="4979"/>
                              <a:pt x="942077" y="0"/>
                            </a:cubicBezTo>
                            <a:cubicBezTo>
                              <a:pt x="1115422" y="-16907"/>
                              <a:pt x="1189836" y="32200"/>
                              <a:pt x="1282031" y="0"/>
                            </a:cubicBezTo>
                            <a:cubicBezTo>
                              <a:pt x="1370383" y="1774"/>
                              <a:pt x="1457810" y="16347"/>
                              <a:pt x="1596056" y="0"/>
                            </a:cubicBezTo>
                            <a:cubicBezTo>
                              <a:pt x="1726301" y="-9234"/>
                              <a:pt x="1813919" y="17689"/>
                              <a:pt x="1884153" y="0"/>
                            </a:cubicBezTo>
                            <a:cubicBezTo>
                              <a:pt x="1931893" y="-4425"/>
                              <a:pt x="2020252" y="14692"/>
                              <a:pt x="2120392" y="0"/>
                            </a:cubicBezTo>
                            <a:cubicBezTo>
                              <a:pt x="2233920" y="16961"/>
                              <a:pt x="2455574" y="23447"/>
                              <a:pt x="2592872" y="0"/>
                            </a:cubicBezTo>
                            <a:cubicBezTo>
                              <a:pt x="2583243" y="54538"/>
                              <a:pt x="2571165" y="107196"/>
                              <a:pt x="2592872" y="178120"/>
                            </a:cubicBezTo>
                            <a:cubicBezTo>
                              <a:pt x="2619217" y="256977"/>
                              <a:pt x="2598532" y="306727"/>
                              <a:pt x="2592872" y="371730"/>
                            </a:cubicBezTo>
                            <a:cubicBezTo>
                              <a:pt x="2603063" y="434794"/>
                              <a:pt x="2588312" y="500488"/>
                              <a:pt x="2592872" y="580828"/>
                            </a:cubicBezTo>
                            <a:cubicBezTo>
                              <a:pt x="2604967" y="664434"/>
                              <a:pt x="2578431" y="715856"/>
                              <a:pt x="2592872" y="774438"/>
                            </a:cubicBezTo>
                            <a:cubicBezTo>
                              <a:pt x="2506737" y="768091"/>
                              <a:pt x="2419482" y="765251"/>
                              <a:pt x="2330703" y="774438"/>
                            </a:cubicBezTo>
                            <a:cubicBezTo>
                              <a:pt x="2243626" y="765813"/>
                              <a:pt x="2149767" y="736280"/>
                              <a:pt x="2016678" y="774438"/>
                            </a:cubicBezTo>
                            <a:cubicBezTo>
                              <a:pt x="1880521" y="806350"/>
                              <a:pt x="1851952" y="772504"/>
                              <a:pt x="1780438" y="774438"/>
                            </a:cubicBezTo>
                            <a:cubicBezTo>
                              <a:pt x="1693649" y="777846"/>
                              <a:pt x="1580289" y="767036"/>
                              <a:pt x="1440484" y="774438"/>
                            </a:cubicBezTo>
                            <a:cubicBezTo>
                              <a:pt x="1283549" y="793240"/>
                              <a:pt x="1297577" y="757492"/>
                              <a:pt x="1204245" y="774438"/>
                            </a:cubicBezTo>
                            <a:cubicBezTo>
                              <a:pt x="1114924" y="800064"/>
                              <a:pt x="976846" y="767786"/>
                              <a:pt x="890219" y="774438"/>
                            </a:cubicBezTo>
                            <a:cubicBezTo>
                              <a:pt x="798926" y="801021"/>
                              <a:pt x="756381" y="771561"/>
                              <a:pt x="679908" y="774438"/>
                            </a:cubicBezTo>
                            <a:cubicBezTo>
                              <a:pt x="622255" y="775067"/>
                              <a:pt x="501422" y="780410"/>
                              <a:pt x="391811" y="774438"/>
                            </a:cubicBezTo>
                            <a:cubicBezTo>
                              <a:pt x="267622" y="772962"/>
                              <a:pt x="179488" y="748563"/>
                              <a:pt x="0" y="774438"/>
                            </a:cubicBezTo>
                            <a:cubicBezTo>
                              <a:pt x="-16557" y="707606"/>
                              <a:pt x="13297" y="624420"/>
                              <a:pt x="0" y="573084"/>
                            </a:cubicBezTo>
                            <a:cubicBezTo>
                              <a:pt x="3155" y="520864"/>
                              <a:pt x="6638" y="477317"/>
                              <a:pt x="0" y="394963"/>
                            </a:cubicBezTo>
                            <a:cubicBezTo>
                              <a:pt x="5642" y="320183"/>
                              <a:pt x="6735" y="268013"/>
                              <a:pt x="0" y="216842"/>
                            </a:cubicBezTo>
                            <a:cubicBezTo>
                              <a:pt x="-4597" y="164308"/>
                              <a:pt x="16516" y="67088"/>
                              <a:pt x="0" y="0"/>
                            </a:cubicBezTo>
                            <a:close/>
                          </a:path>
                          <a:path w="2592872" h="774438" stroke="0" extrusionOk="0">
                            <a:moveTo>
                              <a:pt x="0" y="0"/>
                            </a:moveTo>
                            <a:cubicBezTo>
                              <a:pt x="59594" y="-8523"/>
                              <a:pt x="128838" y="15724"/>
                              <a:pt x="262168" y="0"/>
                            </a:cubicBezTo>
                            <a:cubicBezTo>
                              <a:pt x="380058" y="-8493"/>
                              <a:pt x="401001" y="17750"/>
                              <a:pt x="498407" y="0"/>
                            </a:cubicBezTo>
                            <a:cubicBezTo>
                              <a:pt x="588359" y="-682"/>
                              <a:pt x="651621" y="32896"/>
                              <a:pt x="812433" y="0"/>
                            </a:cubicBezTo>
                            <a:cubicBezTo>
                              <a:pt x="942588" y="-34757"/>
                              <a:pt x="988021" y="25964"/>
                              <a:pt x="1100529" y="0"/>
                            </a:cubicBezTo>
                            <a:cubicBezTo>
                              <a:pt x="1219668" y="-31942"/>
                              <a:pt x="1259890" y="5536"/>
                              <a:pt x="1310840" y="0"/>
                            </a:cubicBezTo>
                            <a:cubicBezTo>
                              <a:pt x="1358095" y="-3118"/>
                              <a:pt x="1470728" y="13660"/>
                              <a:pt x="1521151" y="0"/>
                            </a:cubicBezTo>
                            <a:cubicBezTo>
                              <a:pt x="1562766" y="-36439"/>
                              <a:pt x="1744345" y="32736"/>
                              <a:pt x="1861105" y="0"/>
                            </a:cubicBezTo>
                            <a:cubicBezTo>
                              <a:pt x="1956772" y="-13263"/>
                              <a:pt x="1991153" y="630"/>
                              <a:pt x="2071416" y="0"/>
                            </a:cubicBezTo>
                            <a:cubicBezTo>
                              <a:pt x="2143481" y="13681"/>
                              <a:pt x="2253218" y="2869"/>
                              <a:pt x="2333584" y="0"/>
                            </a:cubicBezTo>
                            <a:cubicBezTo>
                              <a:pt x="2424149" y="-39828"/>
                              <a:pt x="2506501" y="5307"/>
                              <a:pt x="2592872" y="0"/>
                            </a:cubicBezTo>
                            <a:cubicBezTo>
                              <a:pt x="2592077" y="80458"/>
                              <a:pt x="2565585" y="146039"/>
                              <a:pt x="2592872" y="185865"/>
                            </a:cubicBezTo>
                            <a:cubicBezTo>
                              <a:pt x="2614812" y="229406"/>
                              <a:pt x="2586682" y="325925"/>
                              <a:pt x="2592872" y="387219"/>
                            </a:cubicBezTo>
                            <a:cubicBezTo>
                              <a:pt x="2584717" y="438355"/>
                              <a:pt x="2586344" y="485507"/>
                              <a:pt x="2592872" y="580828"/>
                            </a:cubicBezTo>
                            <a:cubicBezTo>
                              <a:pt x="2598750" y="667964"/>
                              <a:pt x="2596798" y="728908"/>
                              <a:pt x="2592872" y="774438"/>
                            </a:cubicBezTo>
                            <a:cubicBezTo>
                              <a:pt x="2491041" y="832534"/>
                              <a:pt x="2388454" y="785222"/>
                              <a:pt x="2252917" y="774438"/>
                            </a:cubicBezTo>
                            <a:cubicBezTo>
                              <a:pt x="2133386" y="776118"/>
                              <a:pt x="2072438" y="758247"/>
                              <a:pt x="2016678" y="774438"/>
                            </a:cubicBezTo>
                            <a:cubicBezTo>
                              <a:pt x="1938349" y="770964"/>
                              <a:pt x="1871414" y="783022"/>
                              <a:pt x="1754510" y="774438"/>
                            </a:cubicBezTo>
                            <a:cubicBezTo>
                              <a:pt x="1639891" y="802330"/>
                              <a:pt x="1558692" y="740546"/>
                              <a:pt x="1414555" y="774438"/>
                            </a:cubicBezTo>
                            <a:cubicBezTo>
                              <a:pt x="1259600" y="802085"/>
                              <a:pt x="1239007" y="755736"/>
                              <a:pt x="1100529" y="774438"/>
                            </a:cubicBezTo>
                            <a:cubicBezTo>
                              <a:pt x="960685" y="784713"/>
                              <a:pt x="934079" y="758547"/>
                              <a:pt x="812433" y="774438"/>
                            </a:cubicBezTo>
                            <a:cubicBezTo>
                              <a:pt x="677864" y="795287"/>
                              <a:pt x="570608" y="745551"/>
                              <a:pt x="498407" y="774438"/>
                            </a:cubicBezTo>
                            <a:cubicBezTo>
                              <a:pt x="421645" y="790122"/>
                              <a:pt x="320560" y="762945"/>
                              <a:pt x="262168" y="774438"/>
                            </a:cubicBezTo>
                            <a:cubicBezTo>
                              <a:pt x="200365" y="769218"/>
                              <a:pt x="116553" y="754764"/>
                              <a:pt x="0" y="774438"/>
                            </a:cubicBezTo>
                            <a:cubicBezTo>
                              <a:pt x="-9891" y="724921"/>
                              <a:pt x="-981" y="638656"/>
                              <a:pt x="0" y="573084"/>
                            </a:cubicBezTo>
                            <a:cubicBezTo>
                              <a:pt x="-10713" y="489645"/>
                              <a:pt x="6467" y="481755"/>
                              <a:pt x="0" y="402707"/>
                            </a:cubicBezTo>
                            <a:cubicBezTo>
                              <a:pt x="-4143" y="323023"/>
                              <a:pt x="1676" y="312886"/>
                              <a:pt x="0" y="224587"/>
                            </a:cubicBezTo>
                            <a:cubicBezTo>
                              <a:pt x="8378" y="121825"/>
                              <a:pt x="5746" y="63423"/>
                              <a:pt x="0" y="0"/>
                            </a:cubicBezTo>
                            <a:close/>
                          </a:path>
                          <a:path w="2592872" h="774438" fill="none" stroke="0" extrusionOk="0">
                            <a:moveTo>
                              <a:pt x="0" y="0"/>
                            </a:moveTo>
                            <a:cubicBezTo>
                              <a:pt x="114992" y="-6777"/>
                              <a:pt x="204919" y="9749"/>
                              <a:pt x="339954" y="0"/>
                            </a:cubicBezTo>
                            <a:cubicBezTo>
                              <a:pt x="461142" y="-7781"/>
                              <a:pt x="481784" y="6076"/>
                              <a:pt x="602122" y="0"/>
                            </a:cubicBezTo>
                            <a:cubicBezTo>
                              <a:pt x="703307" y="8062"/>
                              <a:pt x="805484" y="6490"/>
                              <a:pt x="942077" y="0"/>
                            </a:cubicBezTo>
                            <a:cubicBezTo>
                              <a:pt x="1083300" y="-7710"/>
                              <a:pt x="1207439" y="15268"/>
                              <a:pt x="1282031" y="0"/>
                            </a:cubicBezTo>
                            <a:cubicBezTo>
                              <a:pt x="1378420" y="1654"/>
                              <a:pt x="1442205" y="2514"/>
                              <a:pt x="1596056" y="0"/>
                            </a:cubicBezTo>
                            <a:cubicBezTo>
                              <a:pt x="1732909" y="-18288"/>
                              <a:pt x="1808131" y="17218"/>
                              <a:pt x="1884153" y="0"/>
                            </a:cubicBezTo>
                            <a:cubicBezTo>
                              <a:pt x="1945709" y="-16009"/>
                              <a:pt x="2047452" y="8791"/>
                              <a:pt x="2120392" y="0"/>
                            </a:cubicBezTo>
                            <a:cubicBezTo>
                              <a:pt x="2203344" y="12481"/>
                              <a:pt x="2482745" y="55193"/>
                              <a:pt x="2592872" y="0"/>
                            </a:cubicBezTo>
                            <a:cubicBezTo>
                              <a:pt x="2611775" y="52642"/>
                              <a:pt x="2587212" y="109647"/>
                              <a:pt x="2592872" y="178120"/>
                            </a:cubicBezTo>
                            <a:cubicBezTo>
                              <a:pt x="2612203" y="250953"/>
                              <a:pt x="2588553" y="328207"/>
                              <a:pt x="2592872" y="371730"/>
                            </a:cubicBezTo>
                            <a:cubicBezTo>
                              <a:pt x="2591067" y="417149"/>
                              <a:pt x="2587318" y="495012"/>
                              <a:pt x="2592872" y="580828"/>
                            </a:cubicBezTo>
                            <a:cubicBezTo>
                              <a:pt x="2596139" y="678291"/>
                              <a:pt x="2583231" y="714486"/>
                              <a:pt x="2592872" y="774438"/>
                            </a:cubicBezTo>
                            <a:cubicBezTo>
                              <a:pt x="2519614" y="784170"/>
                              <a:pt x="2418319" y="757549"/>
                              <a:pt x="2330703" y="774438"/>
                            </a:cubicBezTo>
                            <a:cubicBezTo>
                              <a:pt x="2237816" y="767102"/>
                              <a:pt x="2145546" y="750097"/>
                              <a:pt x="2016678" y="774438"/>
                            </a:cubicBezTo>
                            <a:cubicBezTo>
                              <a:pt x="1877298" y="796906"/>
                              <a:pt x="1860751" y="759222"/>
                              <a:pt x="1780438" y="774438"/>
                            </a:cubicBezTo>
                            <a:cubicBezTo>
                              <a:pt x="1713539" y="774490"/>
                              <a:pt x="1600960" y="754045"/>
                              <a:pt x="1440484" y="774438"/>
                            </a:cubicBezTo>
                            <a:cubicBezTo>
                              <a:pt x="1291524" y="796019"/>
                              <a:pt x="1286605" y="756962"/>
                              <a:pt x="1204245" y="774438"/>
                            </a:cubicBezTo>
                            <a:cubicBezTo>
                              <a:pt x="1114109" y="819718"/>
                              <a:pt x="990046" y="729688"/>
                              <a:pt x="890219" y="774438"/>
                            </a:cubicBezTo>
                            <a:cubicBezTo>
                              <a:pt x="781455" y="801370"/>
                              <a:pt x="772846" y="755686"/>
                              <a:pt x="679908" y="774438"/>
                            </a:cubicBezTo>
                            <a:cubicBezTo>
                              <a:pt x="595101" y="800185"/>
                              <a:pt x="500640" y="762803"/>
                              <a:pt x="391811" y="774438"/>
                            </a:cubicBezTo>
                            <a:cubicBezTo>
                              <a:pt x="283896" y="801452"/>
                              <a:pt x="179453" y="773455"/>
                              <a:pt x="0" y="774438"/>
                            </a:cubicBezTo>
                            <a:cubicBezTo>
                              <a:pt x="-10642" y="700335"/>
                              <a:pt x="1238" y="609019"/>
                              <a:pt x="0" y="573084"/>
                            </a:cubicBezTo>
                            <a:cubicBezTo>
                              <a:pt x="-10799" y="524124"/>
                              <a:pt x="-493" y="478377"/>
                              <a:pt x="0" y="394963"/>
                            </a:cubicBezTo>
                            <a:cubicBezTo>
                              <a:pt x="-1236" y="306989"/>
                              <a:pt x="2302" y="267485"/>
                              <a:pt x="0" y="216842"/>
                            </a:cubicBezTo>
                            <a:cubicBezTo>
                              <a:pt x="2605" y="171133"/>
                              <a:pt x="30486" y="107355"/>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Rectangle 44">
                <a:extLst>
                  <a:ext uri="{FF2B5EF4-FFF2-40B4-BE49-F238E27FC236}">
                    <a16:creationId xmlns:a16="http://schemas.microsoft.com/office/drawing/2014/main" id="{0B234F40-572D-4B69-9B04-F2EE3BE85F19}"/>
                  </a:ext>
                </a:extLst>
              </p:cNvPr>
              <p:cNvSpPr/>
              <p:nvPr/>
            </p:nvSpPr>
            <p:spPr>
              <a:xfrm>
                <a:off x="1857507" y="1573315"/>
                <a:ext cx="2592873" cy="2185624"/>
              </a:xfrm>
              <a:custGeom>
                <a:avLst/>
                <a:gdLst>
                  <a:gd name="connsiteX0" fmla="*/ 0 w 2592873"/>
                  <a:gd name="connsiteY0" fmla="*/ 0 h 2185624"/>
                  <a:gd name="connsiteX1" fmla="*/ 339954 w 2592873"/>
                  <a:gd name="connsiteY1" fmla="*/ 0 h 2185624"/>
                  <a:gd name="connsiteX2" fmla="*/ 602122 w 2592873"/>
                  <a:gd name="connsiteY2" fmla="*/ 0 h 2185624"/>
                  <a:gd name="connsiteX3" fmla="*/ 942077 w 2592873"/>
                  <a:gd name="connsiteY3" fmla="*/ 0 h 2185624"/>
                  <a:gd name="connsiteX4" fmla="*/ 1282031 w 2592873"/>
                  <a:gd name="connsiteY4" fmla="*/ 0 h 2185624"/>
                  <a:gd name="connsiteX5" fmla="*/ 1596056 w 2592873"/>
                  <a:gd name="connsiteY5" fmla="*/ 0 h 2185624"/>
                  <a:gd name="connsiteX6" fmla="*/ 1884153 w 2592873"/>
                  <a:gd name="connsiteY6" fmla="*/ 0 h 2185624"/>
                  <a:gd name="connsiteX7" fmla="*/ 2120392 w 2592873"/>
                  <a:gd name="connsiteY7" fmla="*/ 0 h 2185624"/>
                  <a:gd name="connsiteX8" fmla="*/ 2592873 w 2592873"/>
                  <a:gd name="connsiteY8" fmla="*/ 0 h 2185624"/>
                  <a:gd name="connsiteX9" fmla="*/ 2592873 w 2592873"/>
                  <a:gd name="connsiteY9" fmla="*/ 502693 h 2185624"/>
                  <a:gd name="connsiteX10" fmla="*/ 2592873 w 2592873"/>
                  <a:gd name="connsiteY10" fmla="*/ 1049099 h 2185624"/>
                  <a:gd name="connsiteX11" fmla="*/ 2592873 w 2592873"/>
                  <a:gd name="connsiteY11" fmla="*/ 1639217 h 2185624"/>
                  <a:gd name="connsiteX12" fmla="*/ 2592873 w 2592873"/>
                  <a:gd name="connsiteY12" fmla="*/ 2185624 h 2185624"/>
                  <a:gd name="connsiteX13" fmla="*/ 2330703 w 2592873"/>
                  <a:gd name="connsiteY13" fmla="*/ 2185624 h 2185624"/>
                  <a:gd name="connsiteX14" fmla="*/ 2016678 w 2592873"/>
                  <a:gd name="connsiteY14" fmla="*/ 2185624 h 2185624"/>
                  <a:gd name="connsiteX15" fmla="*/ 1780438 w 2592873"/>
                  <a:gd name="connsiteY15" fmla="*/ 2185624 h 2185624"/>
                  <a:gd name="connsiteX16" fmla="*/ 1440484 w 2592873"/>
                  <a:gd name="connsiteY16" fmla="*/ 2185624 h 2185624"/>
                  <a:gd name="connsiteX17" fmla="*/ 1204245 w 2592873"/>
                  <a:gd name="connsiteY17" fmla="*/ 2185624 h 2185624"/>
                  <a:gd name="connsiteX18" fmla="*/ 890219 w 2592873"/>
                  <a:gd name="connsiteY18" fmla="*/ 2185624 h 2185624"/>
                  <a:gd name="connsiteX19" fmla="*/ 679908 w 2592873"/>
                  <a:gd name="connsiteY19" fmla="*/ 2185624 h 2185624"/>
                  <a:gd name="connsiteX20" fmla="*/ 391811 w 2592873"/>
                  <a:gd name="connsiteY20" fmla="*/ 2185624 h 2185624"/>
                  <a:gd name="connsiteX21" fmla="*/ 0 w 2592873"/>
                  <a:gd name="connsiteY21" fmla="*/ 2185624 h 2185624"/>
                  <a:gd name="connsiteX22" fmla="*/ 0 w 2592873"/>
                  <a:gd name="connsiteY22" fmla="*/ 1617361 h 2185624"/>
                  <a:gd name="connsiteX23" fmla="*/ 0 w 2592873"/>
                  <a:gd name="connsiteY23" fmla="*/ 1114668 h 2185624"/>
                  <a:gd name="connsiteX24" fmla="*/ 0 w 2592873"/>
                  <a:gd name="connsiteY24" fmla="*/ 611975 h 2185624"/>
                  <a:gd name="connsiteX25" fmla="*/ 0 w 2592873"/>
                  <a:gd name="connsiteY25" fmla="*/ 0 h 2185624"/>
                  <a:gd name="connsiteX0" fmla="*/ 0 w 2592873"/>
                  <a:gd name="connsiteY0" fmla="*/ 0 h 2185624"/>
                  <a:gd name="connsiteX1" fmla="*/ 262168 w 2592873"/>
                  <a:gd name="connsiteY1" fmla="*/ 0 h 2185624"/>
                  <a:gd name="connsiteX2" fmla="*/ 498407 w 2592873"/>
                  <a:gd name="connsiteY2" fmla="*/ 0 h 2185624"/>
                  <a:gd name="connsiteX3" fmla="*/ 812433 w 2592873"/>
                  <a:gd name="connsiteY3" fmla="*/ 0 h 2185624"/>
                  <a:gd name="connsiteX4" fmla="*/ 1100529 w 2592873"/>
                  <a:gd name="connsiteY4" fmla="*/ 0 h 2185624"/>
                  <a:gd name="connsiteX5" fmla="*/ 1310840 w 2592873"/>
                  <a:gd name="connsiteY5" fmla="*/ 0 h 2185624"/>
                  <a:gd name="connsiteX6" fmla="*/ 1521151 w 2592873"/>
                  <a:gd name="connsiteY6" fmla="*/ 0 h 2185624"/>
                  <a:gd name="connsiteX7" fmla="*/ 1861105 w 2592873"/>
                  <a:gd name="connsiteY7" fmla="*/ 0 h 2185624"/>
                  <a:gd name="connsiteX8" fmla="*/ 2071416 w 2592873"/>
                  <a:gd name="connsiteY8" fmla="*/ 0 h 2185624"/>
                  <a:gd name="connsiteX9" fmla="*/ 2333584 w 2592873"/>
                  <a:gd name="connsiteY9" fmla="*/ 0 h 2185624"/>
                  <a:gd name="connsiteX10" fmla="*/ 2592873 w 2592873"/>
                  <a:gd name="connsiteY10" fmla="*/ 0 h 2185624"/>
                  <a:gd name="connsiteX11" fmla="*/ 2592873 w 2592873"/>
                  <a:gd name="connsiteY11" fmla="*/ 524549 h 2185624"/>
                  <a:gd name="connsiteX12" fmla="*/ 2592873 w 2592873"/>
                  <a:gd name="connsiteY12" fmla="*/ 1092812 h 2185624"/>
                  <a:gd name="connsiteX13" fmla="*/ 2592873 w 2592873"/>
                  <a:gd name="connsiteY13" fmla="*/ 1639217 h 2185624"/>
                  <a:gd name="connsiteX14" fmla="*/ 2592873 w 2592873"/>
                  <a:gd name="connsiteY14" fmla="*/ 2185624 h 2185624"/>
                  <a:gd name="connsiteX15" fmla="*/ 2252917 w 2592873"/>
                  <a:gd name="connsiteY15" fmla="*/ 2185624 h 2185624"/>
                  <a:gd name="connsiteX16" fmla="*/ 2016678 w 2592873"/>
                  <a:gd name="connsiteY16" fmla="*/ 2185624 h 2185624"/>
                  <a:gd name="connsiteX17" fmla="*/ 1754510 w 2592873"/>
                  <a:gd name="connsiteY17" fmla="*/ 2185624 h 2185624"/>
                  <a:gd name="connsiteX18" fmla="*/ 1414555 w 2592873"/>
                  <a:gd name="connsiteY18" fmla="*/ 2185624 h 2185624"/>
                  <a:gd name="connsiteX19" fmla="*/ 1100529 w 2592873"/>
                  <a:gd name="connsiteY19" fmla="*/ 2185624 h 2185624"/>
                  <a:gd name="connsiteX20" fmla="*/ 812433 w 2592873"/>
                  <a:gd name="connsiteY20" fmla="*/ 2185624 h 2185624"/>
                  <a:gd name="connsiteX21" fmla="*/ 498407 w 2592873"/>
                  <a:gd name="connsiteY21" fmla="*/ 2185624 h 2185624"/>
                  <a:gd name="connsiteX22" fmla="*/ 262168 w 2592873"/>
                  <a:gd name="connsiteY22" fmla="*/ 2185624 h 2185624"/>
                  <a:gd name="connsiteX23" fmla="*/ 0 w 2592873"/>
                  <a:gd name="connsiteY23" fmla="*/ 2185624 h 2185624"/>
                  <a:gd name="connsiteX24" fmla="*/ 0 w 2592873"/>
                  <a:gd name="connsiteY24" fmla="*/ 1617361 h 2185624"/>
                  <a:gd name="connsiteX25" fmla="*/ 0 w 2592873"/>
                  <a:gd name="connsiteY25" fmla="*/ 1136524 h 2185624"/>
                  <a:gd name="connsiteX26" fmla="*/ 0 w 2592873"/>
                  <a:gd name="connsiteY26" fmla="*/ 633831 h 2185624"/>
                  <a:gd name="connsiteX27" fmla="*/ 0 w 2592873"/>
                  <a:gd name="connsiteY27" fmla="*/ 0 h 2185624"/>
                  <a:gd name="connsiteX0" fmla="*/ 0 w 2592873"/>
                  <a:gd name="connsiteY0" fmla="*/ 0 h 2185624"/>
                  <a:gd name="connsiteX1" fmla="*/ 339954 w 2592873"/>
                  <a:gd name="connsiteY1" fmla="*/ 0 h 2185624"/>
                  <a:gd name="connsiteX2" fmla="*/ 602122 w 2592873"/>
                  <a:gd name="connsiteY2" fmla="*/ 0 h 2185624"/>
                  <a:gd name="connsiteX3" fmla="*/ 942077 w 2592873"/>
                  <a:gd name="connsiteY3" fmla="*/ 0 h 2185624"/>
                  <a:gd name="connsiteX4" fmla="*/ 1282031 w 2592873"/>
                  <a:gd name="connsiteY4" fmla="*/ 0 h 2185624"/>
                  <a:gd name="connsiteX5" fmla="*/ 1596056 w 2592873"/>
                  <a:gd name="connsiteY5" fmla="*/ 0 h 2185624"/>
                  <a:gd name="connsiteX6" fmla="*/ 1884153 w 2592873"/>
                  <a:gd name="connsiteY6" fmla="*/ 0 h 2185624"/>
                  <a:gd name="connsiteX7" fmla="*/ 2120392 w 2592873"/>
                  <a:gd name="connsiteY7" fmla="*/ 0 h 2185624"/>
                  <a:gd name="connsiteX8" fmla="*/ 2592873 w 2592873"/>
                  <a:gd name="connsiteY8" fmla="*/ 0 h 2185624"/>
                  <a:gd name="connsiteX9" fmla="*/ 2592873 w 2592873"/>
                  <a:gd name="connsiteY9" fmla="*/ 502693 h 2185624"/>
                  <a:gd name="connsiteX10" fmla="*/ 2592873 w 2592873"/>
                  <a:gd name="connsiteY10" fmla="*/ 1049099 h 2185624"/>
                  <a:gd name="connsiteX11" fmla="*/ 2592873 w 2592873"/>
                  <a:gd name="connsiteY11" fmla="*/ 1639217 h 2185624"/>
                  <a:gd name="connsiteX12" fmla="*/ 2592873 w 2592873"/>
                  <a:gd name="connsiteY12" fmla="*/ 2185624 h 2185624"/>
                  <a:gd name="connsiteX13" fmla="*/ 2330703 w 2592873"/>
                  <a:gd name="connsiteY13" fmla="*/ 2185624 h 2185624"/>
                  <a:gd name="connsiteX14" fmla="*/ 2016678 w 2592873"/>
                  <a:gd name="connsiteY14" fmla="*/ 2185624 h 2185624"/>
                  <a:gd name="connsiteX15" fmla="*/ 1780438 w 2592873"/>
                  <a:gd name="connsiteY15" fmla="*/ 2185624 h 2185624"/>
                  <a:gd name="connsiteX16" fmla="*/ 1440484 w 2592873"/>
                  <a:gd name="connsiteY16" fmla="*/ 2185624 h 2185624"/>
                  <a:gd name="connsiteX17" fmla="*/ 1204245 w 2592873"/>
                  <a:gd name="connsiteY17" fmla="*/ 2185624 h 2185624"/>
                  <a:gd name="connsiteX18" fmla="*/ 890219 w 2592873"/>
                  <a:gd name="connsiteY18" fmla="*/ 2185624 h 2185624"/>
                  <a:gd name="connsiteX19" fmla="*/ 679908 w 2592873"/>
                  <a:gd name="connsiteY19" fmla="*/ 2185624 h 2185624"/>
                  <a:gd name="connsiteX20" fmla="*/ 391811 w 2592873"/>
                  <a:gd name="connsiteY20" fmla="*/ 2185624 h 2185624"/>
                  <a:gd name="connsiteX21" fmla="*/ 0 w 2592873"/>
                  <a:gd name="connsiteY21" fmla="*/ 2185624 h 2185624"/>
                  <a:gd name="connsiteX22" fmla="*/ 0 w 2592873"/>
                  <a:gd name="connsiteY22" fmla="*/ 1617361 h 2185624"/>
                  <a:gd name="connsiteX23" fmla="*/ 0 w 2592873"/>
                  <a:gd name="connsiteY23" fmla="*/ 1114668 h 2185624"/>
                  <a:gd name="connsiteX24" fmla="*/ 0 w 2592873"/>
                  <a:gd name="connsiteY24" fmla="*/ 611975 h 2185624"/>
                  <a:gd name="connsiteX25" fmla="*/ 0 w 2592873"/>
                  <a:gd name="connsiteY25"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92873" h="2185624" fill="none" extrusionOk="0">
                    <a:moveTo>
                      <a:pt x="0" y="0"/>
                    </a:moveTo>
                    <a:cubicBezTo>
                      <a:pt x="120535" y="-48517"/>
                      <a:pt x="196701" y="19911"/>
                      <a:pt x="339954" y="0"/>
                    </a:cubicBezTo>
                    <a:cubicBezTo>
                      <a:pt x="482405" y="-18508"/>
                      <a:pt x="506469" y="23496"/>
                      <a:pt x="602122" y="0"/>
                    </a:cubicBezTo>
                    <a:cubicBezTo>
                      <a:pt x="734813" y="-34481"/>
                      <a:pt x="825886" y="13500"/>
                      <a:pt x="942077" y="0"/>
                    </a:cubicBezTo>
                    <a:cubicBezTo>
                      <a:pt x="1109094" y="-29203"/>
                      <a:pt x="1188028" y="44648"/>
                      <a:pt x="1282031" y="0"/>
                    </a:cubicBezTo>
                    <a:cubicBezTo>
                      <a:pt x="1362187" y="-5960"/>
                      <a:pt x="1440138" y="54825"/>
                      <a:pt x="1596056" y="0"/>
                    </a:cubicBezTo>
                    <a:cubicBezTo>
                      <a:pt x="1713321" y="-41783"/>
                      <a:pt x="1798581" y="49118"/>
                      <a:pt x="1884153" y="0"/>
                    </a:cubicBezTo>
                    <a:cubicBezTo>
                      <a:pt x="1928440" y="-30089"/>
                      <a:pt x="2006047" y="41719"/>
                      <a:pt x="2120392" y="0"/>
                    </a:cubicBezTo>
                    <a:cubicBezTo>
                      <a:pt x="2230106" y="-9006"/>
                      <a:pt x="2452509" y="101572"/>
                      <a:pt x="2592873" y="0"/>
                    </a:cubicBezTo>
                    <a:cubicBezTo>
                      <a:pt x="2559820" y="153804"/>
                      <a:pt x="2560727" y="311151"/>
                      <a:pt x="2592873" y="502693"/>
                    </a:cubicBezTo>
                    <a:cubicBezTo>
                      <a:pt x="2674696" y="738110"/>
                      <a:pt x="2641844" y="854202"/>
                      <a:pt x="2592873" y="1049099"/>
                    </a:cubicBezTo>
                    <a:cubicBezTo>
                      <a:pt x="2631595" y="1265820"/>
                      <a:pt x="2600044" y="1426541"/>
                      <a:pt x="2592873" y="1639217"/>
                    </a:cubicBezTo>
                    <a:cubicBezTo>
                      <a:pt x="2661186" y="1847447"/>
                      <a:pt x="2545331" y="2035836"/>
                      <a:pt x="2592873" y="2185624"/>
                    </a:cubicBezTo>
                    <a:cubicBezTo>
                      <a:pt x="2509690" y="2179963"/>
                      <a:pt x="2418012" y="2169792"/>
                      <a:pt x="2330703" y="2185624"/>
                    </a:cubicBezTo>
                    <a:cubicBezTo>
                      <a:pt x="2268155" y="2143104"/>
                      <a:pt x="2138644" y="2066010"/>
                      <a:pt x="2016678" y="2185624"/>
                    </a:cubicBezTo>
                    <a:cubicBezTo>
                      <a:pt x="1882920" y="2282618"/>
                      <a:pt x="1849941" y="2161787"/>
                      <a:pt x="1780438" y="2185624"/>
                    </a:cubicBezTo>
                    <a:cubicBezTo>
                      <a:pt x="1670371" y="2184931"/>
                      <a:pt x="1550537" y="2163021"/>
                      <a:pt x="1440484" y="2185624"/>
                    </a:cubicBezTo>
                    <a:cubicBezTo>
                      <a:pt x="1324064" y="2269652"/>
                      <a:pt x="1307974" y="2137642"/>
                      <a:pt x="1204245" y="2185624"/>
                    </a:cubicBezTo>
                    <a:cubicBezTo>
                      <a:pt x="1103798" y="2258234"/>
                      <a:pt x="973111" y="2140432"/>
                      <a:pt x="890219" y="2185624"/>
                    </a:cubicBezTo>
                    <a:cubicBezTo>
                      <a:pt x="820094" y="2257380"/>
                      <a:pt x="758080" y="2168287"/>
                      <a:pt x="679908" y="2185624"/>
                    </a:cubicBezTo>
                    <a:cubicBezTo>
                      <a:pt x="638127" y="2205053"/>
                      <a:pt x="477484" y="2191562"/>
                      <a:pt x="391811" y="2185624"/>
                    </a:cubicBezTo>
                    <a:cubicBezTo>
                      <a:pt x="277205" y="2181836"/>
                      <a:pt x="194463" y="2115563"/>
                      <a:pt x="0" y="2185624"/>
                    </a:cubicBezTo>
                    <a:cubicBezTo>
                      <a:pt x="-54188" y="1996387"/>
                      <a:pt x="43881" y="1776569"/>
                      <a:pt x="0" y="1617361"/>
                    </a:cubicBezTo>
                    <a:cubicBezTo>
                      <a:pt x="25700" y="1465621"/>
                      <a:pt x="66897" y="1311159"/>
                      <a:pt x="0" y="1114668"/>
                    </a:cubicBezTo>
                    <a:cubicBezTo>
                      <a:pt x="38747" y="919918"/>
                      <a:pt x="27028" y="778404"/>
                      <a:pt x="0" y="611975"/>
                    </a:cubicBezTo>
                    <a:cubicBezTo>
                      <a:pt x="-14714" y="397444"/>
                      <a:pt x="16139" y="176157"/>
                      <a:pt x="0" y="0"/>
                    </a:cubicBezTo>
                    <a:close/>
                  </a:path>
                  <a:path w="2592873" h="2185624" stroke="0" extrusionOk="0">
                    <a:moveTo>
                      <a:pt x="0" y="0"/>
                    </a:moveTo>
                    <a:cubicBezTo>
                      <a:pt x="50781" y="-22717"/>
                      <a:pt x="115320" y="39272"/>
                      <a:pt x="262168" y="0"/>
                    </a:cubicBezTo>
                    <a:cubicBezTo>
                      <a:pt x="360340" y="-21563"/>
                      <a:pt x="400793" y="54791"/>
                      <a:pt x="498407" y="0"/>
                    </a:cubicBezTo>
                    <a:cubicBezTo>
                      <a:pt x="573762" y="90"/>
                      <a:pt x="635975" y="83745"/>
                      <a:pt x="812433" y="0"/>
                    </a:cubicBezTo>
                    <a:cubicBezTo>
                      <a:pt x="922744" y="-108034"/>
                      <a:pt x="1012463" y="73372"/>
                      <a:pt x="1100529" y="0"/>
                    </a:cubicBezTo>
                    <a:cubicBezTo>
                      <a:pt x="1212925" y="-84766"/>
                      <a:pt x="1255551" y="16542"/>
                      <a:pt x="1310840" y="0"/>
                    </a:cubicBezTo>
                    <a:cubicBezTo>
                      <a:pt x="1345567" y="-23333"/>
                      <a:pt x="1472936" y="32714"/>
                      <a:pt x="1521151" y="0"/>
                    </a:cubicBezTo>
                    <a:cubicBezTo>
                      <a:pt x="1549839" y="-95326"/>
                      <a:pt x="1717458" y="88548"/>
                      <a:pt x="1861105" y="0"/>
                    </a:cubicBezTo>
                    <a:cubicBezTo>
                      <a:pt x="1955080" y="-38245"/>
                      <a:pt x="2002384" y="-6738"/>
                      <a:pt x="2071416" y="0"/>
                    </a:cubicBezTo>
                    <a:cubicBezTo>
                      <a:pt x="2135505" y="22511"/>
                      <a:pt x="2263653" y="17001"/>
                      <a:pt x="2333584" y="0"/>
                    </a:cubicBezTo>
                    <a:cubicBezTo>
                      <a:pt x="2425877" y="-93272"/>
                      <a:pt x="2481872" y="12645"/>
                      <a:pt x="2592873" y="0"/>
                    </a:cubicBezTo>
                    <a:cubicBezTo>
                      <a:pt x="2590854" y="223586"/>
                      <a:pt x="2507814" y="410414"/>
                      <a:pt x="2592873" y="524549"/>
                    </a:cubicBezTo>
                    <a:cubicBezTo>
                      <a:pt x="2609780" y="690062"/>
                      <a:pt x="2543297" y="894350"/>
                      <a:pt x="2592873" y="1092812"/>
                    </a:cubicBezTo>
                    <a:cubicBezTo>
                      <a:pt x="2550197" y="1224501"/>
                      <a:pt x="2613518" y="1399010"/>
                      <a:pt x="2592873" y="1639217"/>
                    </a:cubicBezTo>
                    <a:cubicBezTo>
                      <a:pt x="2594082" y="1877959"/>
                      <a:pt x="2633679" y="2060335"/>
                      <a:pt x="2592873" y="2185624"/>
                    </a:cubicBezTo>
                    <a:cubicBezTo>
                      <a:pt x="2494696" y="2314803"/>
                      <a:pt x="2396777" y="2214641"/>
                      <a:pt x="2252917" y="2185624"/>
                    </a:cubicBezTo>
                    <a:cubicBezTo>
                      <a:pt x="2142910" y="2193475"/>
                      <a:pt x="2075676" y="2148103"/>
                      <a:pt x="2016678" y="2185624"/>
                    </a:cubicBezTo>
                    <a:cubicBezTo>
                      <a:pt x="1925945" y="2188644"/>
                      <a:pt x="1872696" y="2180373"/>
                      <a:pt x="1754510" y="2185624"/>
                    </a:cubicBezTo>
                    <a:cubicBezTo>
                      <a:pt x="1637010" y="2280420"/>
                      <a:pt x="1559718" y="2079825"/>
                      <a:pt x="1414555" y="2185624"/>
                    </a:cubicBezTo>
                    <a:cubicBezTo>
                      <a:pt x="1215366" y="2272869"/>
                      <a:pt x="1230091" y="2124628"/>
                      <a:pt x="1100529" y="2185624"/>
                    </a:cubicBezTo>
                    <a:cubicBezTo>
                      <a:pt x="970057" y="2193587"/>
                      <a:pt x="908708" y="2144734"/>
                      <a:pt x="812433" y="2185624"/>
                    </a:cubicBezTo>
                    <a:cubicBezTo>
                      <a:pt x="667755" y="2244963"/>
                      <a:pt x="560585" y="2086404"/>
                      <a:pt x="498407" y="2185624"/>
                    </a:cubicBezTo>
                    <a:cubicBezTo>
                      <a:pt x="418456" y="2234352"/>
                      <a:pt x="332984" y="2138552"/>
                      <a:pt x="262168" y="2185624"/>
                    </a:cubicBezTo>
                    <a:cubicBezTo>
                      <a:pt x="186810" y="2166906"/>
                      <a:pt x="118551" y="2143646"/>
                      <a:pt x="0" y="2185624"/>
                    </a:cubicBezTo>
                    <a:cubicBezTo>
                      <a:pt x="26241" y="2107012"/>
                      <a:pt x="-40377" y="1771124"/>
                      <a:pt x="0" y="1617361"/>
                    </a:cubicBezTo>
                    <a:cubicBezTo>
                      <a:pt x="-13959" y="1382442"/>
                      <a:pt x="8755" y="1359640"/>
                      <a:pt x="0" y="1136524"/>
                    </a:cubicBezTo>
                    <a:cubicBezTo>
                      <a:pt x="-12745" y="909294"/>
                      <a:pt x="-1174" y="880442"/>
                      <a:pt x="0" y="633831"/>
                    </a:cubicBezTo>
                    <a:cubicBezTo>
                      <a:pt x="43411" y="323152"/>
                      <a:pt x="-25921" y="188602"/>
                      <a:pt x="0" y="0"/>
                    </a:cubicBezTo>
                    <a:close/>
                  </a:path>
                  <a:path w="2592873" h="2185624" fill="none" stroke="0" extrusionOk="0">
                    <a:moveTo>
                      <a:pt x="0" y="0"/>
                    </a:moveTo>
                    <a:cubicBezTo>
                      <a:pt x="122900" y="-12938"/>
                      <a:pt x="198413" y="52361"/>
                      <a:pt x="339954" y="0"/>
                    </a:cubicBezTo>
                    <a:cubicBezTo>
                      <a:pt x="468189" y="-27092"/>
                      <a:pt x="483221" y="13259"/>
                      <a:pt x="602122" y="0"/>
                    </a:cubicBezTo>
                    <a:cubicBezTo>
                      <a:pt x="694622" y="-31944"/>
                      <a:pt x="807050" y="5668"/>
                      <a:pt x="942077" y="0"/>
                    </a:cubicBezTo>
                    <a:cubicBezTo>
                      <a:pt x="1082904" y="-12954"/>
                      <a:pt x="1188675" y="30551"/>
                      <a:pt x="1282031" y="0"/>
                    </a:cubicBezTo>
                    <a:cubicBezTo>
                      <a:pt x="1388033" y="-14452"/>
                      <a:pt x="1454955" y="3665"/>
                      <a:pt x="1596056" y="0"/>
                    </a:cubicBezTo>
                    <a:cubicBezTo>
                      <a:pt x="1734403" y="-34955"/>
                      <a:pt x="1814056" y="32117"/>
                      <a:pt x="1884153" y="0"/>
                    </a:cubicBezTo>
                    <a:cubicBezTo>
                      <a:pt x="1943545" y="-51758"/>
                      <a:pt x="2056579" y="23763"/>
                      <a:pt x="2120392" y="0"/>
                    </a:cubicBezTo>
                    <a:cubicBezTo>
                      <a:pt x="2199474" y="-10063"/>
                      <a:pt x="2499184" y="137367"/>
                      <a:pt x="2592873" y="0"/>
                    </a:cubicBezTo>
                    <a:cubicBezTo>
                      <a:pt x="2646202" y="122343"/>
                      <a:pt x="2597321" y="281229"/>
                      <a:pt x="2592873" y="502693"/>
                    </a:cubicBezTo>
                    <a:cubicBezTo>
                      <a:pt x="2642984" y="700123"/>
                      <a:pt x="2596768" y="941221"/>
                      <a:pt x="2592873" y="1049099"/>
                    </a:cubicBezTo>
                    <a:cubicBezTo>
                      <a:pt x="2570532" y="1171330"/>
                      <a:pt x="2636447" y="1383997"/>
                      <a:pt x="2592873" y="1639217"/>
                    </a:cubicBezTo>
                    <a:cubicBezTo>
                      <a:pt x="2628527" y="1905957"/>
                      <a:pt x="2625523" y="2028479"/>
                      <a:pt x="2592873" y="2185624"/>
                    </a:cubicBezTo>
                    <a:cubicBezTo>
                      <a:pt x="2521015" y="2190471"/>
                      <a:pt x="2426265" y="2150661"/>
                      <a:pt x="2330703" y="2185624"/>
                    </a:cubicBezTo>
                    <a:cubicBezTo>
                      <a:pt x="2243746" y="2155463"/>
                      <a:pt x="2128507" y="2133003"/>
                      <a:pt x="2016678" y="2185624"/>
                    </a:cubicBezTo>
                    <a:cubicBezTo>
                      <a:pt x="1871961" y="2246297"/>
                      <a:pt x="1847212" y="2162606"/>
                      <a:pt x="1780438" y="2185624"/>
                    </a:cubicBezTo>
                    <a:cubicBezTo>
                      <a:pt x="1688010" y="2184536"/>
                      <a:pt x="1605286" y="2133158"/>
                      <a:pt x="1440484" y="2185624"/>
                    </a:cubicBezTo>
                    <a:cubicBezTo>
                      <a:pt x="1290521" y="2238414"/>
                      <a:pt x="1274364" y="2140411"/>
                      <a:pt x="1204245" y="2185624"/>
                    </a:cubicBezTo>
                    <a:cubicBezTo>
                      <a:pt x="1113732" y="2285257"/>
                      <a:pt x="997298" y="2088816"/>
                      <a:pt x="890219" y="2185624"/>
                    </a:cubicBezTo>
                    <a:cubicBezTo>
                      <a:pt x="794128" y="2250866"/>
                      <a:pt x="745966" y="2112861"/>
                      <a:pt x="679908" y="2185624"/>
                    </a:cubicBezTo>
                    <a:cubicBezTo>
                      <a:pt x="573166" y="2267361"/>
                      <a:pt x="494553" y="2165106"/>
                      <a:pt x="391811" y="2185624"/>
                    </a:cubicBezTo>
                    <a:cubicBezTo>
                      <a:pt x="295186" y="2241027"/>
                      <a:pt x="174321" y="2181389"/>
                      <a:pt x="0" y="2185624"/>
                    </a:cubicBezTo>
                    <a:cubicBezTo>
                      <a:pt x="-23611" y="1980885"/>
                      <a:pt x="-18558" y="1695314"/>
                      <a:pt x="0" y="1617361"/>
                    </a:cubicBezTo>
                    <a:cubicBezTo>
                      <a:pt x="-22552" y="1510606"/>
                      <a:pt x="-11904" y="1341900"/>
                      <a:pt x="0" y="1114668"/>
                    </a:cubicBezTo>
                    <a:cubicBezTo>
                      <a:pt x="-20773" y="863092"/>
                      <a:pt x="-8153" y="744401"/>
                      <a:pt x="0" y="611975"/>
                    </a:cubicBezTo>
                    <a:cubicBezTo>
                      <a:pt x="25059" y="430490"/>
                      <a:pt x="45124" y="275787"/>
                      <a:pt x="0" y="0"/>
                    </a:cubicBezTo>
                    <a:close/>
                  </a:path>
                  <a:path w="2592873" h="2185624" fill="none" stroke="0" extrusionOk="0">
                    <a:moveTo>
                      <a:pt x="0" y="0"/>
                    </a:moveTo>
                    <a:cubicBezTo>
                      <a:pt x="127854" y="-21035"/>
                      <a:pt x="172812" y="22538"/>
                      <a:pt x="339954" y="0"/>
                    </a:cubicBezTo>
                    <a:cubicBezTo>
                      <a:pt x="474960" y="-20146"/>
                      <a:pt x="492368" y="21756"/>
                      <a:pt x="602122" y="0"/>
                    </a:cubicBezTo>
                    <a:cubicBezTo>
                      <a:pt x="727265" y="-26220"/>
                      <a:pt x="823052" y="14863"/>
                      <a:pt x="942077" y="0"/>
                    </a:cubicBezTo>
                    <a:cubicBezTo>
                      <a:pt x="1078674" y="-25533"/>
                      <a:pt x="1188743" y="36657"/>
                      <a:pt x="1282031" y="0"/>
                    </a:cubicBezTo>
                    <a:cubicBezTo>
                      <a:pt x="1364139" y="4955"/>
                      <a:pt x="1429608" y="30683"/>
                      <a:pt x="1596056" y="0"/>
                    </a:cubicBezTo>
                    <a:cubicBezTo>
                      <a:pt x="1734526" y="-38903"/>
                      <a:pt x="1782938" y="49517"/>
                      <a:pt x="1884153" y="0"/>
                    </a:cubicBezTo>
                    <a:cubicBezTo>
                      <a:pt x="1955393" y="-30840"/>
                      <a:pt x="2021296" y="37540"/>
                      <a:pt x="2120392" y="0"/>
                    </a:cubicBezTo>
                    <a:cubicBezTo>
                      <a:pt x="2210016" y="7213"/>
                      <a:pt x="2492970" y="145501"/>
                      <a:pt x="2592873" y="0"/>
                    </a:cubicBezTo>
                    <a:cubicBezTo>
                      <a:pt x="2602514" y="151036"/>
                      <a:pt x="2606556" y="311170"/>
                      <a:pt x="2592873" y="502693"/>
                    </a:cubicBezTo>
                    <a:cubicBezTo>
                      <a:pt x="2641027" y="715954"/>
                      <a:pt x="2631143" y="887435"/>
                      <a:pt x="2592873" y="1049099"/>
                    </a:cubicBezTo>
                    <a:cubicBezTo>
                      <a:pt x="2590137" y="1200145"/>
                      <a:pt x="2637005" y="1418439"/>
                      <a:pt x="2592873" y="1639217"/>
                    </a:cubicBezTo>
                    <a:cubicBezTo>
                      <a:pt x="2625761" y="1882142"/>
                      <a:pt x="2602224" y="2031315"/>
                      <a:pt x="2592873" y="2185624"/>
                    </a:cubicBezTo>
                    <a:cubicBezTo>
                      <a:pt x="2521236" y="2191071"/>
                      <a:pt x="2417421" y="2164066"/>
                      <a:pt x="2330703" y="2185624"/>
                    </a:cubicBezTo>
                    <a:cubicBezTo>
                      <a:pt x="2255753" y="2135490"/>
                      <a:pt x="2120567" y="2096433"/>
                      <a:pt x="2016678" y="2185624"/>
                    </a:cubicBezTo>
                    <a:cubicBezTo>
                      <a:pt x="1873031" y="2256571"/>
                      <a:pt x="1858828" y="2151819"/>
                      <a:pt x="1780438" y="2185624"/>
                    </a:cubicBezTo>
                    <a:cubicBezTo>
                      <a:pt x="1693185" y="2179176"/>
                      <a:pt x="1595746" y="2131072"/>
                      <a:pt x="1440484" y="2185624"/>
                    </a:cubicBezTo>
                    <a:cubicBezTo>
                      <a:pt x="1322860" y="2260772"/>
                      <a:pt x="1291298" y="2136101"/>
                      <a:pt x="1204245" y="2185624"/>
                    </a:cubicBezTo>
                    <a:cubicBezTo>
                      <a:pt x="1111058" y="2265109"/>
                      <a:pt x="988685" y="2095476"/>
                      <a:pt x="890219" y="2185624"/>
                    </a:cubicBezTo>
                    <a:cubicBezTo>
                      <a:pt x="781935" y="2260337"/>
                      <a:pt x="774239" y="2151149"/>
                      <a:pt x="679908" y="2185624"/>
                    </a:cubicBezTo>
                    <a:cubicBezTo>
                      <a:pt x="604133" y="2235404"/>
                      <a:pt x="470883" y="2169832"/>
                      <a:pt x="391811" y="2185624"/>
                    </a:cubicBezTo>
                    <a:cubicBezTo>
                      <a:pt x="277157" y="2209936"/>
                      <a:pt x="207237" y="2150202"/>
                      <a:pt x="0" y="2185624"/>
                    </a:cubicBezTo>
                    <a:cubicBezTo>
                      <a:pt x="-31567" y="1960741"/>
                      <a:pt x="31160" y="1761476"/>
                      <a:pt x="0" y="1617361"/>
                    </a:cubicBezTo>
                    <a:cubicBezTo>
                      <a:pt x="-17146" y="1473156"/>
                      <a:pt x="506" y="1327390"/>
                      <a:pt x="0" y="1114668"/>
                    </a:cubicBezTo>
                    <a:cubicBezTo>
                      <a:pt x="22197" y="892859"/>
                      <a:pt x="10036" y="804397"/>
                      <a:pt x="0" y="611975"/>
                    </a:cubicBezTo>
                    <a:cubicBezTo>
                      <a:pt x="21338" y="433248"/>
                      <a:pt x="50186" y="272860"/>
                      <a:pt x="0" y="0"/>
                    </a:cubicBezTo>
                    <a:close/>
                  </a:path>
                </a:pathLst>
              </a:custGeom>
              <a:solidFill>
                <a:srgbClr val="70AD47">
                  <a:lumMod val="20000"/>
                  <a:lumOff val="80000"/>
                </a:srgbClr>
              </a:solidFill>
              <a:ln w="38100" cap="flat" cmpd="sng" algn="ctr">
                <a:solidFill>
                  <a:srgbClr val="70AD47">
                    <a:lumMod val="50000"/>
                  </a:srgbClr>
                </a:solidFill>
                <a:prstDash val="solid"/>
                <a:miter lim="800000"/>
                <a:extLst>
                  <a:ext uri="{C807C97D-BFC1-408E-A445-0C87EB9F89A2}">
                    <ask:lineSketchStyleProps xmlns:ask="http://schemas.microsoft.com/office/drawing/2018/sketchyshapes" sd="3311401161">
                      <a:custGeom>
                        <a:avLst/>
                        <a:gdLst>
                          <a:gd name="connsiteX0" fmla="*/ 0 w 2592872"/>
                          <a:gd name="connsiteY0" fmla="*/ 0 h 2185624"/>
                          <a:gd name="connsiteX1" fmla="*/ 339954 w 2592872"/>
                          <a:gd name="connsiteY1" fmla="*/ 0 h 2185624"/>
                          <a:gd name="connsiteX2" fmla="*/ 602122 w 2592872"/>
                          <a:gd name="connsiteY2" fmla="*/ 0 h 2185624"/>
                          <a:gd name="connsiteX3" fmla="*/ 942077 w 2592872"/>
                          <a:gd name="connsiteY3" fmla="*/ 0 h 2185624"/>
                          <a:gd name="connsiteX4" fmla="*/ 1282031 w 2592872"/>
                          <a:gd name="connsiteY4" fmla="*/ 0 h 2185624"/>
                          <a:gd name="connsiteX5" fmla="*/ 1596056 w 2592872"/>
                          <a:gd name="connsiteY5" fmla="*/ 0 h 2185624"/>
                          <a:gd name="connsiteX6" fmla="*/ 1884153 w 2592872"/>
                          <a:gd name="connsiteY6" fmla="*/ 0 h 2185624"/>
                          <a:gd name="connsiteX7" fmla="*/ 2120392 w 2592872"/>
                          <a:gd name="connsiteY7" fmla="*/ 0 h 2185624"/>
                          <a:gd name="connsiteX8" fmla="*/ 2592872 w 2592872"/>
                          <a:gd name="connsiteY8" fmla="*/ 0 h 2185624"/>
                          <a:gd name="connsiteX9" fmla="*/ 2592872 w 2592872"/>
                          <a:gd name="connsiteY9" fmla="*/ 502693 h 2185624"/>
                          <a:gd name="connsiteX10" fmla="*/ 2592872 w 2592872"/>
                          <a:gd name="connsiteY10" fmla="*/ 1049099 h 2185624"/>
                          <a:gd name="connsiteX11" fmla="*/ 2592872 w 2592872"/>
                          <a:gd name="connsiteY11" fmla="*/ 1639217 h 2185624"/>
                          <a:gd name="connsiteX12" fmla="*/ 2592872 w 2592872"/>
                          <a:gd name="connsiteY12" fmla="*/ 2185624 h 2185624"/>
                          <a:gd name="connsiteX13" fmla="*/ 2330703 w 2592872"/>
                          <a:gd name="connsiteY13" fmla="*/ 2185624 h 2185624"/>
                          <a:gd name="connsiteX14" fmla="*/ 2016678 w 2592872"/>
                          <a:gd name="connsiteY14" fmla="*/ 2185624 h 2185624"/>
                          <a:gd name="connsiteX15" fmla="*/ 1780438 w 2592872"/>
                          <a:gd name="connsiteY15" fmla="*/ 2185624 h 2185624"/>
                          <a:gd name="connsiteX16" fmla="*/ 1440484 w 2592872"/>
                          <a:gd name="connsiteY16" fmla="*/ 2185624 h 2185624"/>
                          <a:gd name="connsiteX17" fmla="*/ 1204245 w 2592872"/>
                          <a:gd name="connsiteY17" fmla="*/ 2185624 h 2185624"/>
                          <a:gd name="connsiteX18" fmla="*/ 890219 w 2592872"/>
                          <a:gd name="connsiteY18" fmla="*/ 2185624 h 2185624"/>
                          <a:gd name="connsiteX19" fmla="*/ 679908 w 2592872"/>
                          <a:gd name="connsiteY19" fmla="*/ 2185624 h 2185624"/>
                          <a:gd name="connsiteX20" fmla="*/ 391811 w 2592872"/>
                          <a:gd name="connsiteY20" fmla="*/ 2185624 h 2185624"/>
                          <a:gd name="connsiteX21" fmla="*/ 0 w 2592872"/>
                          <a:gd name="connsiteY21" fmla="*/ 2185624 h 2185624"/>
                          <a:gd name="connsiteX22" fmla="*/ 0 w 2592872"/>
                          <a:gd name="connsiteY22" fmla="*/ 1617361 h 2185624"/>
                          <a:gd name="connsiteX23" fmla="*/ 0 w 2592872"/>
                          <a:gd name="connsiteY23" fmla="*/ 1114668 h 2185624"/>
                          <a:gd name="connsiteX24" fmla="*/ 0 w 2592872"/>
                          <a:gd name="connsiteY24" fmla="*/ 611975 h 2185624"/>
                          <a:gd name="connsiteX25" fmla="*/ 0 w 2592872"/>
                          <a:gd name="connsiteY25" fmla="*/ 0 h 2185624"/>
                          <a:gd name="connsiteX0" fmla="*/ 0 w 2592872"/>
                          <a:gd name="connsiteY0" fmla="*/ 0 h 2185624"/>
                          <a:gd name="connsiteX1" fmla="*/ 262168 w 2592872"/>
                          <a:gd name="connsiteY1" fmla="*/ 0 h 2185624"/>
                          <a:gd name="connsiteX2" fmla="*/ 498407 w 2592872"/>
                          <a:gd name="connsiteY2" fmla="*/ 0 h 2185624"/>
                          <a:gd name="connsiteX3" fmla="*/ 812433 w 2592872"/>
                          <a:gd name="connsiteY3" fmla="*/ 0 h 2185624"/>
                          <a:gd name="connsiteX4" fmla="*/ 1100529 w 2592872"/>
                          <a:gd name="connsiteY4" fmla="*/ 0 h 2185624"/>
                          <a:gd name="connsiteX5" fmla="*/ 1310840 w 2592872"/>
                          <a:gd name="connsiteY5" fmla="*/ 0 h 2185624"/>
                          <a:gd name="connsiteX6" fmla="*/ 1521151 w 2592872"/>
                          <a:gd name="connsiteY6" fmla="*/ 0 h 2185624"/>
                          <a:gd name="connsiteX7" fmla="*/ 1861105 w 2592872"/>
                          <a:gd name="connsiteY7" fmla="*/ 0 h 2185624"/>
                          <a:gd name="connsiteX8" fmla="*/ 2071416 w 2592872"/>
                          <a:gd name="connsiteY8" fmla="*/ 0 h 2185624"/>
                          <a:gd name="connsiteX9" fmla="*/ 2333584 w 2592872"/>
                          <a:gd name="connsiteY9" fmla="*/ 0 h 2185624"/>
                          <a:gd name="connsiteX10" fmla="*/ 2592872 w 2592872"/>
                          <a:gd name="connsiteY10" fmla="*/ 0 h 2185624"/>
                          <a:gd name="connsiteX11" fmla="*/ 2592872 w 2592872"/>
                          <a:gd name="connsiteY11" fmla="*/ 524549 h 2185624"/>
                          <a:gd name="connsiteX12" fmla="*/ 2592872 w 2592872"/>
                          <a:gd name="connsiteY12" fmla="*/ 1092812 h 2185624"/>
                          <a:gd name="connsiteX13" fmla="*/ 2592872 w 2592872"/>
                          <a:gd name="connsiteY13" fmla="*/ 1639217 h 2185624"/>
                          <a:gd name="connsiteX14" fmla="*/ 2592872 w 2592872"/>
                          <a:gd name="connsiteY14" fmla="*/ 2185624 h 2185624"/>
                          <a:gd name="connsiteX15" fmla="*/ 2252917 w 2592872"/>
                          <a:gd name="connsiteY15" fmla="*/ 2185624 h 2185624"/>
                          <a:gd name="connsiteX16" fmla="*/ 2016678 w 2592872"/>
                          <a:gd name="connsiteY16" fmla="*/ 2185624 h 2185624"/>
                          <a:gd name="connsiteX17" fmla="*/ 1754510 w 2592872"/>
                          <a:gd name="connsiteY17" fmla="*/ 2185624 h 2185624"/>
                          <a:gd name="connsiteX18" fmla="*/ 1414555 w 2592872"/>
                          <a:gd name="connsiteY18" fmla="*/ 2185624 h 2185624"/>
                          <a:gd name="connsiteX19" fmla="*/ 1100529 w 2592872"/>
                          <a:gd name="connsiteY19" fmla="*/ 2185624 h 2185624"/>
                          <a:gd name="connsiteX20" fmla="*/ 812433 w 2592872"/>
                          <a:gd name="connsiteY20" fmla="*/ 2185624 h 2185624"/>
                          <a:gd name="connsiteX21" fmla="*/ 498407 w 2592872"/>
                          <a:gd name="connsiteY21" fmla="*/ 2185624 h 2185624"/>
                          <a:gd name="connsiteX22" fmla="*/ 262168 w 2592872"/>
                          <a:gd name="connsiteY22" fmla="*/ 2185624 h 2185624"/>
                          <a:gd name="connsiteX23" fmla="*/ 0 w 2592872"/>
                          <a:gd name="connsiteY23" fmla="*/ 2185624 h 2185624"/>
                          <a:gd name="connsiteX24" fmla="*/ 0 w 2592872"/>
                          <a:gd name="connsiteY24" fmla="*/ 1617361 h 2185624"/>
                          <a:gd name="connsiteX25" fmla="*/ 0 w 2592872"/>
                          <a:gd name="connsiteY25" fmla="*/ 1136524 h 2185624"/>
                          <a:gd name="connsiteX26" fmla="*/ 0 w 2592872"/>
                          <a:gd name="connsiteY26" fmla="*/ 633831 h 2185624"/>
                          <a:gd name="connsiteX27" fmla="*/ 0 w 2592872"/>
                          <a:gd name="connsiteY27" fmla="*/ 0 h 21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2872" h="2185624" fill="none" extrusionOk="0">
                            <a:moveTo>
                              <a:pt x="0" y="0"/>
                            </a:moveTo>
                            <a:cubicBezTo>
                              <a:pt x="115431" y="-44302"/>
                              <a:pt x="202035" y="22622"/>
                              <a:pt x="339954" y="0"/>
                            </a:cubicBezTo>
                            <a:cubicBezTo>
                              <a:pt x="478321" y="-21102"/>
                              <a:pt x="495714" y="22514"/>
                              <a:pt x="602122" y="0"/>
                            </a:cubicBezTo>
                            <a:cubicBezTo>
                              <a:pt x="732088" y="-32755"/>
                              <a:pt x="819408" y="15411"/>
                              <a:pt x="942077" y="0"/>
                            </a:cubicBezTo>
                            <a:cubicBezTo>
                              <a:pt x="1100481" y="-26374"/>
                              <a:pt x="1186246" y="36231"/>
                              <a:pt x="1282031" y="0"/>
                            </a:cubicBezTo>
                            <a:cubicBezTo>
                              <a:pt x="1364339" y="-9441"/>
                              <a:pt x="1453373" y="35347"/>
                              <a:pt x="1596056" y="0"/>
                            </a:cubicBezTo>
                            <a:cubicBezTo>
                              <a:pt x="1726665" y="-21141"/>
                              <a:pt x="1805591" y="48280"/>
                              <a:pt x="1884153" y="0"/>
                            </a:cubicBezTo>
                            <a:cubicBezTo>
                              <a:pt x="1930571" y="-32515"/>
                              <a:pt x="2013077" y="38629"/>
                              <a:pt x="2120392" y="0"/>
                            </a:cubicBezTo>
                            <a:cubicBezTo>
                              <a:pt x="2221414" y="-20824"/>
                              <a:pt x="2460463" y="111398"/>
                              <a:pt x="2592872" y="0"/>
                            </a:cubicBezTo>
                            <a:cubicBezTo>
                              <a:pt x="2588890" y="151997"/>
                              <a:pt x="2572444" y="290158"/>
                              <a:pt x="2592872" y="502693"/>
                            </a:cubicBezTo>
                            <a:cubicBezTo>
                              <a:pt x="2638860" y="726973"/>
                              <a:pt x="2626422" y="862975"/>
                              <a:pt x="2592872" y="1049099"/>
                            </a:cubicBezTo>
                            <a:cubicBezTo>
                              <a:pt x="2605403" y="1221387"/>
                              <a:pt x="2589751" y="1404595"/>
                              <a:pt x="2592872" y="1639217"/>
                            </a:cubicBezTo>
                            <a:cubicBezTo>
                              <a:pt x="2632397" y="1864205"/>
                              <a:pt x="2576186" y="2017887"/>
                              <a:pt x="2592872" y="2185624"/>
                            </a:cubicBezTo>
                            <a:cubicBezTo>
                              <a:pt x="2506073" y="2185560"/>
                              <a:pt x="2422681" y="2175361"/>
                              <a:pt x="2330703" y="2185624"/>
                            </a:cubicBezTo>
                            <a:cubicBezTo>
                              <a:pt x="2251127" y="2170030"/>
                              <a:pt x="2145822" y="2086116"/>
                              <a:pt x="2016678" y="2185624"/>
                            </a:cubicBezTo>
                            <a:cubicBezTo>
                              <a:pt x="1881484" y="2273769"/>
                              <a:pt x="1853564" y="2155561"/>
                              <a:pt x="1780438" y="2185624"/>
                            </a:cubicBezTo>
                            <a:cubicBezTo>
                              <a:pt x="1679121" y="2196005"/>
                              <a:pt x="1570160" y="2151168"/>
                              <a:pt x="1440484" y="2185624"/>
                            </a:cubicBezTo>
                            <a:cubicBezTo>
                              <a:pt x="1303255" y="2253189"/>
                              <a:pt x="1295063" y="2137381"/>
                              <a:pt x="1204245" y="2185624"/>
                            </a:cubicBezTo>
                            <a:cubicBezTo>
                              <a:pt x="1117367" y="2239040"/>
                              <a:pt x="981027" y="2117633"/>
                              <a:pt x="890219" y="2185624"/>
                            </a:cubicBezTo>
                            <a:cubicBezTo>
                              <a:pt x="804002" y="2260516"/>
                              <a:pt x="756657" y="2149994"/>
                              <a:pt x="679908" y="2185624"/>
                            </a:cubicBezTo>
                            <a:cubicBezTo>
                              <a:pt x="618414" y="2226788"/>
                              <a:pt x="502065" y="2169857"/>
                              <a:pt x="391811" y="2185624"/>
                            </a:cubicBezTo>
                            <a:cubicBezTo>
                              <a:pt x="268309" y="2203635"/>
                              <a:pt x="188564" y="2121348"/>
                              <a:pt x="0" y="2185624"/>
                            </a:cubicBezTo>
                            <a:cubicBezTo>
                              <a:pt x="-12703" y="1997692"/>
                              <a:pt x="35194" y="1769389"/>
                              <a:pt x="0" y="1617361"/>
                            </a:cubicBezTo>
                            <a:cubicBezTo>
                              <a:pt x="-855" y="1485558"/>
                              <a:pt x="32221" y="1333842"/>
                              <a:pt x="0" y="1114668"/>
                            </a:cubicBezTo>
                            <a:cubicBezTo>
                              <a:pt x="18109" y="898980"/>
                              <a:pt x="23319" y="772978"/>
                              <a:pt x="0" y="611975"/>
                            </a:cubicBezTo>
                            <a:cubicBezTo>
                              <a:pt x="-10797" y="427025"/>
                              <a:pt x="16501" y="224781"/>
                              <a:pt x="0" y="0"/>
                            </a:cubicBezTo>
                            <a:close/>
                          </a:path>
                          <a:path w="2592872" h="2185624" stroke="0" extrusionOk="0">
                            <a:moveTo>
                              <a:pt x="0" y="0"/>
                            </a:moveTo>
                            <a:cubicBezTo>
                              <a:pt x="55434" y="-16655"/>
                              <a:pt x="126719" y="33170"/>
                              <a:pt x="262168" y="0"/>
                            </a:cubicBezTo>
                            <a:cubicBezTo>
                              <a:pt x="373123" y="-23664"/>
                              <a:pt x="400959" y="45144"/>
                              <a:pt x="498407" y="0"/>
                            </a:cubicBezTo>
                            <a:cubicBezTo>
                              <a:pt x="581324" y="-13225"/>
                              <a:pt x="653834" y="77845"/>
                              <a:pt x="812433" y="0"/>
                            </a:cubicBezTo>
                            <a:cubicBezTo>
                              <a:pt x="933944" y="-92458"/>
                              <a:pt x="1002660" y="73743"/>
                              <a:pt x="1100529" y="0"/>
                            </a:cubicBezTo>
                            <a:cubicBezTo>
                              <a:pt x="1222760" y="-78214"/>
                              <a:pt x="1256281" y="14938"/>
                              <a:pt x="1310840" y="0"/>
                            </a:cubicBezTo>
                            <a:cubicBezTo>
                              <a:pt x="1350615" y="-15780"/>
                              <a:pt x="1471732" y="43042"/>
                              <a:pt x="1521151" y="0"/>
                            </a:cubicBezTo>
                            <a:cubicBezTo>
                              <a:pt x="1564434" y="-71742"/>
                              <a:pt x="1740510" y="62298"/>
                              <a:pt x="1861105" y="0"/>
                            </a:cubicBezTo>
                            <a:cubicBezTo>
                              <a:pt x="1957017" y="-38488"/>
                              <a:pt x="1993062" y="2826"/>
                              <a:pt x="2071416" y="0"/>
                            </a:cubicBezTo>
                            <a:cubicBezTo>
                              <a:pt x="2145610" y="6061"/>
                              <a:pt x="2255281" y="40313"/>
                              <a:pt x="2333584" y="0"/>
                            </a:cubicBezTo>
                            <a:cubicBezTo>
                              <a:pt x="2425416" y="-90534"/>
                              <a:pt x="2499656" y="25081"/>
                              <a:pt x="2592872" y="0"/>
                            </a:cubicBezTo>
                            <a:cubicBezTo>
                              <a:pt x="2591966" y="212852"/>
                              <a:pt x="2540477" y="411578"/>
                              <a:pt x="2592872" y="524549"/>
                            </a:cubicBezTo>
                            <a:cubicBezTo>
                              <a:pt x="2613497" y="653332"/>
                              <a:pt x="2566979" y="913021"/>
                              <a:pt x="2592872" y="1092812"/>
                            </a:cubicBezTo>
                            <a:cubicBezTo>
                              <a:pt x="2567432" y="1235690"/>
                              <a:pt x="2596375" y="1379300"/>
                              <a:pt x="2592872" y="1639217"/>
                            </a:cubicBezTo>
                            <a:cubicBezTo>
                              <a:pt x="2597043" y="1893519"/>
                              <a:pt x="2620049" y="2057646"/>
                              <a:pt x="2592872" y="2185624"/>
                            </a:cubicBezTo>
                            <a:cubicBezTo>
                              <a:pt x="2486421" y="2290633"/>
                              <a:pt x="2394972" y="2208757"/>
                              <a:pt x="2252917" y="2185624"/>
                            </a:cubicBezTo>
                            <a:cubicBezTo>
                              <a:pt x="2127570" y="2197861"/>
                              <a:pt x="2071606" y="2160967"/>
                              <a:pt x="2016678" y="2185624"/>
                            </a:cubicBezTo>
                            <a:cubicBezTo>
                              <a:pt x="1933660" y="2191508"/>
                              <a:pt x="1870174" y="2164683"/>
                              <a:pt x="1754510" y="2185624"/>
                            </a:cubicBezTo>
                            <a:cubicBezTo>
                              <a:pt x="1638574" y="2255940"/>
                              <a:pt x="1558666" y="2109977"/>
                              <a:pt x="1414555" y="2185624"/>
                            </a:cubicBezTo>
                            <a:cubicBezTo>
                              <a:pt x="1250485" y="2259292"/>
                              <a:pt x="1234903" y="2133926"/>
                              <a:pt x="1100529" y="2185624"/>
                            </a:cubicBezTo>
                            <a:cubicBezTo>
                              <a:pt x="964471" y="2209905"/>
                              <a:pt x="928709" y="2137346"/>
                              <a:pt x="812433" y="2185624"/>
                            </a:cubicBezTo>
                            <a:cubicBezTo>
                              <a:pt x="671470" y="2243449"/>
                              <a:pt x="564830" y="2098157"/>
                              <a:pt x="498407" y="2185624"/>
                            </a:cubicBezTo>
                            <a:cubicBezTo>
                              <a:pt x="422585" y="2246705"/>
                              <a:pt x="324702" y="2155124"/>
                              <a:pt x="262168" y="2185624"/>
                            </a:cubicBezTo>
                            <a:cubicBezTo>
                              <a:pt x="192290" y="2176696"/>
                              <a:pt x="117650" y="2145749"/>
                              <a:pt x="0" y="2185624"/>
                            </a:cubicBezTo>
                            <a:cubicBezTo>
                              <a:pt x="3064" y="2051514"/>
                              <a:pt x="-6967" y="1819476"/>
                              <a:pt x="0" y="1617361"/>
                            </a:cubicBezTo>
                            <a:cubicBezTo>
                              <a:pt x="-10254" y="1389603"/>
                              <a:pt x="7268" y="1359648"/>
                              <a:pt x="0" y="1136524"/>
                            </a:cubicBezTo>
                            <a:cubicBezTo>
                              <a:pt x="-6805" y="911687"/>
                              <a:pt x="-60" y="881927"/>
                              <a:pt x="0" y="633831"/>
                            </a:cubicBezTo>
                            <a:cubicBezTo>
                              <a:pt x="26372" y="345431"/>
                              <a:pt x="815" y="176780"/>
                              <a:pt x="0" y="0"/>
                            </a:cubicBezTo>
                            <a:close/>
                          </a:path>
                          <a:path w="2592872" h="2185624" fill="none" stroke="0" extrusionOk="0">
                            <a:moveTo>
                              <a:pt x="0" y="0"/>
                            </a:moveTo>
                            <a:cubicBezTo>
                              <a:pt x="124545" y="-15090"/>
                              <a:pt x="199619" y="27536"/>
                              <a:pt x="339954" y="0"/>
                            </a:cubicBezTo>
                            <a:cubicBezTo>
                              <a:pt x="467005" y="-27250"/>
                              <a:pt x="481191" y="20097"/>
                              <a:pt x="602122" y="0"/>
                            </a:cubicBezTo>
                            <a:cubicBezTo>
                              <a:pt x="702913" y="-5561"/>
                              <a:pt x="820159" y="18657"/>
                              <a:pt x="942077" y="0"/>
                            </a:cubicBezTo>
                            <a:cubicBezTo>
                              <a:pt x="1063227" y="-21310"/>
                              <a:pt x="1194782" y="34100"/>
                              <a:pt x="1282031" y="0"/>
                            </a:cubicBezTo>
                            <a:cubicBezTo>
                              <a:pt x="1378490" y="-24399"/>
                              <a:pt x="1450605" y="16634"/>
                              <a:pt x="1596056" y="0"/>
                            </a:cubicBezTo>
                            <a:cubicBezTo>
                              <a:pt x="1730483" y="-25278"/>
                              <a:pt x="1813936" y="46496"/>
                              <a:pt x="1884153" y="0"/>
                            </a:cubicBezTo>
                            <a:cubicBezTo>
                              <a:pt x="1955292" y="-44958"/>
                              <a:pt x="2053549" y="28766"/>
                              <a:pt x="2120392" y="0"/>
                            </a:cubicBezTo>
                            <a:cubicBezTo>
                              <a:pt x="2204234" y="-10492"/>
                              <a:pt x="2493835" y="148740"/>
                              <a:pt x="2592872" y="0"/>
                            </a:cubicBezTo>
                            <a:cubicBezTo>
                              <a:pt x="2621477" y="149767"/>
                              <a:pt x="2592740" y="298306"/>
                              <a:pt x="2592872" y="502693"/>
                            </a:cubicBezTo>
                            <a:cubicBezTo>
                              <a:pt x="2620777" y="671239"/>
                              <a:pt x="2589604" y="905768"/>
                              <a:pt x="2592872" y="1049099"/>
                            </a:cubicBezTo>
                            <a:cubicBezTo>
                              <a:pt x="2583332" y="1189010"/>
                              <a:pt x="2608321" y="1402205"/>
                              <a:pt x="2592872" y="1639217"/>
                            </a:cubicBezTo>
                            <a:cubicBezTo>
                              <a:pt x="2591617" y="1906250"/>
                              <a:pt x="2616010" y="2032115"/>
                              <a:pt x="2592872" y="2185624"/>
                            </a:cubicBezTo>
                            <a:cubicBezTo>
                              <a:pt x="2518872" y="2200343"/>
                              <a:pt x="2418999" y="2165304"/>
                              <a:pt x="2330703" y="2185624"/>
                            </a:cubicBezTo>
                            <a:cubicBezTo>
                              <a:pt x="2240962" y="2159692"/>
                              <a:pt x="2134266" y="2115592"/>
                              <a:pt x="2016678" y="2185624"/>
                            </a:cubicBezTo>
                            <a:cubicBezTo>
                              <a:pt x="1873934" y="2251548"/>
                              <a:pt x="1863586" y="2143035"/>
                              <a:pt x="1780438" y="2185624"/>
                            </a:cubicBezTo>
                            <a:cubicBezTo>
                              <a:pt x="1704818" y="2221470"/>
                              <a:pt x="1601410" y="2131705"/>
                              <a:pt x="1440484" y="2185624"/>
                            </a:cubicBezTo>
                            <a:cubicBezTo>
                              <a:pt x="1291532" y="2240380"/>
                              <a:pt x="1276181" y="2133358"/>
                              <a:pt x="1204245" y="2185624"/>
                            </a:cubicBezTo>
                            <a:cubicBezTo>
                              <a:pt x="1116792" y="2251063"/>
                              <a:pt x="995338" y="2076263"/>
                              <a:pt x="890219" y="2185624"/>
                            </a:cubicBezTo>
                            <a:cubicBezTo>
                              <a:pt x="780072" y="2261843"/>
                              <a:pt x="764531" y="2130026"/>
                              <a:pt x="679908" y="2185624"/>
                            </a:cubicBezTo>
                            <a:cubicBezTo>
                              <a:pt x="580893" y="2256243"/>
                              <a:pt x="507115" y="2152823"/>
                              <a:pt x="391811" y="2185624"/>
                            </a:cubicBezTo>
                            <a:cubicBezTo>
                              <a:pt x="270935" y="2224579"/>
                              <a:pt x="189285" y="2170333"/>
                              <a:pt x="0" y="2185624"/>
                            </a:cubicBezTo>
                            <a:cubicBezTo>
                              <a:pt x="-24050" y="1964034"/>
                              <a:pt x="-7748" y="1718263"/>
                              <a:pt x="0" y="1617361"/>
                            </a:cubicBezTo>
                            <a:cubicBezTo>
                              <a:pt x="-21965" y="1477307"/>
                              <a:pt x="-16255" y="1348430"/>
                              <a:pt x="0" y="1114668"/>
                            </a:cubicBezTo>
                            <a:cubicBezTo>
                              <a:pt x="1514" y="869021"/>
                              <a:pt x="-1641" y="757518"/>
                              <a:pt x="0" y="611975"/>
                            </a:cubicBezTo>
                            <a:cubicBezTo>
                              <a:pt x="5319" y="481216"/>
                              <a:pt x="27400" y="262637"/>
                              <a:pt x="0" y="0"/>
                            </a:cubicBezTo>
                            <a:close/>
                          </a:path>
                        </a:pathLst>
                      </a:custGeom>
                      <ask:type>
                        <ask:lineSketchScribble/>
                      </ask:type>
                    </ask:lineSketchStyleProps>
                  </a:ext>
                </a:extLst>
              </a:ln>
              <a:effectLst/>
            </p:spPr>
            <p:txBody>
              <a:bodyPr rtlCol="0" anchor="ctr"/>
              <a:lstStyle/>
              <a:p>
                <a:pPr algn="ctr" defTabSz="914102">
                  <a:defRPr/>
                </a:pP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61A09609-40D1-43A5-9BD7-C4D1F47E4931}"/>
                </a:ext>
              </a:extLst>
            </p:cNvPr>
            <p:cNvSpPr txBox="1"/>
            <p:nvPr/>
          </p:nvSpPr>
          <p:spPr>
            <a:xfrm>
              <a:off x="4673097" y="772652"/>
              <a:ext cx="957047" cy="531078"/>
            </a:xfrm>
            <a:prstGeom prst="rect">
              <a:avLst/>
            </a:prstGeom>
            <a:noFill/>
          </p:spPr>
          <p:txBody>
            <a:bodyPr wrap="none" rtlCol="0">
              <a:spAutoFit/>
            </a:bodyPr>
            <a:lstStyle/>
            <a:p>
              <a:pPr algn="ctr" defTabSz="1218804"/>
              <a:r>
                <a:rPr lang="it-IT"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rPr>
                <a:t>Vật nuôi</a:t>
              </a:r>
            </a:p>
          </p:txBody>
        </p:sp>
        <p:sp>
          <p:nvSpPr>
            <p:cNvPr id="19" name="TextBox 18">
              <a:extLst>
                <a:ext uri="{FF2B5EF4-FFF2-40B4-BE49-F238E27FC236}">
                  <a16:creationId xmlns:a16="http://schemas.microsoft.com/office/drawing/2014/main" id="{BD9CB406-6F6E-4869-838C-2DDA6D49A6CC}"/>
                </a:ext>
              </a:extLst>
            </p:cNvPr>
            <p:cNvSpPr txBox="1"/>
            <p:nvPr/>
          </p:nvSpPr>
          <p:spPr>
            <a:xfrm>
              <a:off x="7391962" y="734539"/>
              <a:ext cx="845689" cy="531078"/>
            </a:xfrm>
            <a:prstGeom prst="rect">
              <a:avLst/>
            </a:prstGeom>
            <a:noFill/>
          </p:spPr>
          <p:txBody>
            <a:bodyPr wrap="none" rtlCol="0">
              <a:spAutoFit/>
            </a:bodyPr>
            <a:lstStyle/>
            <a:p>
              <a:pPr algn="ctr" defTabSz="1218804"/>
              <a:r>
                <a:rPr lang="en-US" sz="4000" b="1" dirty="0" err="1">
                  <a:solidFill>
                    <a:srgbClr val="9900CC"/>
                  </a:solidFill>
                  <a:latin typeface="Arial-Rounded" panose="020B0500000000000000" pitchFamily="34" charset="0"/>
                  <a:ea typeface="Arial-Rounded" panose="020B0500000000000000" pitchFamily="34" charset="0"/>
                  <a:cs typeface="Arial-Rounded" panose="020B0500000000000000" pitchFamily="34" charset="0"/>
                </a:rPr>
                <a:t>Đồ</a:t>
              </a:r>
              <a:r>
                <a:rPr lang="en-US"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9900CC"/>
                  </a:solidFill>
                  <a:latin typeface="Arial-Rounded" panose="020B0500000000000000" pitchFamily="34" charset="0"/>
                  <a:ea typeface="Arial-Rounded" panose="020B0500000000000000" pitchFamily="34" charset="0"/>
                  <a:cs typeface="Arial-Rounded" panose="020B0500000000000000" pitchFamily="34" charset="0"/>
                </a:rPr>
                <a:t>đạc</a:t>
              </a:r>
              <a:endParaRPr lang="en-US" sz="4000" b="1" dirty="0">
                <a:solidFill>
                  <a:srgbClr val="9900CC"/>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a:extLst>
              <a:ext uri="{FF2B5EF4-FFF2-40B4-BE49-F238E27FC236}">
                <a16:creationId xmlns:a16="http://schemas.microsoft.com/office/drawing/2014/main" id="{99141F9E-5B71-4C21-8DB0-C2CDE7F4E3D3}"/>
              </a:ext>
            </a:extLst>
          </p:cNvPr>
          <p:cNvSpPr txBox="1"/>
          <p:nvPr/>
        </p:nvSpPr>
        <p:spPr>
          <a:xfrm>
            <a:off x="5804806" y="1780687"/>
            <a:ext cx="5046074" cy="1754326"/>
          </a:xfrm>
          <a:prstGeom prst="rect">
            <a:avLst/>
          </a:prstGeom>
          <a:noFill/>
        </p:spPr>
        <p:txBody>
          <a:bodyPr wrap="square" rtlCol="0">
            <a:spAutoFit/>
          </a:bodyPr>
          <a:lstStyle/>
          <a:p>
            <a:pPr defTabSz="1218804"/>
            <a:r>
              <a:rPr lang="vi-VN"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bàn, ghế, tủ lạnh, ti vi, nồi cơm điện,</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hòa</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ấm</a:t>
            </a:r>
            <a:r>
              <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chén</a:t>
            </a:r>
            <a:r>
              <a:rPr lang="vi-VN"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endParaRPr lang="en-US" sz="3600" b="1" dirty="0">
              <a:solidFill>
                <a:srgbClr val="7030A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4B24F616-79E3-41EB-BA31-18E21D2280F8}"/>
              </a:ext>
            </a:extLst>
          </p:cNvPr>
          <p:cNvSpPr txBox="1"/>
          <p:nvPr/>
        </p:nvSpPr>
        <p:spPr>
          <a:xfrm>
            <a:off x="690880" y="1899204"/>
            <a:ext cx="4920885" cy="1200329"/>
          </a:xfrm>
          <a:prstGeom prst="rect">
            <a:avLst/>
          </a:prstGeom>
          <a:noFill/>
        </p:spPr>
        <p:txBody>
          <a:bodyPr wrap="square" rtlCol="0">
            <a:spAutoFit/>
          </a:bodyPr>
          <a:lstStyle/>
          <a:p>
            <a:pPr algn="just" defTabSz="1218804"/>
            <a:r>
              <a:rPr lang="vi-VN"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Chó, mèo, trâu, bò, gà, lợn, vịt</a:t>
            </a:r>
            <a:r>
              <a:rPr lang="en-US"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it-IT" sz="36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a:extLst>
              <a:ext uri="{FF2B5EF4-FFF2-40B4-BE49-F238E27FC236}">
                <a16:creationId xmlns:a16="http://schemas.microsoft.com/office/drawing/2014/main" id="{A8642EDD-4AB3-4FA3-AED8-26FC8E713378}"/>
              </a:ext>
            </a:extLst>
          </p:cNvPr>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10000" b="92742" l="9947" r="89876">
                        <a14:foregroundMark x1="34813" y1="32581" x2="42984" y2="33065"/>
                        <a14:foregroundMark x1="34281" y1="31290" x2="54529" y2="33548"/>
                        <a14:foregroundMark x1="49201" y1="28226" x2="52931" y2="35645"/>
                        <a14:foregroundMark x1="30018" y1="91935" x2="36767" y2="91452"/>
                        <a14:foregroundMark x1="49201" y1="91935" x2="54529" y2="92742"/>
                        <a14:foregroundMark x1="46359" y1="43065" x2="51510" y2="53548"/>
                        <a14:foregroundMark x1="45293" y1="38710" x2="50089" y2="53548"/>
                        <a14:backgroundMark x1="65897" y1="7258" x2="84725" y2="32097"/>
                        <a14:backgroundMark x1="74600" y1="20323" x2="81350" y2="28226"/>
                        <a14:backgroundMark x1="66430" y1="15161" x2="74067" y2="23387"/>
                      </a14:backgroundRemoval>
                    </a14:imgEffect>
                  </a14:imgLayer>
                </a14:imgProps>
              </a:ext>
              <a:ext uri="{28A0092B-C50C-407E-A947-70E740481C1C}">
                <a14:useLocalDpi xmlns:a14="http://schemas.microsoft.com/office/drawing/2010/main" val="0"/>
              </a:ext>
            </a:extLst>
          </a:blip>
          <a:stretch>
            <a:fillRect/>
          </a:stretch>
        </p:blipFill>
        <p:spPr>
          <a:xfrm>
            <a:off x="-678108" y="3681776"/>
            <a:ext cx="3059413" cy="3369157"/>
          </a:xfrm>
          <a:prstGeom prst="rect">
            <a:avLst/>
          </a:prstGeom>
        </p:spPr>
      </p:pic>
    </p:spTree>
    <p:custDataLst>
      <p:tags r:id="rId1"/>
    </p:custDataLst>
    <p:extLst>
      <p:ext uri="{BB962C8B-B14F-4D97-AF65-F5344CB8AC3E}">
        <p14:creationId xmlns:p14="http://schemas.microsoft.com/office/powerpoint/2010/main" val="34032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072BF3-43D0-4838-88CE-16D9291841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320" y="-1295637"/>
            <a:ext cx="9331360" cy="9331360"/>
          </a:xfrm>
          <a:prstGeom prst="rect">
            <a:avLst/>
          </a:prstGeom>
          <a:effectLst>
            <a:outerShdw blurRad="63500" sx="102000" sy="102000" algn="ctr" rotWithShape="0">
              <a:prstClr val="black">
                <a:alpha val="40000"/>
              </a:prstClr>
            </a:outerShdw>
          </a:effectLst>
        </p:spPr>
      </p:pic>
      <p:grpSp>
        <p:nvGrpSpPr>
          <p:cNvPr id="9" name="组合 8"/>
          <p:cNvGrpSpPr/>
          <p:nvPr/>
        </p:nvGrpSpPr>
        <p:grpSpPr>
          <a:xfrm>
            <a:off x="-846" y="-1014307"/>
            <a:ext cx="12192847" cy="7872307"/>
            <a:chOff x="0" y="378"/>
            <a:chExt cx="14401" cy="9298"/>
          </a:xfrm>
        </p:grpSpPr>
        <p:grpSp>
          <p:nvGrpSpPr>
            <p:cNvPr id="37" name="组合 36"/>
            <p:cNvGrpSpPr/>
            <p:nvPr/>
          </p:nvGrpSpPr>
          <p:grpSpPr>
            <a:xfrm>
              <a:off x="0" y="4892"/>
              <a:ext cx="14401" cy="4784"/>
              <a:chOff x="0" y="0"/>
              <a:chExt cx="14401" cy="4784"/>
            </a:xfrm>
          </p:grpSpPr>
          <p:pic>
            <p:nvPicPr>
              <p:cNvPr id="38" name="图片 37"/>
              <p:cNvPicPr>
                <a:picLocks noChangeAspect="1"/>
              </p:cNvPicPr>
              <p:nvPr/>
            </p:nvPicPr>
            <p:blipFill rotWithShape="1">
              <a:blip r:embed="rId5"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5"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6"/>
            <a:stretch>
              <a:fillRect/>
            </a:stretch>
          </p:blipFill>
          <p:spPr>
            <a:xfrm>
              <a:off x="379" y="378"/>
              <a:ext cx="891" cy="889"/>
            </a:xfrm>
            <a:prstGeom prst="rect">
              <a:avLst/>
            </a:prstGeom>
          </p:spPr>
        </p:pic>
      </p:grpSp>
      <p:grpSp>
        <p:nvGrpSpPr>
          <p:cNvPr id="4" name="组合 3"/>
          <p:cNvGrpSpPr/>
          <p:nvPr/>
        </p:nvGrpSpPr>
        <p:grpSpPr>
          <a:xfrm>
            <a:off x="385658" y="46143"/>
            <a:ext cx="11418993" cy="2453640"/>
            <a:chOff x="779" y="0"/>
            <a:chExt cx="13487" cy="2898"/>
          </a:xfrm>
        </p:grpSpPr>
        <p:pic>
          <p:nvPicPr>
            <p:cNvPr id="11" name="图片 10"/>
            <p:cNvPicPr>
              <a:picLocks noChangeAspect="1"/>
            </p:cNvPicPr>
            <p:nvPr/>
          </p:nvPicPr>
          <p:blipFill>
            <a:blip r:embed="rId7" cstate="screen"/>
            <a:stretch>
              <a:fillRect/>
            </a:stretch>
          </p:blipFill>
          <p:spPr>
            <a:xfrm flipH="1">
              <a:off x="11368" y="0"/>
              <a:ext cx="2898" cy="2898"/>
            </a:xfrm>
            <a:prstGeom prst="rect">
              <a:avLst/>
            </a:prstGeom>
          </p:spPr>
        </p:pic>
        <p:pic>
          <p:nvPicPr>
            <p:cNvPr id="2" name="图片 1"/>
            <p:cNvPicPr>
              <a:picLocks noChangeAspect="1"/>
            </p:cNvPicPr>
            <p:nvPr/>
          </p:nvPicPr>
          <p:blipFill>
            <a:blip r:embed="rId7" cstate="screen"/>
            <a:stretch>
              <a:fillRect/>
            </a:stretch>
          </p:blipFill>
          <p:spPr>
            <a:xfrm>
              <a:off x="779" y="0"/>
              <a:ext cx="2898" cy="2898"/>
            </a:xfrm>
            <a:prstGeom prst="rect">
              <a:avLst/>
            </a:prstGeom>
          </p:spPr>
        </p:pic>
      </p:grpSp>
      <p:pic>
        <p:nvPicPr>
          <p:cNvPr id="6" name="Picture 5">
            <a:extLst>
              <a:ext uri="{FF2B5EF4-FFF2-40B4-BE49-F238E27FC236}">
                <a16:creationId xmlns:a16="http://schemas.microsoft.com/office/drawing/2014/main" id="{9C7E2634-AF15-451E-A2D0-7E87C7B0D591}"/>
              </a:ext>
            </a:extLst>
          </p:cNvPr>
          <p:cNvPicPr>
            <a:picLocks noChangeAspect="1"/>
          </p:cNvPicPr>
          <p:nvPr/>
        </p:nvPicPr>
        <p:blipFill>
          <a:blip r:embed="rId8"/>
          <a:stretch>
            <a:fillRect/>
          </a:stretch>
        </p:blipFill>
        <p:spPr>
          <a:xfrm>
            <a:off x="2490887" y="2499783"/>
            <a:ext cx="7208536" cy="1539063"/>
          </a:xfrm>
          <a:prstGeom prst="rect">
            <a:avLst/>
          </a:prstGeom>
        </p:spPr>
      </p:pic>
    </p:spTree>
    <p:custDataLst>
      <p:tags r:id="rId1"/>
    </p:custDataLst>
    <p:extLst>
      <p:ext uri="{BB962C8B-B14F-4D97-AF65-F5344CB8AC3E}">
        <p14:creationId xmlns:p14="http://schemas.microsoft.com/office/powerpoint/2010/main" val="11852719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40000">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14:bounceEnd="40000">
                                          <p:cBhvr additive="base">
                                            <p:cTn id="12"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ppt_x"/>
                                              </p:val>
                                            </p:tav>
                                            <p:tav tm="100000">
                                              <p:val>
                                                <p:strVal val="#ppt_x"/>
                                              </p:val>
                                            </p:tav>
                                          </p:tavLst>
                                        </p:anim>
                                        <p:anim calcmode="lin" valueType="num">
                                          <p:cBhvr additive="base">
                                            <p:cTn id="13" dur="75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7">
            <a:extLst>
              <a:ext uri="{FF2B5EF4-FFF2-40B4-BE49-F238E27FC236}">
                <a16:creationId xmlns:a16="http://schemas.microsoft.com/office/drawing/2014/main" id="{F5CDDC53-C66A-4E96-8F5A-58AED9455EC7}"/>
              </a:ext>
            </a:extLst>
          </p:cNvPr>
          <p:cNvGrpSpPr/>
          <p:nvPr/>
        </p:nvGrpSpPr>
        <p:grpSpPr>
          <a:xfrm>
            <a:off x="127357" y="299459"/>
            <a:ext cx="900003" cy="900000"/>
            <a:chOff x="361544" y="1028206"/>
            <a:chExt cx="900002" cy="900000"/>
          </a:xfrm>
        </p:grpSpPr>
        <p:pic>
          <p:nvPicPr>
            <p:cNvPr id="5128" name="Picture 8" descr="220 ideas de Flores marcos | disenos de unas, fondos para tarjetas, fondos  de flores">
              <a:extLst>
                <a:ext uri="{FF2B5EF4-FFF2-40B4-BE49-F238E27FC236}">
                  <a16:creationId xmlns:a16="http://schemas.microsoft.com/office/drawing/2014/main" id="{0D1DCF72-491F-4490-A697-38A3E153E7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1544" y="1028206"/>
              <a:ext cx="900002" cy="90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92EE5B0-393B-4F9D-9D02-67ED0D585165}"/>
                </a:ext>
              </a:extLst>
            </p:cNvPr>
            <p:cNvSpPr txBox="1"/>
            <p:nvPr/>
          </p:nvSpPr>
          <p:spPr>
            <a:xfrm>
              <a:off x="618222" y="1155857"/>
              <a:ext cx="393056" cy="584775"/>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3399"/>
                  </a:solidFill>
                  <a:effectLst/>
                  <a:uLnTx/>
                  <a:uFillTx/>
                  <a:latin typeface="Calibri" panose="020F0502020204030204" pitchFamily="34" charset="0"/>
                  <a:ea typeface="+mn-ea"/>
                  <a:cs typeface="Calibri" panose="020F0502020204030204" pitchFamily="34" charset="0"/>
                </a:rPr>
                <a:t>2</a:t>
              </a:r>
            </a:p>
          </p:txBody>
        </p:sp>
      </p:grpSp>
      <p:sp>
        <p:nvSpPr>
          <p:cNvPr id="18" name="TextBox 17">
            <a:extLst>
              <a:ext uri="{FF2B5EF4-FFF2-40B4-BE49-F238E27FC236}">
                <a16:creationId xmlns:a16="http://schemas.microsoft.com/office/drawing/2014/main" id="{1E0E0AAD-17C5-4358-9049-BC2682F5450E}"/>
              </a:ext>
            </a:extLst>
          </p:cNvPr>
          <p:cNvSpPr txBox="1"/>
          <p:nvPr/>
        </p:nvSpPr>
        <p:spPr>
          <a:xfrm>
            <a:off x="882159" y="446841"/>
            <a:ext cx="12192000" cy="646331"/>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Đọc đoạn văn dưới đây và trả lời câu hỏi.</a:t>
            </a:r>
          </a:p>
        </p:txBody>
      </p:sp>
      <p:sp>
        <p:nvSpPr>
          <p:cNvPr id="5" name="TextBox 4">
            <a:extLst>
              <a:ext uri="{FF2B5EF4-FFF2-40B4-BE49-F238E27FC236}">
                <a16:creationId xmlns:a16="http://schemas.microsoft.com/office/drawing/2014/main" id="{53DA4033-9B40-417D-91CC-A090877D74EB}"/>
              </a:ext>
            </a:extLst>
          </p:cNvPr>
          <p:cNvSpPr txBox="1"/>
          <p:nvPr/>
        </p:nvSpPr>
        <p:spPr>
          <a:xfrm>
            <a:off x="1168400" y="1351280"/>
            <a:ext cx="10109200"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Nhà Thủy ở ngay dưới thuyền. Con sông thân yêu, nơi có “nhà” của Thủy ấy, là sông Hồng. Lòng sông mở mênh mông, quãng chảy qua Hà Nội càng mênh mông hơn. Mỗi cánh buồm nổi trên dòng sông, nom cứ như là một con bướm nhỏ. Lúc nắng ửng mây hồng, nước sông nhấp nháy như sao bay.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(Theo Phong Thu)</a:t>
            </a:r>
          </a:p>
        </p:txBody>
      </p:sp>
      <p:sp>
        <p:nvSpPr>
          <p:cNvPr id="10" name="Rectangle: Rounded Corners 9">
            <a:extLst>
              <a:ext uri="{FF2B5EF4-FFF2-40B4-BE49-F238E27FC236}">
                <a16:creationId xmlns:a16="http://schemas.microsoft.com/office/drawing/2014/main" id="{E10C2EB6-6D30-4BA0-9C7F-7946E167A183}"/>
              </a:ext>
            </a:extLst>
          </p:cNvPr>
          <p:cNvSpPr/>
          <p:nvPr/>
        </p:nvSpPr>
        <p:spPr>
          <a:xfrm>
            <a:off x="1249681" y="4783753"/>
            <a:ext cx="9824720" cy="1085147"/>
          </a:xfrm>
          <a:prstGeom prst="roundRect">
            <a:avLst/>
          </a:prstGeom>
          <a:solidFill>
            <a:srgbClr val="FFEFBD"/>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Cánh buồm trên sông được so sánh với sự vật nào?</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Nước sông được ví với sự vật nào?</a:t>
            </a:r>
            <a:endPar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1716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组合 8"/>
          <p:cNvGrpSpPr/>
          <p:nvPr/>
        </p:nvGrpSpPr>
        <p:grpSpPr>
          <a:xfrm>
            <a:off x="-5929" y="245149"/>
            <a:ext cx="12192847" cy="7435427"/>
            <a:chOff x="0" y="895"/>
            <a:chExt cx="14401" cy="8782"/>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4"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4"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5"/>
            <a:stretch>
              <a:fillRect/>
            </a:stretch>
          </p:blipFill>
          <p:spPr>
            <a:xfrm>
              <a:off x="6754" y="895"/>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zh-CN" altLang="en-US" sz="2400">
                <a:solidFill>
                  <a:prstClr val="white"/>
                </a:solidFill>
                <a:latin typeface="Calibri" panose="020F0502020204030204"/>
                <a:ea typeface="等线" panose="02010600030101010101" pitchFamily="2" charset="-122"/>
              </a:endParaRPr>
            </a:p>
          </p:txBody>
        </p:sp>
      </p:grpSp>
      <p:pic>
        <p:nvPicPr>
          <p:cNvPr id="11" name="图片 10"/>
          <p:cNvPicPr>
            <a:picLocks noChangeAspect="1"/>
          </p:cNvPicPr>
          <p:nvPr/>
        </p:nvPicPr>
        <p:blipFill>
          <a:blip r:embed="rId6"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6" cstate="screen"/>
          <a:stretch>
            <a:fillRect/>
          </a:stretch>
        </p:blipFill>
        <p:spPr>
          <a:xfrm>
            <a:off x="5083" y="0"/>
            <a:ext cx="2453640" cy="2453640"/>
          </a:xfrm>
          <a:prstGeom prst="rect">
            <a:avLst/>
          </a:prstGeom>
        </p:spPr>
      </p:pic>
      <p:pic>
        <p:nvPicPr>
          <p:cNvPr id="14" name="Picture 13">
            <a:extLst>
              <a:ext uri="{FF2B5EF4-FFF2-40B4-BE49-F238E27FC236}">
                <a16:creationId xmlns:a16="http://schemas.microsoft.com/office/drawing/2014/main" id="{87DD390E-DC66-4B3E-BA25-49F6418FB019}"/>
              </a:ext>
            </a:extLst>
          </p:cNvPr>
          <p:cNvPicPr>
            <a:picLocks noChangeAspect="1"/>
          </p:cNvPicPr>
          <p:nvPr/>
        </p:nvPicPr>
        <p:blipFill rotWithShape="1">
          <a:blip r:embed="rId7"/>
          <a:srcRect l="4112" t="11542" r="4112" b="11542"/>
          <a:stretch/>
        </p:blipFill>
        <p:spPr>
          <a:xfrm>
            <a:off x="3207704" y="3143543"/>
            <a:ext cx="5308640" cy="3322739"/>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8D294F20-6395-46A8-86A2-CCBC22BCABB2}"/>
              </a:ext>
            </a:extLst>
          </p:cNvPr>
          <p:cNvPicPr>
            <a:picLocks noChangeAspect="1"/>
          </p:cNvPicPr>
          <p:nvPr/>
        </p:nvPicPr>
        <p:blipFill>
          <a:blip r:embed="rId8"/>
          <a:stretch>
            <a:fillRect/>
          </a:stretch>
        </p:blipFill>
        <p:spPr>
          <a:xfrm>
            <a:off x="3317023" y="1694644"/>
            <a:ext cx="5690093" cy="1934632"/>
          </a:xfrm>
          <a:prstGeom prst="rect">
            <a:avLst/>
          </a:prstGeom>
        </p:spPr>
      </p:pic>
    </p:spTree>
    <p:custDataLst>
      <p:tags r:id="rId1"/>
    </p:custDataLst>
    <p:extLst>
      <p:ext uri="{BB962C8B-B14F-4D97-AF65-F5344CB8AC3E}">
        <p14:creationId xmlns:p14="http://schemas.microsoft.com/office/powerpoint/2010/main" val="1400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等腰三角形 2">
            <a:extLst>
              <a:ext uri="{FF2B5EF4-FFF2-40B4-BE49-F238E27FC236}">
                <a16:creationId xmlns:a16="http://schemas.microsoft.com/office/drawing/2014/main" id="{80A54469-9346-4239-B6A5-E5A2879B0D6C}"/>
              </a:ext>
            </a:extLst>
          </p:cNvPr>
          <p:cNvSpPr>
            <a:spLocks noChangeAspect="1"/>
          </p:cNvSpPr>
          <p:nvPr/>
        </p:nvSpPr>
        <p:spPr bwMode="auto">
          <a:xfrm rot="7890862">
            <a:off x="6432922" y="1879900"/>
            <a:ext cx="189535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5ECCF3"/>
          </a:solidFill>
          <a:ln w="28575" cmpd="sng">
            <a:solidFill>
              <a:srgbClr val="F8F8F8"/>
            </a:solidFill>
            <a:round/>
          </a:ln>
        </p:spPr>
        <p:txBody>
          <a:bodyPr wrap="none" lIns="91388" tIns="45693" rIns="91388" bIns="45693" anchor="ctr"/>
          <a:lstStyle/>
          <a:p>
            <a:pPr defTabSz="457041">
              <a:defRPr/>
            </a:pPr>
            <a:endParaRPr lang="zh-CN" altLang="en-US" sz="1865" kern="0">
              <a:solidFill>
                <a:prstClr val="black"/>
              </a:solidFill>
              <a:latin typeface="方正清刻本悦宋简体" panose="02000000000000000000" pitchFamily="2" charset="-122"/>
              <a:ea typeface="方正清刻本悦宋简体" panose="02000000000000000000" pitchFamily="2" charset="-122"/>
            </a:endParaRPr>
          </a:p>
        </p:txBody>
      </p:sp>
      <p:sp>
        <p:nvSpPr>
          <p:cNvPr id="8" name="等腰三角形 2">
            <a:extLst>
              <a:ext uri="{FF2B5EF4-FFF2-40B4-BE49-F238E27FC236}">
                <a16:creationId xmlns:a16="http://schemas.microsoft.com/office/drawing/2014/main" id="{42473187-2AEC-4F56-8D23-17F31265402D}"/>
              </a:ext>
            </a:extLst>
          </p:cNvPr>
          <p:cNvSpPr>
            <a:spLocks noChangeAspect="1"/>
          </p:cNvSpPr>
          <p:nvPr/>
        </p:nvSpPr>
        <p:spPr bwMode="auto">
          <a:xfrm rot="15627953">
            <a:off x="4483324" y="2332057"/>
            <a:ext cx="1896833" cy="2193883"/>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7AB005"/>
          </a:solidFill>
          <a:ln w="28575" cmpd="sng">
            <a:solidFill>
              <a:srgbClr val="F8F8F8"/>
            </a:solidFill>
            <a:round/>
          </a:ln>
        </p:spPr>
        <p:txBody>
          <a:bodyPr wrap="none" lIns="91388" tIns="45693" rIns="91388" bIns="45693" anchor="ctr"/>
          <a:lstStyle/>
          <a:p>
            <a:pPr defTabSz="457041">
              <a:defRPr/>
            </a:pPr>
            <a:endParaRPr lang="zh-CN" altLang="en-US" sz="1865">
              <a:solidFill>
                <a:prstClr val="black"/>
              </a:solidFill>
              <a:latin typeface="方正清刻本悦宋简体" panose="02000000000000000000" pitchFamily="2" charset="-122"/>
              <a:ea typeface="方正清刻本悦宋简体" panose="02000000000000000000" pitchFamily="2" charset="-122"/>
            </a:endParaRPr>
          </a:p>
        </p:txBody>
      </p:sp>
      <p:sp>
        <p:nvSpPr>
          <p:cNvPr id="9" name="TextBox 9">
            <a:extLst>
              <a:ext uri="{FF2B5EF4-FFF2-40B4-BE49-F238E27FC236}">
                <a16:creationId xmlns:a16="http://schemas.microsoft.com/office/drawing/2014/main" id="{D98EFF17-4E51-4375-AC59-666CB3658D2B}"/>
              </a:ext>
            </a:extLst>
          </p:cNvPr>
          <p:cNvSpPr txBox="1">
            <a:spLocks noChangeArrowheads="1"/>
          </p:cNvSpPr>
          <p:nvPr/>
        </p:nvSpPr>
        <p:spPr bwMode="auto">
          <a:xfrm>
            <a:off x="5379936" y="3065541"/>
            <a:ext cx="705517"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Trình</a:t>
            </a:r>
            <a:r>
              <a:rPr lang="en-US" altLang="zh-CN"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rPr>
              <a:t> </a:t>
            </a:r>
          </a:p>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bày</a:t>
            </a:r>
            <a:endParaRPr lang="zh-CN" altLang="en-US"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FD3E71D1-B48C-411C-82E3-66B31AFCE40F}"/>
              </a:ext>
            </a:extLst>
          </p:cNvPr>
          <p:cNvSpPr txBox="1">
            <a:spLocks noChangeArrowheads="1"/>
          </p:cNvSpPr>
          <p:nvPr/>
        </p:nvSpPr>
        <p:spPr bwMode="auto">
          <a:xfrm>
            <a:off x="6348360" y="2611501"/>
            <a:ext cx="2047795" cy="6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3" rIns="91388" bIns="45693"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Nhận</a:t>
            </a:r>
            <a:r>
              <a:rPr lang="en-US" altLang="zh-CN"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rPr>
              <a:t> </a:t>
            </a:r>
          </a:p>
          <a:p>
            <a:pPr algn="ctr" defTabSz="457041" eaLnBrk="1" hangingPunct="1">
              <a:defRPr/>
            </a:pPr>
            <a:r>
              <a:rPr lang="en-US" altLang="zh-CN" sz="4000" b="1" dirty="0" err="1">
                <a:solidFill>
                  <a:srgbClr val="F2FBFF"/>
                </a:solidFill>
                <a:latin typeface="Arial-Rounded" panose="020B0500000000000000" pitchFamily="34" charset="0"/>
                <a:ea typeface="Arial-Rounded" panose="020B0500000000000000" pitchFamily="34" charset="0"/>
                <a:cs typeface="Arial-Rounded" panose="020B0500000000000000" pitchFamily="34" charset="0"/>
              </a:rPr>
              <a:t>xét</a:t>
            </a:r>
            <a:endParaRPr lang="zh-CN" altLang="en-US" sz="4000" b="1" dirty="0">
              <a:solidFill>
                <a:srgbClr val="F2FBFF"/>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4" descr="Free Blog Comment Icon of Colored Outline style - Available in SVG, PNG,  EPS, AI &amp;amp; Icon fonts">
            <a:extLst>
              <a:ext uri="{FF2B5EF4-FFF2-40B4-BE49-F238E27FC236}">
                <a16:creationId xmlns:a16="http://schemas.microsoft.com/office/drawing/2014/main" id="{53CA108A-63AB-4D02-B30E-8D259A6BB3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293" y="3551419"/>
            <a:ext cx="1282736" cy="1282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CB08F7B-CC36-4242-BC6F-CE41474B507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1" t="15034" r="6622" b="37267"/>
          <a:stretch/>
        </p:blipFill>
        <p:spPr>
          <a:xfrm>
            <a:off x="2105414" y="2487196"/>
            <a:ext cx="2374113" cy="1395891"/>
          </a:xfrm>
          <a:prstGeom prst="rect">
            <a:avLst/>
          </a:prstGeom>
        </p:spPr>
      </p:pic>
      <p:pic>
        <p:nvPicPr>
          <p:cNvPr id="15" name="Picture 14">
            <a:extLst>
              <a:ext uri="{FF2B5EF4-FFF2-40B4-BE49-F238E27FC236}">
                <a16:creationId xmlns:a16="http://schemas.microsoft.com/office/drawing/2014/main" id="{654F23E9-672F-4F2D-89F0-7BF821F6F8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283" y="593093"/>
            <a:ext cx="11114423" cy="1424179"/>
          </a:xfrm>
          <a:prstGeom prst="rect">
            <a:avLst/>
          </a:prstGeom>
        </p:spPr>
      </p:pic>
      <p:pic>
        <p:nvPicPr>
          <p:cNvPr id="16" name="Picture 15" descr="A picture containing text, toy, doll&#10;&#10;Description automatically generated">
            <a:extLst>
              <a:ext uri="{FF2B5EF4-FFF2-40B4-BE49-F238E27FC236}">
                <a16:creationId xmlns:a16="http://schemas.microsoft.com/office/drawing/2014/main" id="{5F64ACCA-D51F-439D-B0F4-3B3A45280E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51178" y="3439128"/>
            <a:ext cx="1904905" cy="3556000"/>
          </a:xfrm>
          <a:prstGeom prst="rect">
            <a:avLst/>
          </a:prstGeom>
        </p:spPr>
      </p:pic>
      <p:pic>
        <p:nvPicPr>
          <p:cNvPr id="17" name="Picture 16" descr="A picture containing text, toy, doll&#10;&#10;Description automatically generated">
            <a:extLst>
              <a:ext uri="{FF2B5EF4-FFF2-40B4-BE49-F238E27FC236}">
                <a16:creationId xmlns:a16="http://schemas.microsoft.com/office/drawing/2014/main" id="{79977A25-AEA8-4847-B769-F70A51C16E7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32696" y="3521559"/>
            <a:ext cx="1788153" cy="3556000"/>
          </a:xfrm>
          <a:prstGeom prst="rect">
            <a:avLst/>
          </a:prstGeom>
        </p:spPr>
      </p:pic>
    </p:spTree>
    <p:custDataLst>
      <p:tags r:id="rId1"/>
    </p:custDataLst>
    <p:extLst>
      <p:ext uri="{BB962C8B-B14F-4D97-AF65-F5344CB8AC3E}">
        <p14:creationId xmlns:p14="http://schemas.microsoft.com/office/powerpoint/2010/main" val="397128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fltVal val="0"/>
                                          </p:val>
                                        </p:tav>
                                        <p:tav tm="100000">
                                          <p:val>
                                            <p:strVal val="#ppt_w"/>
                                          </p:val>
                                        </p:tav>
                                      </p:tavLst>
                                    </p:anim>
                                    <p:anim calcmode="lin" valueType="num">
                                      <p:cBhvr>
                                        <p:cTn id="13" dur="300" fill="hold"/>
                                        <p:tgtEl>
                                          <p:spTgt spid="9"/>
                                        </p:tgtEl>
                                        <p:attrNameLst>
                                          <p:attrName>ppt_h</p:attrName>
                                        </p:attrNameLst>
                                      </p:cBhvr>
                                      <p:tavLst>
                                        <p:tav tm="0">
                                          <p:val>
                                            <p:fltVal val="0"/>
                                          </p:val>
                                        </p:tav>
                                        <p:tav tm="100000">
                                          <p:val>
                                            <p:strVal val="#ppt_h"/>
                                          </p:val>
                                        </p:tav>
                                      </p:tavLst>
                                    </p:anim>
                                    <p:anim calcmode="lin" valueType="num">
                                      <p:cBhvr>
                                        <p:cTn id="14" dur="300" fill="hold"/>
                                        <p:tgtEl>
                                          <p:spTgt spid="9"/>
                                        </p:tgtEl>
                                        <p:attrNameLst>
                                          <p:attrName>style.rotation</p:attrName>
                                        </p:attrNameLst>
                                      </p:cBhvr>
                                      <p:tavLst>
                                        <p:tav tm="0">
                                          <p:val>
                                            <p:fltVal val="90"/>
                                          </p:val>
                                        </p:tav>
                                        <p:tav tm="100000">
                                          <p:val>
                                            <p:fltVal val="0"/>
                                          </p:val>
                                        </p:tav>
                                      </p:tavLst>
                                    </p:anim>
                                    <p:animEffect transition="in" filter="fade">
                                      <p:cBhvr>
                                        <p:cTn id="15" dur="300"/>
                                        <p:tgtEl>
                                          <p:spTgt spid="9"/>
                                        </p:tgtEl>
                                      </p:cBhvr>
                                    </p:animEffect>
                                  </p:childTnLst>
                                </p:cTn>
                              </p:par>
                            </p:childTnLst>
                          </p:cTn>
                        </p:par>
                        <p:par>
                          <p:cTn id="16" fill="hold">
                            <p:stCondLst>
                              <p:cond delay="800"/>
                            </p:stCondLst>
                            <p:childTnLst>
                              <p:par>
                                <p:cTn id="17" presetID="3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 calcmode="lin" valueType="num">
                                      <p:cBhvr>
                                        <p:cTn id="21" dur="300" fill="hold"/>
                                        <p:tgtEl>
                                          <p:spTgt spid="10"/>
                                        </p:tgtEl>
                                        <p:attrNameLst>
                                          <p:attrName>style.rotation</p:attrName>
                                        </p:attrNameLst>
                                      </p:cBhvr>
                                      <p:tavLst>
                                        <p:tav tm="0">
                                          <p:val>
                                            <p:fltVal val="90"/>
                                          </p:val>
                                        </p:tav>
                                        <p:tav tm="100000">
                                          <p:val>
                                            <p:fltVal val="0"/>
                                          </p:val>
                                        </p:tav>
                                      </p:tavLst>
                                    </p:anim>
                                    <p:animEffect transition="in" filter="fade">
                                      <p:cBhvr>
                                        <p:cTn id="22" dur="300"/>
                                        <p:tgtEl>
                                          <p:spTgt spid="10"/>
                                        </p:tgtEl>
                                      </p:cBhvr>
                                    </p:animEffect>
                                  </p:childTnLst>
                                </p:cTn>
                              </p:par>
                            </p:childTnLst>
                          </p:cTn>
                        </p:par>
                        <p:par>
                          <p:cTn id="23" fill="hold">
                            <p:stCondLst>
                              <p:cond delay="1100"/>
                            </p:stCondLst>
                            <p:childTnLst>
                              <p:par>
                                <p:cTn id="24" presetID="2" presetClass="entr" presetSubtype="9"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par>
                                <p:cTn id="28" presetID="2" presetClass="entr" presetSubtype="8" fill="hold" nodeType="withEffect">
                                  <p:stCondLst>
                                    <p:cond delay="40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4" fill="hold" nodeType="withEffect">
                                  <p:stCondLst>
                                    <p:cond delay="4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32" presetClass="emph" presetSubtype="0" fill="hold" nodeType="withEffect">
                                  <p:stCondLst>
                                    <p:cond delay="0"/>
                                  </p:stCondLst>
                                  <p:childTnLst>
                                    <p:animRot by="120000">
                                      <p:cBhvr>
                                        <p:cTn id="37" dur="100" fill="hold">
                                          <p:stCondLst>
                                            <p:cond delay="0"/>
                                          </p:stCondLst>
                                        </p:cTn>
                                        <p:tgtEl>
                                          <p:spTgt spid="15"/>
                                        </p:tgtEl>
                                        <p:attrNameLst>
                                          <p:attrName>r</p:attrName>
                                        </p:attrNameLst>
                                      </p:cBhvr>
                                    </p:animRot>
                                    <p:animRot by="-240000">
                                      <p:cBhvr>
                                        <p:cTn id="38" dur="200" fill="hold">
                                          <p:stCondLst>
                                            <p:cond delay="200"/>
                                          </p:stCondLst>
                                        </p:cTn>
                                        <p:tgtEl>
                                          <p:spTgt spid="15"/>
                                        </p:tgtEl>
                                        <p:attrNameLst>
                                          <p:attrName>r</p:attrName>
                                        </p:attrNameLst>
                                      </p:cBhvr>
                                    </p:animRot>
                                    <p:animRot by="240000">
                                      <p:cBhvr>
                                        <p:cTn id="39" dur="200" fill="hold">
                                          <p:stCondLst>
                                            <p:cond delay="400"/>
                                          </p:stCondLst>
                                        </p:cTn>
                                        <p:tgtEl>
                                          <p:spTgt spid="15"/>
                                        </p:tgtEl>
                                        <p:attrNameLst>
                                          <p:attrName>r</p:attrName>
                                        </p:attrNameLst>
                                      </p:cBhvr>
                                    </p:animRot>
                                    <p:animRot by="-240000">
                                      <p:cBhvr>
                                        <p:cTn id="40" dur="200" fill="hold">
                                          <p:stCondLst>
                                            <p:cond delay="600"/>
                                          </p:stCondLst>
                                        </p:cTn>
                                        <p:tgtEl>
                                          <p:spTgt spid="15"/>
                                        </p:tgtEl>
                                        <p:attrNameLst>
                                          <p:attrName>r</p:attrName>
                                        </p:attrNameLst>
                                      </p:cBhvr>
                                    </p:animRot>
                                    <p:animRot by="120000">
                                      <p:cBhvr>
                                        <p:cTn id="41" dur="200" fill="hold">
                                          <p:stCondLst>
                                            <p:cond delay="800"/>
                                          </p:stCondLst>
                                        </p:cTn>
                                        <p:tgtEl>
                                          <p:spTgt spid="1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ppt_x</p:attrName>
                                        </p:attrNameLst>
                                      </p:cBhvr>
                                      <p:tavLst>
                                        <p:tav tm="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strVal val="#ppt_x"/>
                                          </p:val>
                                        </p:tav>
                                        <p:tav tm="100000">
                                          <p:val>
                                            <p:strVal val="#ppt_x"/>
                                          </p:val>
                                        </p:tav>
                                      </p:tavLst>
                                    </p:anim>
                                    <p:anim calcmode="lin" valueType="num">
                                      <p:cBhvr>
                                        <p:cTn id="5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autoUpdateAnimBg="0"/>
      <p:bldP spid="1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0D62680-AE86-43FB-9F02-BA3AA5F509C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P{7DB3D339-E659-4BB1-85FD-90F2828387BA}&quot;,&quot;D:\\NĂM 2024\\TIẾNG VIỆT KÌ 1\\TV-Tuần 13- zalo 0972115126\\Bài 24 - Bạn nhỏ trong nhà&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Mở rộng vốn từ về bạn trong nhà. So sánh (Tiết 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D384576-A38E-4DBC-B9FF-42E987FCDEBE}:2734"/>
</p:tagLst>
</file>

<file path=ppt/tags/tag11.xml><?xml version="1.0" encoding="utf-8"?>
<p:tagLst xmlns:a="http://schemas.openxmlformats.org/drawingml/2006/main" xmlns:r="http://schemas.openxmlformats.org/officeDocument/2006/relationships" xmlns:p="http://schemas.openxmlformats.org/presentationml/2006/main">
  <p:tag name="GENSWF_SLIDE_UID" val="{5172AA2D-DBFA-4448-9EBD-9F8BBB5198DA}:2745"/>
</p:tagLst>
</file>

<file path=ppt/tags/tag12.xml><?xml version="1.0" encoding="utf-8"?>
<p:tagLst xmlns:a="http://schemas.openxmlformats.org/drawingml/2006/main" xmlns:r="http://schemas.openxmlformats.org/officeDocument/2006/relationships" xmlns:p="http://schemas.openxmlformats.org/presentationml/2006/main">
  <p:tag name="GENSWF_SLIDE_UID" val="{413EA3EF-1AFA-48D8-A6BA-B86916D6089F}:2746"/>
</p:tagLst>
</file>

<file path=ppt/tags/tag13.xml><?xml version="1.0" encoding="utf-8"?>
<p:tagLst xmlns:a="http://schemas.openxmlformats.org/drawingml/2006/main" xmlns:r="http://schemas.openxmlformats.org/officeDocument/2006/relationships" xmlns:p="http://schemas.openxmlformats.org/presentationml/2006/main">
  <p:tag name="GENSWF_SLIDE_UID" val="{DEBA6CAE-5952-4D55-94EB-1601CC205215}:559"/>
</p:tagLst>
</file>

<file path=ppt/tags/tag14.xml><?xml version="1.0" encoding="utf-8"?>
<p:tagLst xmlns:a="http://schemas.openxmlformats.org/drawingml/2006/main" xmlns:r="http://schemas.openxmlformats.org/officeDocument/2006/relationships" xmlns:p="http://schemas.openxmlformats.org/presentationml/2006/main">
  <p:tag name="GENSWF_SLIDE_UID" val="{E30D298B-76CB-4D6B-83E1-66DA34AF7C95}:2747"/>
</p:tagLst>
</file>

<file path=ppt/tags/tag15.xml><?xml version="1.0" encoding="utf-8"?>
<p:tagLst xmlns:a="http://schemas.openxmlformats.org/drawingml/2006/main" xmlns:r="http://schemas.openxmlformats.org/officeDocument/2006/relationships" xmlns:p="http://schemas.openxmlformats.org/presentationml/2006/main">
  <p:tag name="GENSWF_SLIDE_UID" val="{4ABCD270-8F97-4FA2-9976-326EE0986961}:2748"/>
</p:tagLst>
</file>

<file path=ppt/tags/tag16.xml><?xml version="1.0" encoding="utf-8"?>
<p:tagLst xmlns:a="http://schemas.openxmlformats.org/drawingml/2006/main" xmlns:r="http://schemas.openxmlformats.org/officeDocument/2006/relationships" xmlns:p="http://schemas.openxmlformats.org/presentationml/2006/main">
  <p:tag name="GENSWF_SLIDE_UID" val="{FAD96E84-0C0E-46A1-8CDA-79E8454D9591}:2730"/>
</p:tagLst>
</file>

<file path=ppt/tags/tag17.xml><?xml version="1.0" encoding="utf-8"?>
<p:tagLst xmlns:a="http://schemas.openxmlformats.org/drawingml/2006/main" xmlns:r="http://schemas.openxmlformats.org/officeDocument/2006/relationships" xmlns:p="http://schemas.openxmlformats.org/presentationml/2006/main">
  <p:tag name="GENSWF_SLIDE_UID" val="{5A7121B1-7ACA-4B34-92FB-59DAF2E0F7C0}:2749"/>
</p:tagLst>
</file>

<file path=ppt/tags/tag18.xml><?xml version="1.0" encoding="utf-8"?>
<p:tagLst xmlns:a="http://schemas.openxmlformats.org/drawingml/2006/main" xmlns:r="http://schemas.openxmlformats.org/officeDocument/2006/relationships" xmlns:p="http://schemas.openxmlformats.org/presentationml/2006/main">
  <p:tag name="GENSWF_SLIDE_UID" val="{228287F3-571E-4C63-9200-84011BA09319}:2750"/>
</p:tagLst>
</file>

<file path=ppt/tags/tag2.xml><?xml version="1.0" encoding="utf-8"?>
<p:tagLst xmlns:a="http://schemas.openxmlformats.org/drawingml/2006/main" xmlns:r="http://schemas.openxmlformats.org/officeDocument/2006/relationships" xmlns:p="http://schemas.openxmlformats.org/presentationml/2006/main">
  <p:tag name="GENSWF_SLIDE_UID" val="{CAEC787F-AA75-438B-ABEC-0E42BBBF9B4A}:2752"/>
</p:tagLst>
</file>

<file path=ppt/tags/tag3.xml><?xml version="1.0" encoding="utf-8"?>
<p:tagLst xmlns:a="http://schemas.openxmlformats.org/drawingml/2006/main" xmlns:r="http://schemas.openxmlformats.org/officeDocument/2006/relationships" xmlns:p="http://schemas.openxmlformats.org/presentationml/2006/main">
  <p:tag name="GENSWF_SLIDE_UID" val="{F81BA867-2999-45A9-983A-0674B97909AD}:294"/>
</p:tagLst>
</file>

<file path=ppt/tags/tag4.xml><?xml version="1.0" encoding="utf-8"?>
<p:tagLst xmlns:a="http://schemas.openxmlformats.org/drawingml/2006/main" xmlns:r="http://schemas.openxmlformats.org/officeDocument/2006/relationships" xmlns:p="http://schemas.openxmlformats.org/presentationml/2006/main">
  <p:tag name="GENSWF_SLIDE_UID" val="{3CCA47B6-BACF-49B9-84BD-C44EC090B9B5}:306"/>
</p:tagLst>
</file>

<file path=ppt/tags/tag5.xml><?xml version="1.0" encoding="utf-8"?>
<p:tagLst xmlns:a="http://schemas.openxmlformats.org/drawingml/2006/main" xmlns:r="http://schemas.openxmlformats.org/officeDocument/2006/relationships" xmlns:p="http://schemas.openxmlformats.org/presentationml/2006/main">
  <p:tag name="GENSWF_SLIDE_UID" val="{25E2749A-B4D3-454A-89CC-EF5DD4AB8EC3}:558"/>
</p:tagLst>
</file>

<file path=ppt/tags/tag6.xml><?xml version="1.0" encoding="utf-8"?>
<p:tagLst xmlns:a="http://schemas.openxmlformats.org/drawingml/2006/main" xmlns:r="http://schemas.openxmlformats.org/officeDocument/2006/relationships" xmlns:p="http://schemas.openxmlformats.org/presentationml/2006/main">
  <p:tag name="GENSWF_SLIDE_UID" val="{C2CA9D80-F46B-4045-84FE-0F12FF09C41C}:2726"/>
</p:tagLst>
</file>

<file path=ppt/tags/tag7.xml><?xml version="1.0" encoding="utf-8"?>
<p:tagLst xmlns:a="http://schemas.openxmlformats.org/drawingml/2006/main" xmlns:r="http://schemas.openxmlformats.org/officeDocument/2006/relationships" xmlns:p="http://schemas.openxmlformats.org/presentationml/2006/main">
  <p:tag name="GENSWF_SLIDE_UID" val="{6E314BB0-E965-44D8-AB05-1AEAA1173F3E}:2737"/>
</p:tagLst>
</file>

<file path=ppt/tags/tag8.xml><?xml version="1.0" encoding="utf-8"?>
<p:tagLst xmlns:a="http://schemas.openxmlformats.org/drawingml/2006/main" xmlns:r="http://schemas.openxmlformats.org/officeDocument/2006/relationships" xmlns:p="http://schemas.openxmlformats.org/presentationml/2006/main">
  <p:tag name="GENSWF_SLIDE_UID" val="{66115E64-CB91-42EB-9C28-B90BCD9A9187}:2751"/>
</p:tagLst>
</file>

<file path=ppt/tags/tag9.xml><?xml version="1.0" encoding="utf-8"?>
<p:tagLst xmlns:a="http://schemas.openxmlformats.org/drawingml/2006/main" xmlns:r="http://schemas.openxmlformats.org/officeDocument/2006/relationships" xmlns:p="http://schemas.openxmlformats.org/presentationml/2006/main">
  <p:tag name="GENSWF_SLIDE_UID" val="{CA20D93C-7E07-407A-911F-966CBF40F0BF}:298"/>
</p:tagLst>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rgbClr val="000000"/>
      </a:dk1>
      <a:lt1>
        <a:srgbClr val="FFFFFF"/>
      </a:lt1>
      <a:dk2>
        <a:srgbClr val="778495"/>
      </a:dk2>
      <a:lt2>
        <a:srgbClr val="F0F0F0"/>
      </a:lt2>
      <a:accent1>
        <a:srgbClr val="FD5901"/>
      </a:accent1>
      <a:accent2>
        <a:srgbClr val="F78104"/>
      </a:accent2>
      <a:accent3>
        <a:srgbClr val="FAAB36"/>
      </a:accent3>
      <a:accent4>
        <a:srgbClr val="249EA0"/>
      </a:accent4>
      <a:accent5>
        <a:srgbClr val="008083"/>
      </a:accent5>
      <a:accent6>
        <a:srgbClr val="005F60"/>
      </a:accent6>
      <a:hlink>
        <a:srgbClr val="393939"/>
      </a:hlink>
      <a:folHlink>
        <a:srgbClr val="BFBFBF"/>
      </a:folHlink>
    </a:clrScheme>
    <a:fontScheme name="xt5mjugk">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509</Words>
  <Application>Microsoft Office PowerPoint</Application>
  <PresentationFormat>Widescreen</PresentationFormat>
  <Paragraphs>65</Paragraphs>
  <Slides>17</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等线</vt:lpstr>
      <vt:lpstr>等线 Light</vt:lpstr>
      <vt:lpstr>微软雅黑</vt:lpstr>
      <vt:lpstr>Arial</vt:lpstr>
      <vt:lpstr>Arial-Rounded</vt:lpstr>
      <vt:lpstr>Calibri</vt:lpstr>
      <vt:lpstr>Calibri Light</vt:lpstr>
      <vt:lpstr>Times New Roman</vt:lpstr>
      <vt:lpstr>方正清刻本悦宋简体</vt:lpstr>
      <vt:lpstr>office</vt:lpstr>
      <vt:lpstr>1_第一PPT，www.1ppt.com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Mở rộng vốn từ về bạn trong nhà. So sánh (Tiết 3)</dc:title>
  <dc:creator>Thao Tran</dc:creator>
  <cp:lastModifiedBy>Administrator</cp:lastModifiedBy>
  <cp:revision>36</cp:revision>
  <dcterms:created xsi:type="dcterms:W3CDTF">2022-09-02T04:10:45Z</dcterms:created>
  <dcterms:modified xsi:type="dcterms:W3CDTF">2024-11-30T01:03:18Z</dcterms:modified>
</cp:coreProperties>
</file>