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7" r:id="rId5"/>
    <p:sldId id="259" r:id="rId6"/>
    <p:sldId id="424" r:id="rId7"/>
    <p:sldId id="425" r:id="rId8"/>
    <p:sldId id="280" r:id="rId9"/>
    <p:sldId id="281" r:id="rId10"/>
    <p:sldId id="426" r:id="rId11"/>
    <p:sldId id="262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356" r:id="rId21"/>
    <p:sldId id="271" r:id="rId22"/>
    <p:sldId id="27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2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6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D653-4AEE-4A99-9A9C-13319FB9B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1.sv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24" Type="http://schemas.openxmlformats.org/officeDocument/2006/relationships/image" Target="../media/image7.png"/><Relationship Id="rId5" Type="http://schemas.openxmlformats.org/officeDocument/2006/relationships/image" Target="../media/image29.svg"/><Relationship Id="rId23" Type="http://schemas.openxmlformats.org/officeDocument/2006/relationships/image" Target="../media/image42.svg"/><Relationship Id="rId28" Type="http://schemas.openxmlformats.org/officeDocument/2006/relationships/image" Target="../media/image10.png"/><Relationship Id="rId4" Type="http://schemas.openxmlformats.org/officeDocument/2006/relationships/image" Target="../media/image2.png"/><Relationship Id="rId14" Type="http://schemas.openxmlformats.org/officeDocument/2006/relationships/image" Target="../media/image4.png"/><Relationship Id="rId22" Type="http://schemas.openxmlformats.org/officeDocument/2006/relationships/image" Target="../media/image6.png"/><Relationship Id="rId27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40.sv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30.png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11" Type="http://schemas.openxmlformats.org/officeDocument/2006/relationships/image" Target="../media/image55.sv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11" Type="http://schemas.openxmlformats.org/officeDocument/2006/relationships/image" Target="../media/image57.svg"/><Relationship Id="rId5" Type="http://schemas.openxmlformats.org/officeDocument/2006/relationships/image" Target="../media/image6.sv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sv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image" Target="../media/image59.svg"/><Relationship Id="rId5" Type="http://schemas.openxmlformats.org/officeDocument/2006/relationships/image" Target="../media/image6.sv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.png"/><Relationship Id="rId20" Type="http://schemas.openxmlformats.org/officeDocument/2006/relationships/image" Target="../media/image35.png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7.gif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svg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6.svg"/><Relationship Id="rId12" Type="http://schemas.openxmlformats.org/officeDocument/2006/relationships/image" Target="../media/image12.png"/><Relationship Id="rId1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tags" Target="../tags/tag20.xml"/><Relationship Id="rId6" Type="http://schemas.openxmlformats.org/officeDocument/2006/relationships/image" Target="../media/image48.png"/><Relationship Id="rId11" Type="http://schemas.openxmlformats.org/officeDocument/2006/relationships/image" Target="../media/image4.svg"/><Relationship Id="rId5" Type="http://schemas.openxmlformats.org/officeDocument/2006/relationships/image" Target="../media/image74.svg"/><Relationship Id="rId1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79.svg"/><Relationship Id="rId10" Type="http://schemas.openxmlformats.org/officeDocument/2006/relationships/image" Target="../media/image6.png"/><Relationship Id="rId19" Type="http://schemas.openxmlformats.org/officeDocument/2006/relationships/image" Target="../media/image76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50.png"/><Relationship Id="rId2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slide" Target="slide4.xml"/><Relationship Id="rId10" Type="http://schemas.openxmlformats.org/officeDocument/2006/relationships/image" Target="../media/image21.png"/><Relationship Id="rId4" Type="http://schemas.openxmlformats.org/officeDocument/2006/relationships/image" Target="../media/image18.jp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23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5" Type="http://schemas.openxmlformats.org/officeDocument/2006/relationships/image" Target="../media/image23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23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sv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24" Type="http://schemas.openxmlformats.org/officeDocument/2006/relationships/image" Target="../media/image7.png"/><Relationship Id="rId5" Type="http://schemas.openxmlformats.org/officeDocument/2006/relationships/image" Target="../media/image29.svg"/><Relationship Id="rId23" Type="http://schemas.openxmlformats.org/officeDocument/2006/relationships/image" Target="../media/image42.svg"/><Relationship Id="rId28" Type="http://schemas.openxmlformats.org/officeDocument/2006/relationships/image" Target="../media/image11.png"/><Relationship Id="rId4" Type="http://schemas.openxmlformats.org/officeDocument/2006/relationships/image" Target="../media/image2.png"/><Relationship Id="rId14" Type="http://schemas.openxmlformats.org/officeDocument/2006/relationships/image" Target="../media/image4.png"/><Relationship Id="rId22" Type="http://schemas.openxmlformats.org/officeDocument/2006/relationships/image" Target="../media/image6.png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24.png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sv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546559">
            <a:off x="10195734" y="1716702"/>
            <a:ext cx="1673598" cy="1457535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63260" y="3940584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10300710" y="117196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93015" y="5339718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0138" y="1787499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59331" y="449373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44" y="1394926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02452" y="1008733"/>
            <a:ext cx="2341067" cy="1249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4520" y="4616443"/>
            <a:ext cx="53751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GV: Nguyễn Thị Thanh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</a:rPr>
              <a:t>Lớp: 5B</a:t>
            </a:r>
            <a:endParaRPr lang="en-GB" sz="4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3256573" y="3525752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2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6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546559">
            <a:off x="10195734" y="1716702"/>
            <a:ext cx="1673598" cy="1457535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63260" y="3940584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10300710" y="117196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93015" y="5339718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0138" y="1787499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44" y="1394926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02452" y="1008733"/>
            <a:ext cx="2341067" cy="1249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1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6E5339-19BF-41B5-85EF-139654450EF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Ǯ:\uFFFD{7156DFD1-D581-434D-A3FE-3FACEBB83F15}&quot;,&quot;D:\\GIAO AN - THANH\\GIA\u0301O A\u0301N LƠ\u0301P 5\\GIA\u0301O AN LƠ\u0301P 5 (2024-2025)\\BA\u0300I GIA\u0309NG ĐIÊ\u0323N TƯ\u0309 LƠ\u0301P 5 (2024-2025)\\PP NÔ\u0323P GA\\Tuâ\u0300n 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5B Thanh - Toán. Phép trừ hai STP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2140E-40CD-49D0-A9B4-A7362718942D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A346BC-244C-4ED7-9B83-61453FB3D8B7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2AB9F-3D05-4AB5-A128-1CEE78C7B354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FB378-254A-4F8E-A14B-8E8E3DCF7186}: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EEE8B8-47F5-4A34-BD7A-3567C2D60D2E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010D3-A773-4F02-BEB2-F835012597BB}: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22D02-0A9A-45C9-88BC-009DA58100CD}:2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65FC2A-3956-4A0B-BBCA-EFEBE7DA5321}:2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2E80BC-D3A7-4552-A78E-9F1F860DF48B}: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F5207C-7596-40CD-918F-101E945679DF}: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36B971-BB15-46BA-BCD1-BE47A6087B48}:2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A76AB-DC3D-4745-BCBB-A109441F0E9E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5DD1FD-BE5C-49CB-ADD8-3C83889CF117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624FCD-E621-4B94-89ED-5FB1972B5141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C6F213-75C5-4E41-AD59-571B72C62CDA}:4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3DEEC8-B5B6-4B5A-B061-1AA01B1B18E0}:4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429925-4261-4F56-A2BA-6E29F4A2A65C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D7496E-126C-4315-9EF7-AF4F9815B8C8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5DD1FD-BE5C-49CB-ADD8-3C83889CF117}:25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479</Words>
  <Application>Microsoft Office PowerPoint</Application>
  <PresentationFormat>Widescreen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字魂37号-波纹乖乖体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5B Thanh - Toán. Phép trừ hai STP T2</dc:title>
  <dc:creator>Thao Tran</dc:creator>
  <cp:lastModifiedBy>STD_DELL</cp:lastModifiedBy>
  <cp:revision>37</cp:revision>
  <dcterms:created xsi:type="dcterms:W3CDTF">2024-08-04T01:50:14Z</dcterms:created>
  <dcterms:modified xsi:type="dcterms:W3CDTF">2024-11-02T22:34:23Z</dcterms:modified>
</cp:coreProperties>
</file>