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3" r:id="rId3"/>
  </p:sldMasterIdLst>
  <p:notesMasterIdLst>
    <p:notesMasterId r:id="rId22"/>
  </p:notesMasterIdLst>
  <p:sldIdLst>
    <p:sldId id="339" r:id="rId4"/>
    <p:sldId id="281" r:id="rId5"/>
    <p:sldId id="298" r:id="rId6"/>
    <p:sldId id="334" r:id="rId7"/>
    <p:sldId id="283" r:id="rId8"/>
    <p:sldId id="301" r:id="rId9"/>
    <p:sldId id="284" r:id="rId10"/>
    <p:sldId id="335" r:id="rId11"/>
    <p:sldId id="311" r:id="rId12"/>
    <p:sldId id="336" r:id="rId13"/>
    <p:sldId id="337" r:id="rId14"/>
    <p:sldId id="312" r:id="rId15"/>
    <p:sldId id="299" r:id="rId16"/>
    <p:sldId id="338" r:id="rId17"/>
    <p:sldId id="300" r:id="rId18"/>
    <p:sldId id="306" r:id="rId19"/>
    <p:sldId id="308" r:id="rId20"/>
    <p:sldId id="309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05AF-75D2-4CD0-A2AD-EC2974607C6B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6EB1B-2348-48ED-A967-986DD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084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79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56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00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892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37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3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33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84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7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63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47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3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441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22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87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0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0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6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9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2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8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3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9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3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4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1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2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3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6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420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244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619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118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391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87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361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419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196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4103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69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7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8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6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6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0" y="46614"/>
            <a:ext cx="1947081" cy="485648"/>
          </a:xfr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Măng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85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4" y="6096000"/>
            <a:ext cx="2233684" cy="762000"/>
          </a:xfr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3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5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11/3/2024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3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61A3-6112-492A-BC68-7CEA3FA04FBF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4.png"/><Relationship Id="rId18" Type="http://schemas.microsoft.com/office/2007/relationships/hdphoto" Target="../media/hdphoto4.wdp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png"/><Relationship Id="rId1" Type="http://schemas.openxmlformats.org/officeDocument/2006/relationships/tags" Target="../tags/tag11.xml"/><Relationship Id="rId6" Type="http://schemas.openxmlformats.org/officeDocument/2006/relationships/image" Target="../media/image38.png"/><Relationship Id="rId11" Type="http://schemas.openxmlformats.org/officeDocument/2006/relationships/image" Target="../media/image12.png"/><Relationship Id="rId5" Type="http://schemas.openxmlformats.org/officeDocument/2006/relationships/image" Target="../media/image12.svg"/><Relationship Id="rId15" Type="http://schemas.openxmlformats.org/officeDocument/2006/relationships/image" Target="../media/image16.png"/><Relationship Id="rId10" Type="http://schemas.openxmlformats.org/officeDocument/2006/relationships/image" Target="../media/image29.png"/><Relationship Id="rId19" Type="http://schemas.openxmlformats.org/officeDocument/2006/relationships/image" Target="../media/image52.png"/><Relationship Id="rId4" Type="http://schemas.openxmlformats.org/officeDocument/2006/relationships/image" Target="../media/image13.png"/><Relationship Id="rId9" Type="http://schemas.openxmlformats.org/officeDocument/2006/relationships/image" Target="../media/image28.png"/><Relationship Id="rId1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4.png"/><Relationship Id="rId18" Type="http://schemas.openxmlformats.org/officeDocument/2006/relationships/image" Target="../media/image5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png"/><Relationship Id="rId1" Type="http://schemas.openxmlformats.org/officeDocument/2006/relationships/tags" Target="../tags/tag12.xml"/><Relationship Id="rId6" Type="http://schemas.openxmlformats.org/officeDocument/2006/relationships/image" Target="../media/image38.png"/><Relationship Id="rId11" Type="http://schemas.openxmlformats.org/officeDocument/2006/relationships/image" Target="../media/image12.png"/><Relationship Id="rId5" Type="http://schemas.openxmlformats.org/officeDocument/2006/relationships/image" Target="../media/image12.svg"/><Relationship Id="rId1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28.png"/><Relationship Id="rId1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12.xml"/><Relationship Id="rId7" Type="http://schemas.microsoft.com/office/2007/relationships/hdphoto" Target="../media/hdphoto3.wdp"/><Relationship Id="rId12" Type="http://schemas.openxmlformats.org/officeDocument/2006/relationships/image" Target="../media/image29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svg"/><Relationship Id="rId20" Type="http://schemas.openxmlformats.org/officeDocument/2006/relationships/image" Target="../media/image56.png"/><Relationship Id="rId1" Type="http://schemas.openxmlformats.org/officeDocument/2006/relationships/tags" Target="../tags/tag13.xml"/><Relationship Id="rId6" Type="http://schemas.openxmlformats.org/officeDocument/2006/relationships/image" Target="../media/image44.png"/><Relationship Id="rId11" Type="http://schemas.openxmlformats.org/officeDocument/2006/relationships/image" Target="../media/image28.png"/><Relationship Id="rId5" Type="http://schemas.openxmlformats.org/officeDocument/2006/relationships/image" Target="../media/image12.svg"/><Relationship Id="rId15" Type="http://schemas.openxmlformats.org/officeDocument/2006/relationships/image" Target="../media/image14.png"/><Relationship Id="rId10" Type="http://schemas.openxmlformats.org/officeDocument/2006/relationships/image" Target="../media/image39.png"/><Relationship Id="rId19" Type="http://schemas.openxmlformats.org/officeDocument/2006/relationships/image" Target="../media/image55.png"/><Relationship Id="rId4" Type="http://schemas.openxmlformats.org/officeDocument/2006/relationships/image" Target="../media/image13.png"/><Relationship Id="rId9" Type="http://schemas.openxmlformats.org/officeDocument/2006/relationships/image" Target="../media/image24.svg"/><Relationship Id="rId1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24.svg"/><Relationship Id="rId18" Type="http://schemas.openxmlformats.org/officeDocument/2006/relationships/image" Target="../media/image3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svg"/><Relationship Id="rId12" Type="http://schemas.openxmlformats.org/officeDocument/2006/relationships/image" Target="../media/image27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30.png"/><Relationship Id="rId1" Type="http://schemas.openxmlformats.org/officeDocument/2006/relationships/tags" Target="../tags/tag14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12.svg"/><Relationship Id="rId15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34.png"/><Relationship Id="rId4" Type="http://schemas.openxmlformats.org/officeDocument/2006/relationships/image" Target="../media/image13.png"/><Relationship Id="rId9" Type="http://schemas.openxmlformats.org/officeDocument/2006/relationships/image" Target="../media/image14.sv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24.svg"/><Relationship Id="rId18" Type="http://schemas.openxmlformats.org/officeDocument/2006/relationships/image" Target="../media/image3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svg"/><Relationship Id="rId12" Type="http://schemas.openxmlformats.org/officeDocument/2006/relationships/image" Target="../media/image27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30.png"/><Relationship Id="rId1" Type="http://schemas.openxmlformats.org/officeDocument/2006/relationships/tags" Target="../tags/tag15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12.svg"/><Relationship Id="rId15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34.png"/><Relationship Id="rId4" Type="http://schemas.openxmlformats.org/officeDocument/2006/relationships/image" Target="../media/image13.png"/><Relationship Id="rId9" Type="http://schemas.openxmlformats.org/officeDocument/2006/relationships/image" Target="../media/image14.sv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sv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42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18.png"/><Relationship Id="rId20" Type="http://schemas.openxmlformats.org/officeDocument/2006/relationships/image" Target="../media/image20.svg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11" Type="http://schemas.openxmlformats.org/officeDocument/2006/relationships/image" Target="../media/image14.svg"/><Relationship Id="rId24" Type="http://schemas.openxmlformats.org/officeDocument/2006/relationships/image" Target="../media/image24.svg"/><Relationship Id="rId5" Type="http://schemas.openxmlformats.org/officeDocument/2006/relationships/image" Target="../media/image8.svg"/><Relationship Id="rId15" Type="http://schemas.openxmlformats.org/officeDocument/2006/relationships/image" Target="../media/image17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41.png"/><Relationship Id="rId4" Type="http://schemas.openxmlformats.org/officeDocument/2006/relationships/image" Target="../media/image11.png"/><Relationship Id="rId9" Type="http://schemas.openxmlformats.org/officeDocument/2006/relationships/image" Target="../media/image12.svg"/><Relationship Id="rId14" Type="http://schemas.openxmlformats.org/officeDocument/2006/relationships/image" Target="../media/image16.png"/><Relationship Id="rId22" Type="http://schemas.openxmlformats.org/officeDocument/2006/relationships/image" Target="../media/image44.svg"/><Relationship Id="rId27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7.xml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8.xml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svg"/><Relationship Id="rId18" Type="http://schemas.openxmlformats.org/officeDocument/2006/relationships/image" Target="../media/image20.png"/><Relationship Id="rId26" Type="http://schemas.openxmlformats.org/officeDocument/2006/relationships/image" Target="../media/image29.png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42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18.png"/><Relationship Id="rId20" Type="http://schemas.openxmlformats.org/officeDocument/2006/relationships/image" Target="../media/image20.svg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11" Type="http://schemas.openxmlformats.org/officeDocument/2006/relationships/image" Target="../media/image14.svg"/><Relationship Id="rId24" Type="http://schemas.openxmlformats.org/officeDocument/2006/relationships/image" Target="../media/image24.svg"/><Relationship Id="rId5" Type="http://schemas.openxmlformats.org/officeDocument/2006/relationships/image" Target="../media/image8.svg"/><Relationship Id="rId15" Type="http://schemas.openxmlformats.org/officeDocument/2006/relationships/image" Target="../media/image17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41.png"/><Relationship Id="rId4" Type="http://schemas.openxmlformats.org/officeDocument/2006/relationships/image" Target="../media/image11.png"/><Relationship Id="rId9" Type="http://schemas.openxmlformats.org/officeDocument/2006/relationships/image" Target="../media/image12.svg"/><Relationship Id="rId14" Type="http://schemas.openxmlformats.org/officeDocument/2006/relationships/image" Target="../media/image16.png"/><Relationship Id="rId22" Type="http://schemas.openxmlformats.org/officeDocument/2006/relationships/image" Target="../media/image44.svg"/><Relationship Id="rId27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svg"/><Relationship Id="rId18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2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8.png"/><Relationship Id="rId20" Type="http://schemas.openxmlformats.org/officeDocument/2006/relationships/image" Target="../media/image18.svg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12.svg"/><Relationship Id="rId14" Type="http://schemas.openxmlformats.org/officeDocument/2006/relationships/image" Target="../media/image16.png"/><Relationship Id="rId22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7.png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21" Type="http://schemas.microsoft.com/office/2007/relationships/hdphoto" Target="../media/hdphoto1.wdp"/><Relationship Id="rId7" Type="http://schemas.openxmlformats.org/officeDocument/2006/relationships/image" Target="../media/image25.png"/><Relationship Id="rId12" Type="http://schemas.openxmlformats.org/officeDocument/2006/relationships/image" Target="../media/image19.png"/><Relationship Id="rId17" Type="http://schemas.openxmlformats.org/officeDocument/2006/relationships/image" Target="../media/image30.png"/><Relationship Id="rId25" Type="http://schemas.openxmlformats.org/officeDocument/2006/relationships/image" Target="../media/image35.pn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11" Type="http://schemas.openxmlformats.org/officeDocument/2006/relationships/image" Target="../media/image16.png"/><Relationship Id="rId24" Type="http://schemas.openxmlformats.org/officeDocument/2006/relationships/image" Target="../media/image34.png"/><Relationship Id="rId5" Type="http://schemas.openxmlformats.org/officeDocument/2006/relationships/image" Target="../media/image12.svg"/><Relationship Id="rId15" Type="http://schemas.openxmlformats.org/officeDocument/2006/relationships/image" Target="../media/image28.png"/><Relationship Id="rId23" Type="http://schemas.microsoft.com/office/2007/relationships/hdphoto" Target="../media/hdphoto2.wdp"/><Relationship Id="rId10" Type="http://schemas.openxmlformats.org/officeDocument/2006/relationships/image" Target="../media/image14.svg"/><Relationship Id="rId19" Type="http://schemas.openxmlformats.org/officeDocument/2006/relationships/image" Target="../media/image31.png"/><Relationship Id="rId4" Type="http://schemas.openxmlformats.org/officeDocument/2006/relationships/image" Target="../media/image13.png"/><Relationship Id="rId9" Type="http://schemas.openxmlformats.org/officeDocument/2006/relationships/image" Target="../media/image26.png"/><Relationship Id="rId14" Type="http://schemas.openxmlformats.org/officeDocument/2006/relationships/image" Target="../media/image24.svg"/><Relationship Id="rId2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7.png"/><Relationship Id="rId18" Type="http://schemas.openxmlformats.org/officeDocument/2006/relationships/image" Target="../media/image2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svg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24.svg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11" Type="http://schemas.openxmlformats.org/officeDocument/2006/relationships/image" Target="../media/image12.svg"/><Relationship Id="rId5" Type="http://schemas.openxmlformats.org/officeDocument/2006/relationships/image" Target="../media/image10.svg"/><Relationship Id="rId15" Type="http://schemas.openxmlformats.org/officeDocument/2006/relationships/image" Target="../media/image38.png"/><Relationship Id="rId10" Type="http://schemas.openxmlformats.org/officeDocument/2006/relationships/image" Target="../media/image13.png"/><Relationship Id="rId19" Type="http://schemas.openxmlformats.org/officeDocument/2006/relationships/image" Target="../media/image2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40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svg"/><Relationship Id="rId1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42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8.png"/><Relationship Id="rId20" Type="http://schemas.openxmlformats.org/officeDocument/2006/relationships/image" Target="../media/image20.svg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7.png"/><Relationship Id="rId23" Type="http://schemas.openxmlformats.org/officeDocument/2006/relationships/image" Target="../media/image43.png"/><Relationship Id="rId10" Type="http://schemas.openxmlformats.org/officeDocument/2006/relationships/image" Target="../media/image14.png"/><Relationship Id="rId19" Type="http://schemas.openxmlformats.org/officeDocument/2006/relationships/image" Target="../media/image41.png"/><Relationship Id="rId4" Type="http://schemas.openxmlformats.org/officeDocument/2006/relationships/image" Target="../media/image11.png"/><Relationship Id="rId9" Type="http://schemas.openxmlformats.org/officeDocument/2006/relationships/image" Target="../media/image12.svg"/><Relationship Id="rId14" Type="http://schemas.openxmlformats.org/officeDocument/2006/relationships/image" Target="../media/image16.png"/><Relationship Id="rId22" Type="http://schemas.openxmlformats.org/officeDocument/2006/relationships/image" Target="../media/image4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7.xml"/><Relationship Id="rId7" Type="http://schemas.microsoft.com/office/2007/relationships/hdphoto" Target="../media/hdphoto3.wdp"/><Relationship Id="rId12" Type="http://schemas.openxmlformats.org/officeDocument/2006/relationships/image" Target="../media/image29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4.svg"/><Relationship Id="rId20" Type="http://schemas.openxmlformats.org/officeDocument/2006/relationships/image" Target="../media/image46.png"/><Relationship Id="rId1" Type="http://schemas.openxmlformats.org/officeDocument/2006/relationships/tags" Target="../tags/tag8.xml"/><Relationship Id="rId6" Type="http://schemas.openxmlformats.org/officeDocument/2006/relationships/image" Target="../media/image44.png"/><Relationship Id="rId11" Type="http://schemas.openxmlformats.org/officeDocument/2006/relationships/image" Target="../media/image28.png"/><Relationship Id="rId5" Type="http://schemas.openxmlformats.org/officeDocument/2006/relationships/image" Target="../media/image12.svg"/><Relationship Id="rId15" Type="http://schemas.openxmlformats.org/officeDocument/2006/relationships/image" Target="../media/image14.png"/><Relationship Id="rId10" Type="http://schemas.openxmlformats.org/officeDocument/2006/relationships/image" Target="../media/image39.png"/><Relationship Id="rId19" Type="http://schemas.openxmlformats.org/officeDocument/2006/relationships/image" Target="../media/image45.png"/><Relationship Id="rId4" Type="http://schemas.openxmlformats.org/officeDocument/2006/relationships/image" Target="../media/image13.png"/><Relationship Id="rId9" Type="http://schemas.openxmlformats.org/officeDocument/2006/relationships/image" Target="../media/image24.svg"/><Relationship Id="rId1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notesSlide" Target="../notesSlides/notesSlide8.xml"/><Relationship Id="rId7" Type="http://schemas.microsoft.com/office/2007/relationships/hdphoto" Target="../media/hdphoto3.wdp"/><Relationship Id="rId12" Type="http://schemas.openxmlformats.org/officeDocument/2006/relationships/image" Target="../media/image29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4.svg"/><Relationship Id="rId20" Type="http://schemas.openxmlformats.org/officeDocument/2006/relationships/image" Target="../media/image48.png"/><Relationship Id="rId1" Type="http://schemas.openxmlformats.org/officeDocument/2006/relationships/tags" Target="../tags/tag9.xml"/><Relationship Id="rId6" Type="http://schemas.openxmlformats.org/officeDocument/2006/relationships/image" Target="../media/image44.png"/><Relationship Id="rId11" Type="http://schemas.openxmlformats.org/officeDocument/2006/relationships/image" Target="../media/image28.png"/><Relationship Id="rId5" Type="http://schemas.openxmlformats.org/officeDocument/2006/relationships/image" Target="../media/image12.svg"/><Relationship Id="rId15" Type="http://schemas.openxmlformats.org/officeDocument/2006/relationships/image" Target="../media/image14.png"/><Relationship Id="rId10" Type="http://schemas.openxmlformats.org/officeDocument/2006/relationships/image" Target="../media/image39.png"/><Relationship Id="rId19" Type="http://schemas.openxmlformats.org/officeDocument/2006/relationships/image" Target="../media/image47.png"/><Relationship Id="rId4" Type="http://schemas.openxmlformats.org/officeDocument/2006/relationships/image" Target="../media/image13.png"/><Relationship Id="rId9" Type="http://schemas.openxmlformats.org/officeDocument/2006/relationships/image" Target="../media/image24.svg"/><Relationship Id="rId1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4.png"/><Relationship Id="rId18" Type="http://schemas.openxmlformats.org/officeDocument/2006/relationships/image" Target="../media/image5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png"/><Relationship Id="rId1" Type="http://schemas.openxmlformats.org/officeDocument/2006/relationships/tags" Target="../tags/tag10.xml"/><Relationship Id="rId6" Type="http://schemas.openxmlformats.org/officeDocument/2006/relationships/image" Target="../media/image38.png"/><Relationship Id="rId11" Type="http://schemas.openxmlformats.org/officeDocument/2006/relationships/image" Target="../media/image12.png"/><Relationship Id="rId5" Type="http://schemas.openxmlformats.org/officeDocument/2006/relationships/image" Target="../media/image12.svg"/><Relationship Id="rId15" Type="http://schemas.openxmlformats.org/officeDocument/2006/relationships/image" Target="../media/image16.png"/><Relationship Id="rId10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28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76442"/>
          <a:stretch>
            <a:fillRect/>
          </a:stretch>
        </p:blipFill>
        <p:spPr>
          <a:xfrm>
            <a:off x="-22923" y="-63187"/>
            <a:ext cx="3826962" cy="6904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357" y="994651"/>
            <a:ext cx="1524215" cy="15897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54926">
            <a:off x="10741688" y="2663579"/>
            <a:ext cx="1524215" cy="15897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5913" y="464706"/>
            <a:ext cx="11066697" cy="59285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955" y="715276"/>
            <a:ext cx="5253228" cy="548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10" y="-153803"/>
            <a:ext cx="1523956" cy="15088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634" y="472355"/>
            <a:ext cx="6020814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178404" y="61123"/>
            <a:ext cx="5488339" cy="6858000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0800000">
            <a:off x="5770993" y="5691659"/>
            <a:ext cx="2301363" cy="1163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84766" y="5689866"/>
            <a:ext cx="1053622" cy="1098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626" y="1964317"/>
            <a:ext cx="4984370" cy="4984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A1C691-D7DA-E9E3-E4B5-36B6DD8B88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2564" y="-124504"/>
            <a:ext cx="5614903" cy="2139881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18BA751-E32D-D038-8A95-9F49899678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62" y="1100305"/>
            <a:ext cx="7372350" cy="3182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88075" y="4282511"/>
            <a:ext cx="56706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GV: Nguyễn Thị Thanh 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</a:rPr>
              <a:t>Lớp: 5B</a:t>
            </a:r>
            <a:endParaRPr lang="en-GB" sz="40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36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47C0C-BF98-0A9A-1953-45C6596A584F}"/>
              </a:ext>
            </a:extLst>
          </p:cNvPr>
          <p:cNvSpPr txBox="1"/>
          <p:nvPr/>
        </p:nvSpPr>
        <p:spPr>
          <a:xfrm>
            <a:off x="1592827" y="-75886"/>
            <a:ext cx="3802133" cy="2670512"/>
          </a:xfrm>
          <a:prstGeom prst="cloudCallout">
            <a:avLst>
              <a:gd name="adj1" fmla="val -36206"/>
              <a:gd name="adj2" fmla="val 6850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phiếu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29EC8-A9DF-3740-F17F-384E940BBB4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140462" y="2086770"/>
            <a:ext cx="3616859" cy="589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BB62F-EE32-C62C-DD0C-9428AE3B946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66102" y="1795900"/>
            <a:ext cx="6427410" cy="4300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11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F3189-85DD-85C7-B91D-1384755EAC7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4957" y="719772"/>
            <a:ext cx="3250883" cy="28454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B5A7B8-AD98-780B-406F-4BD87C0A7131}"/>
              </a:ext>
            </a:extLst>
          </p:cNvPr>
          <p:cNvSpPr/>
          <p:nvPr/>
        </p:nvSpPr>
        <p:spPr>
          <a:xfrm>
            <a:off x="5343505" y="92226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một vật (cái com-pa, cái gậy, cái kiềng) để đỡ vật đó có thể đứng được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CD8E9-6BC1-2515-3A34-A6DD19C1C5C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35760" y="3696824"/>
            <a:ext cx="3228022" cy="27522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B23713-5998-EF3D-0727-B75F93C1D556}"/>
              </a:ext>
            </a:extLst>
          </p:cNvPr>
          <p:cNvSpPr/>
          <p:nvPr/>
        </p:nvSpPr>
        <p:spPr>
          <a:xfrm>
            <a:off x="5282545" y="389914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cơ thể người và động vật, có chức năng di chuyển (bước)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nghĩa gốc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324FD8-8F90-8629-2831-1CD14D76CCB4}"/>
              </a:ext>
            </a:extLst>
          </p:cNvPr>
          <p:cNvSpPr/>
          <p:nvPr/>
        </p:nvSpPr>
        <p:spPr>
          <a:xfrm>
            <a:off x="5364480" y="985520"/>
            <a:ext cx="5587999" cy="1400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 nhau: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nét nghĩa đều chỉ phần phía dưới cùng, có tác dụng nâng đỡ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4FB7FF-AB89-973B-5584-03DF0EFD9144}"/>
              </a:ext>
            </a:extLst>
          </p:cNvPr>
          <p:cNvSpPr/>
          <p:nvPr/>
        </p:nvSpPr>
        <p:spPr>
          <a:xfrm>
            <a:off x="5364480" y="3312160"/>
            <a:ext cx="5892800" cy="2804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 nhau: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a: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của vật, có tác dụng đỡ vật.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b: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cơ thể người và động vật, tác dụng giúp nâng đỡ cơ thể và di chuyển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0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304800" y="344129"/>
            <a:ext cx="11602065" cy="63516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EB4936-8C53-EA4E-9CB8-0882792529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52546" y="0"/>
            <a:ext cx="2408066" cy="1231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8433D7-BB2F-72A2-3217-11F970D66889}"/>
              </a:ext>
            </a:extLst>
          </p:cNvPr>
          <p:cNvSpPr txBox="1"/>
          <p:nvPr/>
        </p:nvSpPr>
        <p:spPr>
          <a:xfrm>
            <a:off x="1986117" y="386432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câu để phân biệt các nghĩa của mỗi từ sau đây: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FCE79-5D73-DEE6-6B11-9668E115C66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22449" y="1387792"/>
            <a:ext cx="8390383" cy="44948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54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(1) Lan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chiếc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thẳng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670560"/>
            <a:ext cx="5628639" cy="2108299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 tàu như một tấm khiên lớn xé toang cả khối nước khổng lồ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4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(2) Bạn Mai </a:t>
            </a: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 </a:t>
            </a:r>
          </a:p>
          <a:p>
            <a:pPr lvl="0" algn="ctr">
              <a:defRPr/>
            </a:pP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 m </a:t>
            </a: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60 rồi đấy.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965200"/>
            <a:ext cx="5628639" cy="1452384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Kết quả thi của Hoa cao thứ 2 trong khối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50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5" y="1384021"/>
            <a:ext cx="5230821" cy="4377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46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024" y="502795"/>
            <a:ext cx="6965696" cy="2764215"/>
          </a:xfrm>
          <a:prstGeom prst="cloudCallout">
            <a:avLst>
              <a:gd name="adj1" fmla="val 56583"/>
              <a:gd name="adj2" fmla="val 2115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tốt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no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xao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...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1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D8C8783-F676-8AF2-3A35-93B90F4EEAF1}"/>
              </a:ext>
            </a:extLst>
          </p:cNvPr>
          <p:cNvSpPr/>
          <p:nvPr/>
        </p:nvSpPr>
        <p:spPr>
          <a:xfrm>
            <a:off x="1371600" y="477520"/>
            <a:ext cx="5191760" cy="1483360"/>
          </a:xfrm>
          <a:prstGeom prst="wedgeRoundRectCallout">
            <a:avLst>
              <a:gd name="adj1" fmla="val 60576"/>
              <a:gd name="adj2" fmla="val -6678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Hắn ăn ngấu nghiến cho tới khi no bụng. (bụng: bộ phận của cơ thể; nghĩa gốc)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04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301927" y="-1013676"/>
            <a:ext cx="8408291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22" name="Picture 23"/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C7A4E3-773A-E7CF-1618-E6F84CB5D20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57438" y="1884337"/>
            <a:ext cx="9772735" cy="3548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89" b="14886"/>
          <a:stretch>
            <a:fillRect/>
          </a:stretch>
        </p:blipFill>
        <p:spPr>
          <a:xfrm>
            <a:off x="0" y="259442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58728" y="-927951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flipH="1">
            <a:off x="8203496" y="1267743"/>
            <a:ext cx="3988504" cy="52610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7217538" y="5141739"/>
            <a:ext cx="2158228" cy="1618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9" y="1580796"/>
            <a:ext cx="5104137" cy="39215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60285" y="1074834"/>
            <a:ext cx="10549361" cy="2872018"/>
            <a:chOff x="650760" y="1046259"/>
            <a:chExt cx="10549361" cy="2872018"/>
          </a:xfrm>
        </p:grpSpPr>
        <p:pic>
          <p:nvPicPr>
            <p:cNvPr id="3" name="图片 12" descr="ce1ed7f935192fceca30dfb2bcebe602"/>
            <p:cNvPicPr>
              <a:picLocks noChangeAspect="1"/>
            </p:cNvPicPr>
            <p:nvPr/>
          </p:nvPicPr>
          <p:blipFill>
            <a:blip r:embed="rId6"/>
            <a:srcRect l="11188" t="20367" r="10619" b="19944"/>
            <a:stretch>
              <a:fillRect/>
            </a:stretch>
          </p:blipFill>
          <p:spPr>
            <a:xfrm>
              <a:off x="650760" y="1046259"/>
              <a:ext cx="10549361" cy="287201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95425" y="1722723"/>
              <a:ext cx="8629650" cy="107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gốc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254685" y="0"/>
            <a:ext cx="1779344" cy="1779344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013113" y="3079165"/>
            <a:ext cx="3822007" cy="4700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12" y="3369529"/>
            <a:ext cx="2367797" cy="3660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63" y="3972497"/>
            <a:ext cx="1934790" cy="299118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98" y="2763075"/>
            <a:ext cx="3792041" cy="4700423"/>
          </a:xfrm>
          <a:prstGeom prst="rect">
            <a:avLst/>
          </a:prstGeom>
        </p:spPr>
      </p:pic>
      <p:pic>
        <p:nvPicPr>
          <p:cNvPr id="5" name="Picture 4" descr="A white and pink text with yellow edges&#10;&#10;Description automatically generated">
            <a:extLst>
              <a:ext uri="{FF2B5EF4-FFF2-40B4-BE49-F238E27FC236}">
                <a16:creationId xmlns:a16="http://schemas.microsoft.com/office/drawing/2014/main" id="{A0E4614C-AB47-5CAF-255B-04E17245205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4" y="-128588"/>
            <a:ext cx="6391275" cy="14792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1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6276" y="352424"/>
            <a:ext cx="9892600" cy="1655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675" y="3479629"/>
            <a:ext cx="3613607" cy="378643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773119" y="5512759"/>
            <a:ext cx="1676718" cy="1257539"/>
          </a:xfrm>
          <a:prstGeom prst="rect">
            <a:avLst/>
          </a:prstGeom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9041110" y="5960685"/>
            <a:ext cx="496106" cy="849861"/>
          </a:xfrm>
          <a:prstGeom prst="rect">
            <a:avLst/>
          </a:prstGeom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426556" y="5575562"/>
            <a:ext cx="738521" cy="126513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6305723" y="5942589"/>
            <a:ext cx="466003" cy="798293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6771726" y="5866352"/>
            <a:ext cx="399023" cy="68355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8F171C-558A-204F-E1AE-BBD197327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14962"/>
              </p:ext>
            </p:extLst>
          </p:nvPr>
        </p:nvGraphicFramePr>
        <p:xfrm>
          <a:off x="552450" y="2443690"/>
          <a:ext cx="8829674" cy="3452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4837">
                  <a:extLst>
                    <a:ext uri="{9D8B030D-6E8A-4147-A177-3AD203B41FA5}">
                      <a16:colId xmlns:a16="http://schemas.microsoft.com/office/drawing/2014/main" val="3900010625"/>
                    </a:ext>
                  </a:extLst>
                </a:gridCol>
                <a:gridCol w="4414837">
                  <a:extLst>
                    <a:ext uri="{9D8B030D-6E8A-4147-A177-3AD203B41FA5}">
                      <a16:colId xmlns:a16="http://schemas.microsoft.com/office/drawing/2014/main" val="417795660"/>
                    </a:ext>
                  </a:extLst>
                </a:gridCol>
              </a:tblGrid>
              <a:tr h="9725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70186"/>
                  </a:ext>
                </a:extLst>
              </a:tr>
              <a:tr h="2479767"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98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FDA45F-D051-6DCD-1A03-C87E64B2EC43}"/>
              </a:ext>
            </a:extLst>
          </p:cNvPr>
          <p:cNvSpPr txBox="1"/>
          <p:nvPr/>
        </p:nvSpPr>
        <p:spPr>
          <a:xfrm>
            <a:off x="771525" y="36766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15994-A11A-26AA-86CA-98680DE1C302}"/>
              </a:ext>
            </a:extLst>
          </p:cNvPr>
          <p:cNvSpPr txBox="1"/>
          <p:nvPr/>
        </p:nvSpPr>
        <p:spPr>
          <a:xfrm>
            <a:off x="5153025" y="37147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42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l="15895" r="85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r="76442"/>
          <a:stretch>
            <a:fillRect/>
          </a:stretch>
        </p:blipFill>
        <p:spPr>
          <a:xfrm>
            <a:off x="-22923" y="-63187"/>
            <a:ext cx="3826962" cy="6904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7357" y="994651"/>
            <a:ext cx="1524215" cy="15897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754926">
            <a:off x="10741688" y="2663579"/>
            <a:ext cx="1524215" cy="15897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65913" y="464706"/>
            <a:ext cx="11066697" cy="59285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3955" y="715276"/>
            <a:ext cx="5253228" cy="548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210" y="-153803"/>
            <a:ext cx="1523956" cy="15088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3634" y="472355"/>
            <a:ext cx="6020814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178404" y="61123"/>
            <a:ext cx="5488339" cy="6858000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10800000">
            <a:off x="5770993" y="5691659"/>
            <a:ext cx="2301363" cy="1163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084766" y="5689866"/>
            <a:ext cx="1053622" cy="1098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626" y="1964317"/>
            <a:ext cx="4984370" cy="4984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A1C691-D7DA-E9E3-E4B5-36B6DD8B88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65529" y="0"/>
            <a:ext cx="5614903" cy="2139881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18BA751-E32D-D038-8A95-9F49899678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75569"/>
            <a:ext cx="7372350" cy="31822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99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54F9F4-68EA-4BEB-8629-0F689B6991E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83675" y="1365687"/>
            <a:ext cx="6620830" cy="48345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34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0275-6FE2-594E-4A6E-D8A2C45EFC44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 nghĩa của từ hạt trong mỗi đoạn thơ dưới đây. Từ hạt trong đoạn thơ nào được dùng với nghĩa gốc?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77D87-DB37-88D8-AFCF-5C2327E8B6F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71970" y="-159113"/>
            <a:ext cx="3353091" cy="1475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FC0CE-C82D-944C-BACA-DB69E197B66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92317" y="2566987"/>
            <a:ext cx="9033642" cy="2761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71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899DA-FBD2-B8D1-094C-482FB26026F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04912" y="914400"/>
            <a:ext cx="3419475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0A5021-DCB4-C82E-38C8-5A291CBBC9D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72175" y="819150"/>
            <a:ext cx="4514850" cy="209550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608BA0FF-B351-6961-D688-D548E86A023B}"/>
              </a:ext>
            </a:extLst>
          </p:cNvPr>
          <p:cNvSpPr/>
          <p:nvPr/>
        </p:nvSpPr>
        <p:spPr>
          <a:xfrm>
            <a:off x="2514600" y="296227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F940AA-2031-0812-3990-26175408E8DD}"/>
              </a:ext>
            </a:extLst>
          </p:cNvPr>
          <p:cNvSpPr/>
          <p:nvPr/>
        </p:nvSpPr>
        <p:spPr>
          <a:xfrm>
            <a:off x="1025935" y="366620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B542B46-295F-8DCB-7593-D9A57024B298}"/>
              </a:ext>
            </a:extLst>
          </p:cNvPr>
          <p:cNvSpPr/>
          <p:nvPr/>
        </p:nvSpPr>
        <p:spPr>
          <a:xfrm>
            <a:off x="7787640" y="293179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590DFE-1B7A-97F6-A9B9-F6EDF0C87B1B}"/>
              </a:ext>
            </a:extLst>
          </p:cNvPr>
          <p:cNvSpPr/>
          <p:nvPr/>
        </p:nvSpPr>
        <p:spPr>
          <a:xfrm>
            <a:off x="6298975" y="363572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phần chất lỏng có hình giống như hạt của quả.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41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6C48-9FAE-8DEB-F204-024BCED46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01467" y="-78658"/>
            <a:ext cx="3353091" cy="1475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BE972-115D-A5F8-14F3-C0EB7BCC5220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đoạn thơ dưới đây, từ chân được dùng với các nghĩa nào? Các nghĩa đó có gì giống và khác nhau?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F0848-3F6C-7841-3A6B-3DD87CC284E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18665" y="2555240"/>
            <a:ext cx="8439150" cy="365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37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2B542CF-9870-4343-958D-7C389EA84571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Ǯ:\uFFFD{7156DFD1-D581-434D-A3FE-3FACEBB83F15}&quot;,&quot;D:\\GIAO AN - THANH\\GIA\u0301O A\u0301N LƠ\u0301P 5\\GIA\u0301O AN LƠ\u0301P 5 (2024-2025)\\BA\u0300I GIA\u0309NG ĐIÊ\u0323N TƯ\u0309 LƠ\u0301P 5 (2024-2025)\\PP NÔ\u0323P GA\\Tuâ\u0300n 8 - LTVC Luyê\u0323n tâ\u0323p vê\u0300 tư\u0300 đa nghi\u0303a T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ớp 5B - Thanh - LTVC Luyện tập về từ đa nghĩa T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9842A7-144A-4602-BC84-D0069E6DF697}:3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C13DA5-2513-4B4E-8BCD-305899B821E0}:3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D72AD2-FA8A-4FA2-9186-D715A7338C4C}:3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C5EA8C-01F3-4C4D-A39D-2EF88146D760}:3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89383C-5B33-4EB3-9A82-6DB41508921C}:29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293601-1B2B-4F9D-A36C-911CC1BA88AE}:3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9A884B-43B1-4589-871F-B857198265D9}:30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BFCEA1-C6AD-4597-91C5-BB6C0828A16D}:30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B62D15-0947-4CB9-A4C7-C9E148F5424F}:30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D9E047-CE39-4D46-AFC5-7F5820FECB33}:3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0FFBFF-1057-43F9-9883-409F9D396E11}:3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9BFF5E-7364-4957-99CA-B47EBDFCD414}:2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CF4BBD-786D-450A-BAE2-EA23DB90C8F6}:29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0C9A9E-3967-444B-A248-9ED9511A224E}:3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A0237F-D1FC-4607-A7DC-10401C7DB461}:2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D719FA-22ED-49BD-AE46-05098D3C0D7D}:3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AFE327-566D-4C1A-BDBD-78B7B822AA82}:2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BCDFC5-DA2D-42B4-B779-96C72C8C69BA}:335"/>
</p:tagLst>
</file>

<file path=ppt/theme/theme1.xml><?xml version="1.0" encoding="utf-8"?>
<a:theme xmlns:a="http://schemas.openxmlformats.org/drawingml/2006/main" name="2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449</Words>
  <Application>Microsoft Office PowerPoint</Application>
  <PresentationFormat>Widescreen</PresentationFormat>
  <Paragraphs>57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Arial-Rounded</vt:lpstr>
      <vt:lpstr>Calibri</vt:lpstr>
      <vt:lpstr>Calibri Light</vt:lpstr>
      <vt:lpstr>Cambria</vt:lpstr>
      <vt:lpstr>等线</vt:lpstr>
      <vt:lpstr>Garamond</vt:lpstr>
      <vt:lpstr>Tahoma</vt:lpstr>
      <vt:lpstr>Trebuchet MS</vt:lpstr>
      <vt:lpstr>2_Office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Lớp 5B - Thanh - LTVC Luyện tập về từ đa nghĩa T2</dc:title>
  <dc:creator>Thao Tran</dc:creator>
  <cp:lastModifiedBy>STD_DELL</cp:lastModifiedBy>
  <cp:revision>31</cp:revision>
  <dcterms:created xsi:type="dcterms:W3CDTF">2024-08-03T10:52:38Z</dcterms:created>
  <dcterms:modified xsi:type="dcterms:W3CDTF">2024-11-02T20:50:42Z</dcterms:modified>
</cp:coreProperties>
</file>