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315" r:id="rId3"/>
    <p:sldId id="304" r:id="rId4"/>
    <p:sldId id="296" r:id="rId5"/>
    <p:sldId id="256" r:id="rId6"/>
    <p:sldId id="260" r:id="rId7"/>
    <p:sldId id="305" r:id="rId8"/>
    <p:sldId id="268" r:id="rId9"/>
    <p:sldId id="276" r:id="rId10"/>
    <p:sldId id="288" r:id="rId11"/>
    <p:sldId id="287" r:id="rId12"/>
    <p:sldId id="307" r:id="rId13"/>
    <p:sldId id="308" r:id="rId14"/>
    <p:sldId id="299" r:id="rId15"/>
    <p:sldId id="314" r:id="rId16"/>
    <p:sldId id="309" r:id="rId17"/>
    <p:sldId id="310" r:id="rId18"/>
    <p:sldId id="311" r:id="rId19"/>
    <p:sldId id="312" r:id="rId20"/>
    <p:sldId id="257" r:id="rId21"/>
    <p:sldId id="258" r:id="rId22"/>
    <p:sldId id="259" r:id="rId23"/>
    <p:sldId id="313" r:id="rId24"/>
    <p:sldId id="261" r:id="rId25"/>
    <p:sldId id="271" r:id="rId26"/>
  </p:sldIdLst>
  <p:sldSz cx="18288000" cy="10287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F"/>
    <a:srgbClr val="000000"/>
    <a:srgbClr val="D4EEFB"/>
    <a:srgbClr val="082A44"/>
    <a:srgbClr val="558ED5"/>
    <a:srgbClr val="0070C0"/>
    <a:srgbClr val="FF0000"/>
    <a:srgbClr val="FFFF0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8"/>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t>‹#›</a:t>
            </a:fld>
            <a:endParaRPr lang="en-US"/>
          </a:p>
        </p:txBody>
      </p:sp>
    </p:spTree>
    <p:extLst>
      <p:ext uri="{BB962C8B-B14F-4D97-AF65-F5344CB8AC3E}">
        <p14:creationId xmlns:p14="http://schemas.microsoft.com/office/powerpoint/2010/main" val="1011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6CD8732-9250-419D-B336-8876BABC8CCD}" type="slidenum">
              <a:rPr lang="en-US" altLang="en-US" smtClean="0">
                <a:latin typeface="VNI-Avo" pitchFamily="2" charset="0"/>
              </a:rPr>
              <a:pPr/>
              <a:t>1</a:t>
            </a:fld>
            <a:endParaRPr lang="en-US" altLang="en-US" smtClean="0">
              <a:latin typeface="VNI-Avo" pitchFamily="2" charset="0"/>
            </a:endParaRPr>
          </a:p>
        </p:txBody>
      </p:sp>
    </p:spTree>
    <p:extLst>
      <p:ext uri="{BB962C8B-B14F-4D97-AF65-F5344CB8AC3E}">
        <p14:creationId xmlns:p14="http://schemas.microsoft.com/office/powerpoint/2010/main" val="2461086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EA19F-5560-479B-921B-93A859EF5647}" type="slidenum">
              <a:rPr lang="en-US" smtClean="0"/>
              <a:t>10</a:t>
            </a:fld>
            <a:endParaRPr lang="en-US"/>
          </a:p>
        </p:txBody>
      </p:sp>
    </p:spTree>
    <p:extLst>
      <p:ext uri="{BB962C8B-B14F-4D97-AF65-F5344CB8AC3E}">
        <p14:creationId xmlns:p14="http://schemas.microsoft.com/office/powerpoint/2010/main" val="280097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11</a:t>
            </a:fld>
            <a:endParaRPr lang="en-US"/>
          </a:p>
        </p:txBody>
      </p:sp>
    </p:spTree>
    <p:extLst>
      <p:ext uri="{BB962C8B-B14F-4D97-AF65-F5344CB8AC3E}">
        <p14:creationId xmlns:p14="http://schemas.microsoft.com/office/powerpoint/2010/main" val="411227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12</a:t>
            </a:fld>
            <a:endParaRPr lang="en-US"/>
          </a:p>
        </p:txBody>
      </p:sp>
    </p:spTree>
    <p:extLst>
      <p:ext uri="{BB962C8B-B14F-4D97-AF65-F5344CB8AC3E}">
        <p14:creationId xmlns:p14="http://schemas.microsoft.com/office/powerpoint/2010/main" val="356470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13</a:t>
            </a:fld>
            <a:endParaRPr lang="en-US"/>
          </a:p>
        </p:txBody>
      </p:sp>
    </p:spTree>
    <p:extLst>
      <p:ext uri="{BB962C8B-B14F-4D97-AF65-F5344CB8AC3E}">
        <p14:creationId xmlns:p14="http://schemas.microsoft.com/office/powerpoint/2010/main" val="4062660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14</a:t>
            </a:fld>
            <a:endParaRPr lang="en-US"/>
          </a:p>
        </p:txBody>
      </p:sp>
    </p:spTree>
    <p:extLst>
      <p:ext uri="{BB962C8B-B14F-4D97-AF65-F5344CB8AC3E}">
        <p14:creationId xmlns:p14="http://schemas.microsoft.com/office/powerpoint/2010/main" val="3412406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15</a:t>
            </a:fld>
            <a:endParaRPr lang="en-US"/>
          </a:p>
        </p:txBody>
      </p:sp>
    </p:spTree>
    <p:extLst>
      <p:ext uri="{BB962C8B-B14F-4D97-AF65-F5344CB8AC3E}">
        <p14:creationId xmlns:p14="http://schemas.microsoft.com/office/powerpoint/2010/main" val="250297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16</a:t>
            </a:fld>
            <a:endParaRPr lang="en-US"/>
          </a:p>
        </p:txBody>
      </p:sp>
    </p:spTree>
    <p:extLst>
      <p:ext uri="{BB962C8B-B14F-4D97-AF65-F5344CB8AC3E}">
        <p14:creationId xmlns:p14="http://schemas.microsoft.com/office/powerpoint/2010/main" val="2232665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17</a:t>
            </a:fld>
            <a:endParaRPr lang="en-US"/>
          </a:p>
        </p:txBody>
      </p:sp>
    </p:spTree>
    <p:extLst>
      <p:ext uri="{BB962C8B-B14F-4D97-AF65-F5344CB8AC3E}">
        <p14:creationId xmlns:p14="http://schemas.microsoft.com/office/powerpoint/2010/main" val="3867184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18</a:t>
            </a:fld>
            <a:endParaRPr lang="en-US"/>
          </a:p>
        </p:txBody>
      </p:sp>
    </p:spTree>
    <p:extLst>
      <p:ext uri="{BB962C8B-B14F-4D97-AF65-F5344CB8AC3E}">
        <p14:creationId xmlns:p14="http://schemas.microsoft.com/office/powerpoint/2010/main" val="3110151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19</a:t>
            </a:fld>
            <a:endParaRPr lang="en-US"/>
          </a:p>
        </p:txBody>
      </p:sp>
    </p:spTree>
    <p:extLst>
      <p:ext uri="{BB962C8B-B14F-4D97-AF65-F5344CB8AC3E}">
        <p14:creationId xmlns:p14="http://schemas.microsoft.com/office/powerpoint/2010/main" val="68648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2</a:t>
            </a:fld>
            <a:endParaRPr lang="en-US"/>
          </a:p>
        </p:txBody>
      </p:sp>
    </p:spTree>
    <p:extLst>
      <p:ext uri="{BB962C8B-B14F-4D97-AF65-F5344CB8AC3E}">
        <p14:creationId xmlns:p14="http://schemas.microsoft.com/office/powerpoint/2010/main" val="1750975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20</a:t>
            </a:fld>
            <a:endParaRPr lang="en-US"/>
          </a:p>
        </p:txBody>
      </p:sp>
    </p:spTree>
    <p:extLst>
      <p:ext uri="{BB962C8B-B14F-4D97-AF65-F5344CB8AC3E}">
        <p14:creationId xmlns:p14="http://schemas.microsoft.com/office/powerpoint/2010/main" val="1332897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21</a:t>
            </a:fld>
            <a:endParaRPr lang="en-US"/>
          </a:p>
        </p:txBody>
      </p:sp>
    </p:spTree>
    <p:extLst>
      <p:ext uri="{BB962C8B-B14F-4D97-AF65-F5344CB8AC3E}">
        <p14:creationId xmlns:p14="http://schemas.microsoft.com/office/powerpoint/2010/main" val="4283495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22</a:t>
            </a:fld>
            <a:endParaRPr lang="en-US"/>
          </a:p>
        </p:txBody>
      </p:sp>
    </p:spTree>
    <p:extLst>
      <p:ext uri="{BB962C8B-B14F-4D97-AF65-F5344CB8AC3E}">
        <p14:creationId xmlns:p14="http://schemas.microsoft.com/office/powerpoint/2010/main" val="2394938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23</a:t>
            </a:fld>
            <a:endParaRPr lang="en-US"/>
          </a:p>
        </p:txBody>
      </p:sp>
    </p:spTree>
    <p:extLst>
      <p:ext uri="{BB962C8B-B14F-4D97-AF65-F5344CB8AC3E}">
        <p14:creationId xmlns:p14="http://schemas.microsoft.com/office/powerpoint/2010/main" val="245263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24</a:t>
            </a:fld>
            <a:endParaRPr lang="en-US"/>
          </a:p>
        </p:txBody>
      </p:sp>
    </p:spTree>
    <p:extLst>
      <p:ext uri="{BB962C8B-B14F-4D97-AF65-F5344CB8AC3E}">
        <p14:creationId xmlns:p14="http://schemas.microsoft.com/office/powerpoint/2010/main" val="2958110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3</a:t>
            </a:fld>
            <a:endParaRPr lang="en-US"/>
          </a:p>
        </p:txBody>
      </p:sp>
    </p:spTree>
    <p:extLst>
      <p:ext uri="{BB962C8B-B14F-4D97-AF65-F5344CB8AC3E}">
        <p14:creationId xmlns:p14="http://schemas.microsoft.com/office/powerpoint/2010/main" val="335377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4</a:t>
            </a:fld>
            <a:endParaRPr lang="en-US"/>
          </a:p>
        </p:txBody>
      </p:sp>
    </p:spTree>
    <p:extLst>
      <p:ext uri="{BB962C8B-B14F-4D97-AF65-F5344CB8AC3E}">
        <p14:creationId xmlns:p14="http://schemas.microsoft.com/office/powerpoint/2010/main" val="3460729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5</a:t>
            </a:fld>
            <a:endParaRPr lang="en-US"/>
          </a:p>
        </p:txBody>
      </p:sp>
    </p:spTree>
    <p:extLst>
      <p:ext uri="{BB962C8B-B14F-4D97-AF65-F5344CB8AC3E}">
        <p14:creationId xmlns:p14="http://schemas.microsoft.com/office/powerpoint/2010/main" val="382065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6</a:t>
            </a:fld>
            <a:endParaRPr lang="en-US"/>
          </a:p>
        </p:txBody>
      </p:sp>
    </p:spTree>
    <p:extLst>
      <p:ext uri="{BB962C8B-B14F-4D97-AF65-F5344CB8AC3E}">
        <p14:creationId xmlns:p14="http://schemas.microsoft.com/office/powerpoint/2010/main" val="285535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7</a:t>
            </a:fld>
            <a:endParaRPr lang="en-US"/>
          </a:p>
        </p:txBody>
      </p:sp>
    </p:spTree>
    <p:extLst>
      <p:ext uri="{BB962C8B-B14F-4D97-AF65-F5344CB8AC3E}">
        <p14:creationId xmlns:p14="http://schemas.microsoft.com/office/powerpoint/2010/main" val="259555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8</a:t>
            </a:fld>
            <a:endParaRPr lang="en-US"/>
          </a:p>
        </p:txBody>
      </p:sp>
    </p:spTree>
    <p:extLst>
      <p:ext uri="{BB962C8B-B14F-4D97-AF65-F5344CB8AC3E}">
        <p14:creationId xmlns:p14="http://schemas.microsoft.com/office/powerpoint/2010/main" val="3421974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EA19F-5560-479B-921B-93A859EF5647}" type="slidenum">
              <a:rPr lang="en-US" smtClean="0"/>
              <a:t>9</a:t>
            </a:fld>
            <a:endParaRPr lang="en-US"/>
          </a:p>
        </p:txBody>
      </p:sp>
    </p:spTree>
    <p:extLst>
      <p:ext uri="{BB962C8B-B14F-4D97-AF65-F5344CB8AC3E}">
        <p14:creationId xmlns:p14="http://schemas.microsoft.com/office/powerpoint/2010/main" val="74886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2312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98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40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93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81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11/4/2024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276199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file:///D:\My%20Documents\Downloads\Nhac%20dem%20bai%20co%20la%20(%20Dan%20ca%20Bac%20Bo%20).mp3" TargetMode="External"/><Relationship Id="rId1" Type="http://schemas.openxmlformats.org/officeDocument/2006/relationships/tags" Target="../tags/tag5.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2.xml"/><Relationship Id="rId7" Type="http://schemas.openxmlformats.org/officeDocument/2006/relationships/image" Target="../media/image39.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image" Target="../media/image37.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1.png"/><Relationship Id="rId3" Type="http://schemas.openxmlformats.org/officeDocument/2006/relationships/notesSlide" Target="../notesSlides/notesSlide15.xml"/><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tags" Target="../tags/tag19.xm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7.png"/><Relationship Id="rId19" Type="http://schemas.openxmlformats.org/officeDocument/2006/relationships/image" Target="../media/image17.svg"/><Relationship Id="rId4" Type="http://schemas.openxmlformats.org/officeDocument/2006/relationships/image" Target="../media/image4.png"/><Relationship Id="rId9" Type="http://schemas.openxmlformats.org/officeDocument/2006/relationships/image" Target="../media/image7.svg"/><Relationship Id="rId14" Type="http://schemas.openxmlformats.org/officeDocument/2006/relationships/image" Target="../media/image9.png"/><Relationship Id="rId22"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1.png"/><Relationship Id="rId3" Type="http://schemas.openxmlformats.org/officeDocument/2006/relationships/notesSlide" Target="../notesSlides/notesSlide17.xml"/><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tags" Target="../tags/tag21.xm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7.png"/><Relationship Id="rId19" Type="http://schemas.openxmlformats.org/officeDocument/2006/relationships/image" Target="../media/image17.svg"/><Relationship Id="rId4" Type="http://schemas.openxmlformats.org/officeDocument/2006/relationships/image" Target="../media/image4.png"/><Relationship Id="rId9" Type="http://schemas.openxmlformats.org/officeDocument/2006/relationships/image" Target="../media/image7.svg"/><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1.mp3"/><Relationship Id="rId7" Type="http://schemas.openxmlformats.org/officeDocument/2006/relationships/image" Target="../media/image34.gif"/><Relationship Id="rId2" Type="http://schemas.microsoft.com/office/2007/relationships/media" Target="../media/media1.mp3"/><Relationship Id="rId1" Type="http://schemas.openxmlformats.org/officeDocument/2006/relationships/tags" Target="../tags/tag22.xml"/><Relationship Id="rId6" Type="http://schemas.openxmlformats.org/officeDocument/2006/relationships/image" Target="../media/image33.jpeg"/><Relationship Id="rId5" Type="http://schemas.openxmlformats.org/officeDocument/2006/relationships/notesSlide" Target="../notesSlides/notesSlide18.xml"/><Relationship Id="rId4" Type="http://schemas.openxmlformats.org/officeDocument/2006/relationships/slideLayout" Target="../slideLayouts/slideLayout12.xml"/><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image" Target="../media/image38.png"/><Relationship Id="rId3" Type="http://schemas.openxmlformats.org/officeDocument/2006/relationships/audio" Target="../media/media2.m4a"/><Relationship Id="rId7" Type="http://schemas.openxmlformats.org/officeDocument/2006/relationships/video" Target="../media/media4.mp4"/><Relationship Id="rId12" Type="http://schemas.openxmlformats.org/officeDocument/2006/relationships/image" Target="../media/image37.png"/><Relationship Id="rId2" Type="http://schemas.microsoft.com/office/2007/relationships/media" Target="../media/media2.m4a"/><Relationship Id="rId16" Type="http://schemas.openxmlformats.org/officeDocument/2006/relationships/image" Target="../media/image40.png"/><Relationship Id="rId1" Type="http://schemas.openxmlformats.org/officeDocument/2006/relationships/tags" Target="../tags/tag23.xml"/><Relationship Id="rId6" Type="http://schemas.microsoft.com/office/2007/relationships/media" Target="../media/media4.mp4"/><Relationship Id="rId11" Type="http://schemas.openxmlformats.org/officeDocument/2006/relationships/notesSlide" Target="../notesSlides/notesSlide19.xml"/><Relationship Id="rId5" Type="http://schemas.microsoft.com/office/2007/relationships/media" Target="../media/media3.m4a"/><Relationship Id="rId15" Type="http://schemas.openxmlformats.org/officeDocument/2006/relationships/image" Target="../media/image35.png"/><Relationship Id="rId10" Type="http://schemas.openxmlformats.org/officeDocument/2006/relationships/slideLayout" Target="../slideLayouts/slideLayout12.xml"/><Relationship Id="rId4" Type="http://schemas.openxmlformats.org/officeDocument/2006/relationships/audio" Target="NULL" TargetMode="External"/><Relationship Id="rId9" Type="http://schemas.openxmlformats.org/officeDocument/2006/relationships/audio" Target="../media/media5.mp3"/><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1.png"/><Relationship Id="rId3" Type="http://schemas.openxmlformats.org/officeDocument/2006/relationships/notesSlide" Target="../notesSlides/notesSlide2.xml"/><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tags" Target="../tags/tag6.xm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7.png"/><Relationship Id="rId19" Type="http://schemas.openxmlformats.org/officeDocument/2006/relationships/image" Target="../media/image17.svg"/><Relationship Id="rId4" Type="http://schemas.openxmlformats.org/officeDocument/2006/relationships/image" Target="../media/image4.png"/><Relationship Id="rId9" Type="http://schemas.openxmlformats.org/officeDocument/2006/relationships/image" Target="../media/image7.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image" Target="../media/image38.png"/><Relationship Id="rId3" Type="http://schemas.openxmlformats.org/officeDocument/2006/relationships/audio" Target="../media/media2.m4a"/><Relationship Id="rId7" Type="http://schemas.openxmlformats.org/officeDocument/2006/relationships/video" Target="../media/media4.mp4"/><Relationship Id="rId12" Type="http://schemas.openxmlformats.org/officeDocument/2006/relationships/image" Target="../media/image37.png"/><Relationship Id="rId2" Type="http://schemas.microsoft.com/office/2007/relationships/media" Target="../media/media2.m4a"/><Relationship Id="rId16" Type="http://schemas.openxmlformats.org/officeDocument/2006/relationships/image" Target="../media/image40.png"/><Relationship Id="rId1" Type="http://schemas.openxmlformats.org/officeDocument/2006/relationships/tags" Target="../tags/tag24.xml"/><Relationship Id="rId6" Type="http://schemas.microsoft.com/office/2007/relationships/media" Target="../media/media4.mp4"/><Relationship Id="rId11" Type="http://schemas.openxmlformats.org/officeDocument/2006/relationships/notesSlide" Target="../notesSlides/notesSlide20.xml"/><Relationship Id="rId5" Type="http://schemas.microsoft.com/office/2007/relationships/media" Target="../media/media3.m4a"/><Relationship Id="rId15" Type="http://schemas.openxmlformats.org/officeDocument/2006/relationships/image" Target="../media/image35.png"/><Relationship Id="rId10" Type="http://schemas.openxmlformats.org/officeDocument/2006/relationships/slideLayout" Target="../slideLayouts/slideLayout12.xml"/><Relationship Id="rId4" Type="http://schemas.openxmlformats.org/officeDocument/2006/relationships/audio" Target="NULL" TargetMode="External"/><Relationship Id="rId9" Type="http://schemas.openxmlformats.org/officeDocument/2006/relationships/audio" Target="../media/media5.mp3"/><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image" Target="../media/image38.png"/><Relationship Id="rId3" Type="http://schemas.openxmlformats.org/officeDocument/2006/relationships/audio" Target="../media/media2.m4a"/><Relationship Id="rId7" Type="http://schemas.openxmlformats.org/officeDocument/2006/relationships/video" Target="../media/media4.mp4"/><Relationship Id="rId12" Type="http://schemas.openxmlformats.org/officeDocument/2006/relationships/image" Target="../media/image37.png"/><Relationship Id="rId2" Type="http://schemas.microsoft.com/office/2007/relationships/media" Target="../media/media2.m4a"/><Relationship Id="rId16" Type="http://schemas.openxmlformats.org/officeDocument/2006/relationships/image" Target="../media/image40.png"/><Relationship Id="rId1" Type="http://schemas.openxmlformats.org/officeDocument/2006/relationships/tags" Target="../tags/tag25.xml"/><Relationship Id="rId6" Type="http://schemas.microsoft.com/office/2007/relationships/media" Target="../media/media4.mp4"/><Relationship Id="rId11" Type="http://schemas.openxmlformats.org/officeDocument/2006/relationships/notesSlide" Target="../notesSlides/notesSlide21.xml"/><Relationship Id="rId5" Type="http://schemas.microsoft.com/office/2007/relationships/media" Target="../media/media3.m4a"/><Relationship Id="rId15" Type="http://schemas.openxmlformats.org/officeDocument/2006/relationships/image" Target="../media/image35.png"/><Relationship Id="rId10" Type="http://schemas.openxmlformats.org/officeDocument/2006/relationships/slideLayout" Target="../slideLayouts/slideLayout12.xml"/><Relationship Id="rId4" Type="http://schemas.openxmlformats.org/officeDocument/2006/relationships/audio" Target="NULL" TargetMode="External"/><Relationship Id="rId9" Type="http://schemas.openxmlformats.org/officeDocument/2006/relationships/audio" Target="../media/media5.mp3"/><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image" Target="../media/image38.png"/><Relationship Id="rId3" Type="http://schemas.openxmlformats.org/officeDocument/2006/relationships/audio" Target="../media/media2.m4a"/><Relationship Id="rId7" Type="http://schemas.openxmlformats.org/officeDocument/2006/relationships/video" Target="../media/media4.mp4"/><Relationship Id="rId12" Type="http://schemas.openxmlformats.org/officeDocument/2006/relationships/image" Target="../media/image37.png"/><Relationship Id="rId2" Type="http://schemas.microsoft.com/office/2007/relationships/media" Target="../media/media2.m4a"/><Relationship Id="rId16" Type="http://schemas.openxmlformats.org/officeDocument/2006/relationships/image" Target="../media/image40.png"/><Relationship Id="rId1" Type="http://schemas.openxmlformats.org/officeDocument/2006/relationships/tags" Target="../tags/tag26.xml"/><Relationship Id="rId6" Type="http://schemas.microsoft.com/office/2007/relationships/media" Target="../media/media4.mp4"/><Relationship Id="rId11" Type="http://schemas.openxmlformats.org/officeDocument/2006/relationships/notesSlide" Target="../notesSlides/notesSlide22.xml"/><Relationship Id="rId5" Type="http://schemas.microsoft.com/office/2007/relationships/media" Target="../media/media3.m4a"/><Relationship Id="rId15" Type="http://schemas.openxmlformats.org/officeDocument/2006/relationships/image" Target="../media/image35.png"/><Relationship Id="rId10" Type="http://schemas.openxmlformats.org/officeDocument/2006/relationships/slideLayout" Target="../slideLayouts/slideLayout12.xml"/><Relationship Id="rId4" Type="http://schemas.openxmlformats.org/officeDocument/2006/relationships/audio" Target="NULL" TargetMode="External"/><Relationship Id="rId9" Type="http://schemas.openxmlformats.org/officeDocument/2006/relationships/audio" Target="../media/media5.mp3"/><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audio" Target="../media/media1.mp3"/><Relationship Id="rId7" Type="http://schemas.openxmlformats.org/officeDocument/2006/relationships/image" Target="../media/image42.png"/><Relationship Id="rId2" Type="http://schemas.microsoft.com/office/2007/relationships/media" Target="../media/media1.mp3"/><Relationship Id="rId1" Type="http://schemas.openxmlformats.org/officeDocument/2006/relationships/tags" Target="../tags/tag27.xml"/><Relationship Id="rId6" Type="http://schemas.openxmlformats.org/officeDocument/2006/relationships/image" Target="../media/image41.jpeg"/><Relationship Id="rId11" Type="http://schemas.openxmlformats.org/officeDocument/2006/relationships/image" Target="../media/image35.png"/><Relationship Id="rId5" Type="http://schemas.openxmlformats.org/officeDocument/2006/relationships/notesSlide" Target="../notesSlides/notesSlide23.xml"/><Relationship Id="rId10" Type="http://schemas.openxmlformats.org/officeDocument/2006/relationships/image" Target="../media/image38.png"/><Relationship Id="rId4" Type="http://schemas.openxmlformats.org/officeDocument/2006/relationships/slideLayout" Target="../slideLayouts/slideLayout12.xml"/><Relationship Id="rId9" Type="http://schemas.openxmlformats.org/officeDocument/2006/relationships/image" Target="../media/image34.gif"/></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2.png"/><Relationship Id="rId3" Type="http://schemas.openxmlformats.org/officeDocument/2006/relationships/notesSlide" Target="../notesSlides/notesSlide24.xml"/><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0.png"/><Relationship Id="rId1" Type="http://schemas.openxmlformats.org/officeDocument/2006/relationships/tags" Target="../tags/tag28.xm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7.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7.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sv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31.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18.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1.png"/><Relationship Id="rId3" Type="http://schemas.openxmlformats.org/officeDocument/2006/relationships/notesSlide" Target="../notesSlides/notesSlide6.xml"/><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tags" Target="../tags/tag10.xm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7.png"/><Relationship Id="rId19" Type="http://schemas.openxmlformats.org/officeDocument/2006/relationships/image" Target="../media/image17.svg"/><Relationship Id="rId4" Type="http://schemas.openxmlformats.org/officeDocument/2006/relationships/image" Target="../media/image4.png"/><Relationship Id="rId9" Type="http://schemas.openxmlformats.org/officeDocument/2006/relationships/image" Target="../media/image7.sv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7" name="Group 4"/>
          <p:cNvGrpSpPr>
            <a:grpSpLocks/>
          </p:cNvGrpSpPr>
          <p:nvPr/>
        </p:nvGrpSpPr>
        <p:grpSpPr bwMode="auto">
          <a:xfrm>
            <a:off x="8187588" y="8709809"/>
            <a:ext cx="1450182" cy="1600200"/>
            <a:chOff x="4911" y="3744"/>
            <a:chExt cx="609" cy="672"/>
          </a:xfrm>
        </p:grpSpPr>
        <p:pic>
          <p:nvPicPr>
            <p:cNvPr id="6171" name="Picture 5"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6"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8" name="Group 8"/>
          <p:cNvGrpSpPr>
            <a:grpSpLocks/>
          </p:cNvGrpSpPr>
          <p:nvPr/>
        </p:nvGrpSpPr>
        <p:grpSpPr bwMode="auto">
          <a:xfrm>
            <a:off x="4264820" y="8801100"/>
            <a:ext cx="1450181" cy="1600200"/>
            <a:chOff x="4911" y="3744"/>
            <a:chExt cx="609" cy="672"/>
          </a:xfrm>
        </p:grpSpPr>
        <p:pic>
          <p:nvPicPr>
            <p:cNvPr id="6168" name="Picture 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10"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11"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9" name="Group 12"/>
          <p:cNvGrpSpPr>
            <a:grpSpLocks/>
          </p:cNvGrpSpPr>
          <p:nvPr/>
        </p:nvGrpSpPr>
        <p:grpSpPr bwMode="auto">
          <a:xfrm>
            <a:off x="2286002" y="8229600"/>
            <a:ext cx="2135982" cy="2286000"/>
            <a:chOff x="4911" y="3744"/>
            <a:chExt cx="609" cy="672"/>
          </a:xfrm>
        </p:grpSpPr>
        <p:pic>
          <p:nvPicPr>
            <p:cNvPr id="6165" name="Picture 13"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14"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15"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0" name="Group 16"/>
          <p:cNvGrpSpPr>
            <a:grpSpLocks/>
          </p:cNvGrpSpPr>
          <p:nvPr/>
        </p:nvGrpSpPr>
        <p:grpSpPr bwMode="auto">
          <a:xfrm>
            <a:off x="139645" y="8600815"/>
            <a:ext cx="1450181" cy="1600200"/>
            <a:chOff x="4911" y="3744"/>
            <a:chExt cx="609" cy="672"/>
          </a:xfrm>
        </p:grpSpPr>
        <p:pic>
          <p:nvPicPr>
            <p:cNvPr id="6162"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1" name="Group 20"/>
          <p:cNvGrpSpPr>
            <a:grpSpLocks/>
          </p:cNvGrpSpPr>
          <p:nvPr/>
        </p:nvGrpSpPr>
        <p:grpSpPr bwMode="auto">
          <a:xfrm>
            <a:off x="11841150" y="8130731"/>
            <a:ext cx="1793081" cy="2171700"/>
            <a:chOff x="4911" y="3744"/>
            <a:chExt cx="609" cy="672"/>
          </a:xfrm>
        </p:grpSpPr>
        <p:pic>
          <p:nvPicPr>
            <p:cNvPr id="6159" name="Picture 21"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22"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3"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2" name="Picture 31"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430000" y="228604"/>
            <a:ext cx="13716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Nhac dem bai co la ( Dan ca Bac Bo ).mp3">
            <a:hlinkClick r:id="" action="ppaction://media"/>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5659100" y="97155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WordArt 37"/>
          <p:cNvSpPr>
            <a:spLocks noChangeArrowheads="1" noChangeShapeType="1" noTextEdit="1"/>
          </p:cNvSpPr>
          <p:nvPr/>
        </p:nvSpPr>
        <p:spPr bwMode="auto">
          <a:xfrm>
            <a:off x="2971801" y="342900"/>
            <a:ext cx="12487277" cy="571500"/>
          </a:xfrm>
          <a:prstGeom prst="rect">
            <a:avLst/>
          </a:prstGeom>
        </p:spPr>
        <p:txBody>
          <a:bodyPr wrap="none" fromWordArt="1">
            <a:prstTxWarp prst="textPlain">
              <a:avLst>
                <a:gd name="adj" fmla="val 50000"/>
              </a:avLst>
            </a:prstTxWarp>
          </a:bodyPr>
          <a:lstStyle/>
          <a:p>
            <a:pPr algn="ctr"/>
            <a:endParaRPr lang="en-US" sz="5400" kern="10">
              <a:ln w="9525">
                <a:solidFill>
                  <a:schemeClr val="tx1"/>
                </a:solidFill>
                <a:round/>
                <a:headEnd/>
                <a:tailEnd/>
              </a:ln>
              <a:latin typeface="Times New Roman" panose="02020603050405020304" pitchFamily="18" charset="0"/>
              <a:cs typeface="Times New Roman" panose="02020603050405020304" pitchFamily="18" charset="0"/>
            </a:endParaRPr>
          </a:p>
        </p:txBody>
      </p:sp>
      <p:sp>
        <p:nvSpPr>
          <p:cNvPr id="6156" name="TextBox 30"/>
          <p:cNvSpPr txBox="1">
            <a:spLocks noChangeArrowheads="1"/>
          </p:cNvSpPr>
          <p:nvPr/>
        </p:nvSpPr>
        <p:spPr bwMode="auto">
          <a:xfrm>
            <a:off x="2847757" y="583364"/>
            <a:ext cx="120385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4200" b="1" dirty="0">
                <a:solidFill>
                  <a:schemeClr val="bg1"/>
                </a:solidFill>
                <a:latin typeface="Times New Roman" panose="02020603050405020304" pitchFamily="18" charset="0"/>
                <a:cs typeface="Times New Roman" panose="02020603050405020304" pitchFamily="18" charset="0"/>
              </a:rPr>
              <a:t>        </a:t>
            </a:r>
            <a:r>
              <a:rPr lang="vi-VN" altLang="en-US" sz="4800" b="1" dirty="0">
                <a:solidFill>
                  <a:srgbClr val="7030A0"/>
                </a:solidFill>
                <a:latin typeface="Times New Roman" panose="02020603050405020304" pitchFamily="18" charset="0"/>
                <a:cs typeface="Times New Roman" panose="02020603050405020304" pitchFamily="18" charset="0"/>
              </a:rPr>
              <a:t>TRƯỜNG TIỂU HỌC QUANG </a:t>
            </a:r>
            <a:r>
              <a:rPr lang="en-US" altLang="en-US" sz="4800" b="1" dirty="0">
                <a:solidFill>
                  <a:srgbClr val="7030A0"/>
                </a:solidFill>
                <a:latin typeface="Times New Roman" panose="02020603050405020304" pitchFamily="18" charset="0"/>
                <a:cs typeface="Times New Roman" panose="02020603050405020304" pitchFamily="18" charset="0"/>
              </a:rPr>
              <a:t>TRUNG</a:t>
            </a:r>
          </a:p>
        </p:txBody>
      </p:sp>
      <p:sp>
        <p:nvSpPr>
          <p:cNvPr id="6157" name="TextBox 1"/>
          <p:cNvSpPr txBox="1">
            <a:spLocks noChangeArrowheads="1"/>
          </p:cNvSpPr>
          <p:nvPr/>
        </p:nvSpPr>
        <p:spPr bwMode="auto">
          <a:xfrm>
            <a:off x="3916923" y="4250053"/>
            <a:ext cx="1096936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4800" b="1" dirty="0" err="1">
                <a:solidFill>
                  <a:srgbClr val="FF0000"/>
                </a:solidFill>
                <a:latin typeface="Times New Roman" panose="02020603050405020304" pitchFamily="18" charset="0"/>
                <a:cs typeface="Times New Roman" panose="02020603050405020304" pitchFamily="18" charset="0"/>
              </a:rPr>
              <a:t>Môn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Lịch</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sử</a:t>
            </a:r>
            <a:r>
              <a:rPr lang="en-US" altLang="en-US" sz="4800" b="1" dirty="0" smtClean="0">
                <a:solidFill>
                  <a:srgbClr val="FF0000"/>
                </a:solidFill>
                <a:latin typeface="Times New Roman" panose="02020603050405020304" pitchFamily="18" charset="0"/>
                <a:cs typeface="Times New Roman" panose="02020603050405020304" pitchFamily="18" charset="0"/>
              </a:rPr>
              <a:t> - </a:t>
            </a:r>
            <a:r>
              <a:rPr lang="en-US" altLang="en-US" sz="4800" b="1" dirty="0" err="1" smtClean="0">
                <a:solidFill>
                  <a:srgbClr val="FF0000"/>
                </a:solidFill>
                <a:latin typeface="Times New Roman" panose="02020603050405020304" pitchFamily="18" charset="0"/>
                <a:cs typeface="Times New Roman" panose="02020603050405020304" pitchFamily="18" charset="0"/>
              </a:rPr>
              <a:t>Địa</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lý</a:t>
            </a:r>
            <a:endParaRPr lang="en-US" altLang="en-US" sz="4800" b="1" dirty="0" smtClean="0">
              <a:solidFill>
                <a:srgbClr val="FF0000"/>
              </a:solidFill>
              <a:latin typeface="Times New Roman" panose="02020603050405020304" pitchFamily="18" charset="0"/>
              <a:cs typeface="Times New Roman" panose="02020603050405020304" pitchFamily="18" charset="0"/>
            </a:endParaRPr>
          </a:p>
          <a:p>
            <a:pPr eaLnBrk="1" hangingPunct="1"/>
            <a:r>
              <a:rPr lang="en-US" altLang="en-US" sz="4800" b="1" dirty="0" err="1" smtClean="0">
                <a:solidFill>
                  <a:srgbClr val="FF0000"/>
                </a:solidFill>
                <a:latin typeface="Times New Roman" panose="02020603050405020304" pitchFamily="18" charset="0"/>
                <a:cs typeface="Times New Roman" panose="02020603050405020304" pitchFamily="18" charset="0"/>
              </a:rPr>
              <a:t>Bài</a:t>
            </a:r>
            <a:r>
              <a:rPr lang="en-US" altLang="en-US" sz="4800" b="1" dirty="0" smtClean="0">
                <a:solidFill>
                  <a:srgbClr val="FF0000"/>
                </a:solidFill>
                <a:latin typeface="Times New Roman" panose="02020603050405020304" pitchFamily="18" charset="0"/>
                <a:cs typeface="Times New Roman" panose="02020603050405020304" pitchFamily="18" charset="0"/>
              </a:rPr>
              <a:t> 7: </a:t>
            </a:r>
            <a:r>
              <a:rPr lang="en-US" altLang="en-US" sz="4800" b="1" dirty="0" err="1" smtClean="0">
                <a:solidFill>
                  <a:srgbClr val="FF0000"/>
                </a:solidFill>
                <a:latin typeface="Times New Roman" panose="02020603050405020304" pitchFamily="18" charset="0"/>
                <a:cs typeface="Times New Roman" panose="02020603050405020304" pitchFamily="18" charset="0"/>
              </a:rPr>
              <a:t>Vương</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quốc</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Chăm</a:t>
            </a:r>
            <a:r>
              <a:rPr lang="en-US" altLang="en-US" sz="4800" b="1" dirty="0" smtClean="0">
                <a:solidFill>
                  <a:srgbClr val="FF0000"/>
                </a:solidFill>
                <a:latin typeface="Times New Roman" panose="02020603050405020304" pitchFamily="18" charset="0"/>
                <a:cs typeface="Times New Roman" panose="02020603050405020304" pitchFamily="18" charset="0"/>
              </a:rPr>
              <a:t> – pa (</a:t>
            </a:r>
            <a:r>
              <a:rPr lang="en-US" altLang="en-US" sz="4800" b="1" dirty="0" err="1" smtClean="0">
                <a:solidFill>
                  <a:srgbClr val="FF0000"/>
                </a:solidFill>
                <a:latin typeface="Times New Roman" panose="02020603050405020304" pitchFamily="18" charset="0"/>
                <a:cs typeface="Times New Roman" panose="02020603050405020304" pitchFamily="18" charset="0"/>
              </a:rPr>
              <a:t>Tiết</a:t>
            </a:r>
            <a:r>
              <a:rPr lang="en-US" altLang="en-US" sz="4800" b="1" dirty="0" smtClean="0">
                <a:solidFill>
                  <a:srgbClr val="FF0000"/>
                </a:solidFill>
                <a:latin typeface="Times New Roman" panose="02020603050405020304" pitchFamily="18" charset="0"/>
                <a:cs typeface="Times New Roman" panose="02020603050405020304" pitchFamily="18" charset="0"/>
              </a:rPr>
              <a:t> 1)</a:t>
            </a:r>
            <a:endParaRPr lang="en-US" altLang="en-US" sz="4800" b="1" dirty="0">
              <a:solidFill>
                <a:srgbClr val="FF0000"/>
              </a:solidFill>
              <a:latin typeface="Times New Roman" panose="02020603050405020304" pitchFamily="18" charset="0"/>
              <a:cs typeface="Times New Roman" panose="02020603050405020304" pitchFamily="18" charset="0"/>
            </a:endParaRPr>
          </a:p>
          <a:p>
            <a:pPr eaLnBrk="1" hangingPunct="1"/>
            <a:endParaRPr lang="en-US"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17476" y="914402"/>
            <a:ext cx="254627" cy="415498"/>
          </a:xfrm>
          <a:prstGeom prst="rect">
            <a:avLst/>
          </a:prstGeom>
          <a:noFill/>
        </p:spPr>
        <p:txBody>
          <a:bodyPr wrap="square" rtlCol="0">
            <a:spAutoFit/>
          </a:bodyPr>
          <a:lstStyle/>
          <a:p>
            <a:endParaRPr lang="en-US" sz="2100"/>
          </a:p>
        </p:txBody>
      </p:sp>
      <p:sp>
        <p:nvSpPr>
          <p:cNvPr id="4" name="Rectangle 3"/>
          <p:cNvSpPr/>
          <p:nvPr/>
        </p:nvSpPr>
        <p:spPr>
          <a:xfrm>
            <a:off x="892832" y="2672659"/>
            <a:ext cx="16502339" cy="923330"/>
          </a:xfrm>
          <a:prstGeom prst="rect">
            <a:avLst/>
          </a:prstGeom>
          <a:noFill/>
        </p:spPr>
        <p:txBody>
          <a:bodyPr spcFirstLastPara="1" wrap="square" lIns="182880" tIns="91440" rIns="182880" bIns="91440" numCol="1">
            <a:prstTxWarp prst="textArchUp">
              <a:avLst/>
            </a:prstTxWarp>
            <a:spAutoFit/>
          </a:bodyPr>
          <a:lstStyle/>
          <a:p>
            <a:pPr algn="ctr"/>
            <a:r>
              <a:rPr lang="vi-VN" altLang="en-US" sz="5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CHÀO MỪNG</a:t>
            </a:r>
            <a:r>
              <a:rPr lang="en-US" altLang="en-US" sz="5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CÁC QUÝ THẦY CÔ ĐẾN DỰ GIỜ LỚP 5E</a:t>
            </a:r>
            <a:endParaRPr lang="en-US" sz="5600" b="1" dirty="0">
              <a:ln w="22225">
                <a:solidFill>
                  <a:schemeClr val="accent2"/>
                </a:solidFill>
                <a:prstDash val="solid"/>
              </a:ln>
              <a:solidFill>
                <a:srgbClr val="FF0000"/>
              </a:solidFill>
            </a:endParaRPr>
          </a:p>
        </p:txBody>
      </p:sp>
      <p:sp>
        <p:nvSpPr>
          <p:cNvPr id="6" name="TextBox 5"/>
          <p:cNvSpPr txBox="1"/>
          <p:nvPr/>
        </p:nvSpPr>
        <p:spPr>
          <a:xfrm>
            <a:off x="4985317" y="7538109"/>
            <a:ext cx="9211176" cy="830997"/>
          </a:xfrm>
          <a:prstGeom prst="rect">
            <a:avLst/>
          </a:prstGeom>
          <a:noFill/>
        </p:spPr>
        <p:txBody>
          <a:bodyPr wrap="none" rtlCol="0">
            <a:spAutoFit/>
          </a:bodyPr>
          <a:lstStyle/>
          <a:p>
            <a:r>
              <a:rPr lang="en-US" sz="4800" b="1" i="1" dirty="0" err="1">
                <a:solidFill>
                  <a:srgbClr val="C00000"/>
                </a:solidFill>
                <a:latin typeface="Times New Roman" panose="02020603050405020304" pitchFamily="18" charset="0"/>
                <a:cs typeface="Times New Roman" panose="02020603050405020304" pitchFamily="18" charset="0"/>
              </a:rPr>
              <a:t>Giáo</a:t>
            </a:r>
            <a:r>
              <a:rPr lang="en-US" sz="4800" b="1" i="1" dirty="0">
                <a:solidFill>
                  <a:srgbClr val="C00000"/>
                </a:solidFill>
                <a:latin typeface="Times New Roman" panose="02020603050405020304" pitchFamily="18" charset="0"/>
                <a:cs typeface="Times New Roman" panose="02020603050405020304" pitchFamily="18" charset="0"/>
              </a:rPr>
              <a:t> </a:t>
            </a:r>
            <a:r>
              <a:rPr lang="en-US" sz="4800" b="1" i="1" dirty="0" err="1">
                <a:solidFill>
                  <a:srgbClr val="C00000"/>
                </a:solidFill>
                <a:latin typeface="Times New Roman" panose="02020603050405020304" pitchFamily="18" charset="0"/>
                <a:cs typeface="Times New Roman" panose="02020603050405020304" pitchFamily="18" charset="0"/>
              </a:rPr>
              <a:t>viên</a:t>
            </a:r>
            <a:r>
              <a:rPr lang="en-US" sz="4800" b="1" i="1" dirty="0">
                <a:solidFill>
                  <a:srgbClr val="C00000"/>
                </a:solidFill>
                <a:latin typeface="Times New Roman" panose="02020603050405020304" pitchFamily="18" charset="0"/>
                <a:cs typeface="Times New Roman" panose="02020603050405020304" pitchFamily="18" charset="0"/>
              </a:rPr>
              <a:t> </a:t>
            </a:r>
            <a:r>
              <a:rPr lang="en-US" sz="4800" b="1" i="1" dirty="0" err="1">
                <a:solidFill>
                  <a:srgbClr val="C00000"/>
                </a:solidFill>
                <a:latin typeface="Times New Roman" panose="02020603050405020304" pitchFamily="18" charset="0"/>
                <a:cs typeface="Times New Roman" panose="02020603050405020304" pitchFamily="18" charset="0"/>
              </a:rPr>
              <a:t>thực</a:t>
            </a:r>
            <a:r>
              <a:rPr lang="en-US" sz="4800" b="1" i="1" dirty="0">
                <a:solidFill>
                  <a:srgbClr val="C00000"/>
                </a:solidFill>
                <a:latin typeface="Times New Roman" panose="02020603050405020304" pitchFamily="18" charset="0"/>
                <a:cs typeface="Times New Roman" panose="02020603050405020304" pitchFamily="18" charset="0"/>
              </a:rPr>
              <a:t> </a:t>
            </a:r>
            <a:r>
              <a:rPr lang="en-US" sz="4800" b="1" i="1" dirty="0" err="1">
                <a:solidFill>
                  <a:srgbClr val="C00000"/>
                </a:solidFill>
                <a:latin typeface="Times New Roman" panose="02020603050405020304" pitchFamily="18" charset="0"/>
                <a:cs typeface="Times New Roman" panose="02020603050405020304" pitchFamily="18" charset="0"/>
              </a:rPr>
              <a:t>hiện</a:t>
            </a:r>
            <a:r>
              <a:rPr lang="en-US" sz="4800" b="1" i="1" dirty="0">
                <a:solidFill>
                  <a:srgbClr val="C00000"/>
                </a:solidFill>
                <a:latin typeface="Times New Roman" panose="02020603050405020304" pitchFamily="18" charset="0"/>
                <a:cs typeface="Times New Roman" panose="02020603050405020304" pitchFamily="18" charset="0"/>
              </a:rPr>
              <a:t> : </a:t>
            </a:r>
            <a:r>
              <a:rPr lang="en-US" sz="4800" b="1" i="1" dirty="0" err="1">
                <a:solidFill>
                  <a:srgbClr val="C00000"/>
                </a:solidFill>
                <a:latin typeface="Times New Roman" panose="02020603050405020304" pitchFamily="18" charset="0"/>
                <a:cs typeface="Times New Roman" panose="02020603050405020304" pitchFamily="18" charset="0"/>
              </a:rPr>
              <a:t>Lê</a:t>
            </a:r>
            <a:r>
              <a:rPr lang="en-US" sz="4800" b="1" i="1" dirty="0">
                <a:solidFill>
                  <a:srgbClr val="C00000"/>
                </a:solidFill>
                <a:latin typeface="Times New Roman" panose="02020603050405020304" pitchFamily="18" charset="0"/>
                <a:cs typeface="Times New Roman" panose="02020603050405020304" pitchFamily="18" charset="0"/>
              </a:rPr>
              <a:t> </a:t>
            </a:r>
            <a:r>
              <a:rPr lang="en-US" sz="4800" b="1" i="1" dirty="0" err="1">
                <a:solidFill>
                  <a:srgbClr val="C00000"/>
                </a:solidFill>
                <a:latin typeface="Times New Roman" panose="02020603050405020304" pitchFamily="18" charset="0"/>
                <a:cs typeface="Times New Roman" panose="02020603050405020304" pitchFamily="18" charset="0"/>
              </a:rPr>
              <a:t>Thị</a:t>
            </a:r>
            <a:r>
              <a:rPr lang="en-US" sz="4800" b="1" i="1" dirty="0">
                <a:solidFill>
                  <a:srgbClr val="C00000"/>
                </a:solidFill>
                <a:latin typeface="Times New Roman" panose="02020603050405020304" pitchFamily="18" charset="0"/>
                <a:cs typeface="Times New Roman" panose="02020603050405020304" pitchFamily="18" charset="0"/>
              </a:rPr>
              <a:t> </a:t>
            </a:r>
            <a:r>
              <a:rPr lang="en-US" sz="4800" b="1" i="1" dirty="0" err="1">
                <a:solidFill>
                  <a:srgbClr val="C00000"/>
                </a:solidFill>
                <a:latin typeface="Times New Roman" panose="02020603050405020304" pitchFamily="18" charset="0"/>
                <a:cs typeface="Times New Roman" panose="02020603050405020304" pitchFamily="18" charset="0"/>
              </a:rPr>
              <a:t>Hạnh</a:t>
            </a:r>
            <a:r>
              <a:rPr lang="en-US" sz="4800" b="1" i="1" dirty="0">
                <a:solidFill>
                  <a:srgbClr val="C00000"/>
                </a:solidFill>
                <a:latin typeface="Times New Roman" panose="02020603050405020304" pitchFamily="18" charset="0"/>
                <a:cs typeface="Times New Roman" panose="02020603050405020304" pitchFamily="18" charset="0"/>
              </a:rPr>
              <a:t> </a:t>
            </a:r>
          </a:p>
        </p:txBody>
      </p:sp>
      <p:grpSp>
        <p:nvGrpSpPr>
          <p:cNvPr id="30" name="Group 16"/>
          <p:cNvGrpSpPr>
            <a:grpSpLocks/>
          </p:cNvGrpSpPr>
          <p:nvPr/>
        </p:nvGrpSpPr>
        <p:grpSpPr bwMode="auto">
          <a:xfrm>
            <a:off x="13503256" y="8748032"/>
            <a:ext cx="1450181" cy="1600200"/>
            <a:chOff x="4911" y="3744"/>
            <a:chExt cx="609" cy="672"/>
          </a:xfrm>
        </p:grpSpPr>
        <p:pic>
          <p:nvPicPr>
            <p:cNvPr id="31"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16"/>
          <p:cNvGrpSpPr>
            <a:grpSpLocks/>
          </p:cNvGrpSpPr>
          <p:nvPr/>
        </p:nvGrpSpPr>
        <p:grpSpPr bwMode="auto">
          <a:xfrm>
            <a:off x="6944844" y="8709809"/>
            <a:ext cx="1450181" cy="1600200"/>
            <a:chOff x="4911" y="3744"/>
            <a:chExt cx="609" cy="672"/>
          </a:xfrm>
        </p:grpSpPr>
        <p:pic>
          <p:nvPicPr>
            <p:cNvPr id="35"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16"/>
          <p:cNvGrpSpPr>
            <a:grpSpLocks/>
          </p:cNvGrpSpPr>
          <p:nvPr/>
        </p:nvGrpSpPr>
        <p:grpSpPr bwMode="auto">
          <a:xfrm>
            <a:off x="5613416" y="8709809"/>
            <a:ext cx="1450181" cy="1600200"/>
            <a:chOff x="4911" y="3744"/>
            <a:chExt cx="609" cy="672"/>
          </a:xfrm>
        </p:grpSpPr>
        <p:pic>
          <p:nvPicPr>
            <p:cNvPr id="39"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16"/>
          <p:cNvGrpSpPr>
            <a:grpSpLocks/>
          </p:cNvGrpSpPr>
          <p:nvPr/>
        </p:nvGrpSpPr>
        <p:grpSpPr bwMode="auto">
          <a:xfrm>
            <a:off x="1165931" y="8737858"/>
            <a:ext cx="1450181" cy="1600200"/>
            <a:chOff x="4911" y="3744"/>
            <a:chExt cx="609" cy="672"/>
          </a:xfrm>
        </p:grpSpPr>
        <p:pic>
          <p:nvPicPr>
            <p:cNvPr id="43"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16"/>
          <p:cNvGrpSpPr>
            <a:grpSpLocks/>
          </p:cNvGrpSpPr>
          <p:nvPr/>
        </p:nvGrpSpPr>
        <p:grpSpPr bwMode="auto">
          <a:xfrm>
            <a:off x="10815511" y="8748032"/>
            <a:ext cx="1450181" cy="1600200"/>
            <a:chOff x="4911" y="3744"/>
            <a:chExt cx="609" cy="672"/>
          </a:xfrm>
        </p:grpSpPr>
        <p:pic>
          <p:nvPicPr>
            <p:cNvPr id="47"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16"/>
          <p:cNvGrpSpPr>
            <a:grpSpLocks/>
          </p:cNvGrpSpPr>
          <p:nvPr/>
        </p:nvGrpSpPr>
        <p:grpSpPr bwMode="auto">
          <a:xfrm>
            <a:off x="16837819" y="8696294"/>
            <a:ext cx="1450181" cy="1600200"/>
            <a:chOff x="4911" y="3744"/>
            <a:chExt cx="609" cy="672"/>
          </a:xfrm>
        </p:grpSpPr>
        <p:pic>
          <p:nvPicPr>
            <p:cNvPr id="51"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Group 16"/>
          <p:cNvGrpSpPr>
            <a:grpSpLocks/>
          </p:cNvGrpSpPr>
          <p:nvPr/>
        </p:nvGrpSpPr>
        <p:grpSpPr bwMode="auto">
          <a:xfrm>
            <a:off x="15606919" y="8686800"/>
            <a:ext cx="1450181" cy="1600200"/>
            <a:chOff x="4911" y="3744"/>
            <a:chExt cx="609" cy="672"/>
          </a:xfrm>
        </p:grpSpPr>
        <p:pic>
          <p:nvPicPr>
            <p:cNvPr id="55"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16"/>
          <p:cNvGrpSpPr>
            <a:grpSpLocks/>
          </p:cNvGrpSpPr>
          <p:nvPr/>
        </p:nvGrpSpPr>
        <p:grpSpPr bwMode="auto">
          <a:xfrm>
            <a:off x="14526101" y="8771732"/>
            <a:ext cx="1450181" cy="1600200"/>
            <a:chOff x="4911" y="3744"/>
            <a:chExt cx="609" cy="672"/>
          </a:xfrm>
        </p:grpSpPr>
        <p:pic>
          <p:nvPicPr>
            <p:cNvPr id="59"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16"/>
          <p:cNvGrpSpPr>
            <a:grpSpLocks/>
          </p:cNvGrpSpPr>
          <p:nvPr/>
        </p:nvGrpSpPr>
        <p:grpSpPr bwMode="auto">
          <a:xfrm>
            <a:off x="9540696" y="8900432"/>
            <a:ext cx="1450181" cy="1600200"/>
            <a:chOff x="4911" y="3744"/>
            <a:chExt cx="609" cy="672"/>
          </a:xfrm>
        </p:grpSpPr>
        <p:pic>
          <p:nvPicPr>
            <p:cNvPr id="63" name="Picture 17"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3" y="3744"/>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8"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51777">
              <a:off x="4911"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9" descr="Hinh d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31318">
              <a:off x="5247" y="3888"/>
              <a:ext cx="2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5245094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4659" fill="hold"/>
                                        <p:tgtEl>
                                          <p:spTgt spid="26"/>
                                        </p:tgtEl>
                                      </p:cBhvr>
                                    </p:cmd>
                                  </p:childTnLst>
                                </p:cTn>
                              </p:par>
                              <p:par>
                                <p:cTn id="7" presetID="7" presetClass="entr" presetSubtype="4" fill="hold" grpId="0" nodeType="withEffect" nodePh="1">
                                  <p:stCondLst>
                                    <p:cond delay="0"/>
                                  </p:stCondLst>
                                  <p:endCondLst>
                                    <p:cond evt="begin" delay="0">
                                      <p:tn val="7"/>
                                    </p:cond>
                                  </p:end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5000" fill="hold"/>
                                        <p:tgtEl>
                                          <p:spTgt spid="27"/>
                                        </p:tgtEl>
                                        <p:attrNameLst>
                                          <p:attrName>ppt_x</p:attrName>
                                        </p:attrNameLst>
                                      </p:cBhvr>
                                      <p:tavLst>
                                        <p:tav tm="0">
                                          <p:val>
                                            <p:strVal val="#ppt_x"/>
                                          </p:val>
                                        </p:tav>
                                        <p:tav tm="100000">
                                          <p:val>
                                            <p:strVal val="#ppt_x"/>
                                          </p:val>
                                        </p:tav>
                                      </p:tavLst>
                                    </p:anim>
                                    <p:anim calcmode="lin" valueType="num">
                                      <p:cBhvr additive="base">
                                        <p:cTn id="10" dur="5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26"/>
                </p:tgtEl>
              </p:cMediaNode>
            </p:audio>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3A864A9D-F844-6045-31CB-36F962EEF54F}"/>
              </a:ext>
            </a:extLst>
          </p:cNvPr>
          <p:cNvGrpSpPr/>
          <p:nvPr/>
        </p:nvGrpSpPr>
        <p:grpSpPr>
          <a:xfrm>
            <a:off x="838200" y="419100"/>
            <a:ext cx="16306800" cy="9220200"/>
            <a:chOff x="0" y="0"/>
            <a:chExt cx="21640800" cy="11070274"/>
          </a:xfrm>
        </p:grpSpPr>
        <p:grpSp>
          <p:nvGrpSpPr>
            <p:cNvPr id="12" name="Group 3">
              <a:extLst>
                <a:ext uri="{FF2B5EF4-FFF2-40B4-BE49-F238E27FC236}">
                  <a16:creationId xmlns:a16="http://schemas.microsoft.com/office/drawing/2014/main" id="{CFA5496B-88D0-3555-53CE-2D2A0E4FFDD8}"/>
                </a:ext>
              </a:extLst>
            </p:cNvPr>
            <p:cNvGrpSpPr/>
            <p:nvPr/>
          </p:nvGrpSpPr>
          <p:grpSpPr>
            <a:xfrm>
              <a:off x="1368062" y="1907071"/>
              <a:ext cx="19081623" cy="7355293"/>
              <a:chOff x="0" y="0"/>
              <a:chExt cx="9464596" cy="3648268"/>
            </a:xfrm>
          </p:grpSpPr>
          <p:sp>
            <p:nvSpPr>
              <p:cNvPr id="16" name="Freeform 4">
                <a:extLst>
                  <a:ext uri="{FF2B5EF4-FFF2-40B4-BE49-F238E27FC236}">
                    <a16:creationId xmlns:a16="http://schemas.microsoft.com/office/drawing/2014/main" id="{D8BC48E9-D7B5-84BB-FFD7-30628CB590E3}"/>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3" name="AutoShape 5">
              <a:extLst>
                <a:ext uri="{FF2B5EF4-FFF2-40B4-BE49-F238E27FC236}">
                  <a16:creationId xmlns:a16="http://schemas.microsoft.com/office/drawing/2014/main" id="{79E3A11B-20CC-C3AC-EB6A-3E4E81502CB2}"/>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14" name="Freeform 6">
              <a:extLst>
                <a:ext uri="{FF2B5EF4-FFF2-40B4-BE49-F238E27FC236}">
                  <a16:creationId xmlns:a16="http://schemas.microsoft.com/office/drawing/2014/main" id="{5EB0EA4B-90E3-F0B6-CD21-C8CA0F78C100}"/>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r="-74505"/>
              </a:stretch>
            </a:blipFill>
          </p:spPr>
          <p:txBody>
            <a:bodyPr/>
            <a:lstStyle/>
            <a:p>
              <a:pPr defTabSz="609630"/>
              <a:endParaRPr lang="en-US" sz="1200">
                <a:solidFill>
                  <a:prstClr val="black"/>
                </a:solidFill>
                <a:latin typeface="Calibri"/>
              </a:endParaRPr>
            </a:p>
          </p:txBody>
        </p:sp>
        <p:sp>
          <p:nvSpPr>
            <p:cNvPr id="15" name="Freeform 7">
              <a:extLst>
                <a:ext uri="{FF2B5EF4-FFF2-40B4-BE49-F238E27FC236}">
                  <a16:creationId xmlns:a16="http://schemas.microsoft.com/office/drawing/2014/main" id="{DDA41F8F-2174-59D9-718F-DA7075CFD7C4}"/>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6"/>
                  </a:ext>
                </a:extLst>
              </a:blip>
              <a:stretch>
                <a:fillRect l="-74505"/>
              </a:stretch>
            </a:blipFill>
          </p:spPr>
          <p:txBody>
            <a:bodyPr/>
            <a:lstStyle/>
            <a:p>
              <a:pPr defTabSz="609630"/>
              <a:endParaRPr lang="en-US" sz="1200">
                <a:solidFill>
                  <a:prstClr val="black"/>
                </a:solidFill>
                <a:latin typeface="Calibri"/>
              </a:endParaRPr>
            </a:p>
          </p:txBody>
        </p:sp>
      </p:grpSp>
      <p:sp>
        <p:nvSpPr>
          <p:cNvPr id="17" name="TextBox 16">
            <a:extLst>
              <a:ext uri="{FF2B5EF4-FFF2-40B4-BE49-F238E27FC236}">
                <a16:creationId xmlns:a16="http://schemas.microsoft.com/office/drawing/2014/main" id="{DBC26D40-793C-D08B-29D8-F1829CF03ADC}"/>
              </a:ext>
            </a:extLst>
          </p:cNvPr>
          <p:cNvSpPr txBox="1"/>
          <p:nvPr/>
        </p:nvSpPr>
        <p:spPr>
          <a:xfrm>
            <a:off x="2286000" y="2781300"/>
            <a:ext cx="13563600" cy="4832092"/>
          </a:xfrm>
          <a:prstGeom prst="rect">
            <a:avLst/>
          </a:prstGeom>
          <a:noFill/>
        </p:spPr>
        <p:txBody>
          <a:bodyPr wrap="square" rtlCol="0">
            <a:spAutoFit/>
          </a:bodyPr>
          <a:lstStyle/>
          <a:p>
            <a:pPr algn="just"/>
            <a:r>
              <a:rPr lang="vi-VN" sz="4400" b="1" dirty="0">
                <a:latin typeface="+mj-lt"/>
                <a:ea typeface="Cambria" panose="02040503050406030204" pitchFamily="18" charset="0"/>
              </a:rPr>
              <a:t>Hiện nay, nước ta còn nhiều di tích đền tháp Chăm như: </a:t>
            </a:r>
            <a:r>
              <a:rPr lang="vi-VN" sz="4400" dirty="0">
                <a:latin typeface="+mj-lt"/>
                <a:ea typeface="Cambria" panose="02040503050406030204" pitchFamily="18" charset="0"/>
              </a:rPr>
              <a:t>Mỹ Khánh, Mỹ Sơn, Khương Mỹ, Dương Long, Cánh Tiên, Bánh Ít, Tháp Nhạn, Pô Na-ga, Pô Klong Ga-rai,… phân bố ở các tỉnh: Thừa Thiên Huế, Quảng Nam, Bình Định, Phú Yên, Khánh Hoà, Ninh Thuận, Bình Thuận. Ngoài ra, tháp Chăm còn có ở một tỉnh Tây Nguyên là Đắk Lắk.</a:t>
            </a:r>
            <a:endParaRPr lang="en-US" sz="4400" dirty="0">
              <a:latin typeface="+mj-lt"/>
              <a:ea typeface="Cambria" panose="02040503050406030204" pitchFamily="18" charset="0"/>
            </a:endParaRPr>
          </a:p>
        </p:txBody>
      </p:sp>
    </p:spTree>
    <p:custDataLst>
      <p:tags r:id="rId1"/>
    </p:custDataLst>
    <p:extLst>
      <p:ext uri="{BB962C8B-B14F-4D97-AF65-F5344CB8AC3E}">
        <p14:creationId xmlns:p14="http://schemas.microsoft.com/office/powerpoint/2010/main" val="3861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381000" y="3848100"/>
            <a:ext cx="8077200" cy="1938992"/>
          </a:xfrm>
          <a:prstGeom prst="rect">
            <a:avLst/>
          </a:prstGeom>
        </p:spPr>
        <p:txBody>
          <a:bodyPr wrap="square">
            <a:spAutoFit/>
          </a:bodyPr>
          <a:lstStyle/>
          <a:p>
            <a:pPr lvl="0" algn="just">
              <a:spcBef>
                <a:spcPts val="600"/>
              </a:spcBef>
              <a:spcAft>
                <a:spcPts val="600"/>
              </a:spcAft>
            </a:pP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Mô</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nét</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chính</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một</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đền</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tháp</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Chăm</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6000" b="1" i="0" u="none" strike="noStrike" kern="1200" cap="none" spc="0" normalizeH="0" baseline="0" noProof="0" dirty="0">
              <a:ln>
                <a:noFill/>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39A516-71F8-417F-BC78-C681AE2BC0CC}"/>
              </a:ext>
            </a:extLst>
          </p:cNvPr>
          <p:cNvPicPr>
            <a:picLocks noChangeAspect="1"/>
          </p:cNvPicPr>
          <p:nvPr/>
        </p:nvPicPr>
        <p:blipFill>
          <a:blip r:embed="rId4"/>
          <a:stretch>
            <a:fillRect/>
          </a:stretch>
        </p:blipFill>
        <p:spPr>
          <a:xfrm>
            <a:off x="9372599" y="2019300"/>
            <a:ext cx="8580649" cy="6629400"/>
          </a:xfrm>
          <a:prstGeom prst="rect">
            <a:avLst/>
          </a:prstGeom>
        </p:spPr>
      </p:pic>
    </p:spTree>
    <p:custDataLst>
      <p:tags r:id="rId1"/>
    </p:custDataLst>
    <p:extLst>
      <p:ext uri="{BB962C8B-B14F-4D97-AF65-F5344CB8AC3E}">
        <p14:creationId xmlns:p14="http://schemas.microsoft.com/office/powerpoint/2010/main" val="3320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333500"/>
            <a:ext cx="8331292" cy="6923522"/>
            <a:chOff x="0" y="133351"/>
            <a:chExt cx="9249414" cy="9231361"/>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600" b="0" i="0" u="none" strike="noStrike" kern="1200" cap="none" spc="-288"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Thánh</a:t>
              </a:r>
              <a:r>
                <a:rPr kumimoji="0" lang="en-US" sz="6600" b="0" i="0" u="none" strike="noStrike" kern="1200" cap="none" spc="-288"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sz="6600" b="0" i="0" u="none" strike="noStrike" kern="1200" cap="none" spc="-288"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địa</a:t>
              </a:r>
              <a:r>
                <a:rPr kumimoji="0" lang="en-US" sz="6600" b="0" i="0" u="none" strike="noStrike" kern="1200" cap="none" spc="-288"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sz="6600" b="0" i="0" u="none" strike="noStrike" kern="1200" cap="none" spc="-288"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Mỹ</a:t>
              </a:r>
              <a:r>
                <a:rPr kumimoji="0" lang="en-US" sz="6600" b="0" i="0" u="none" strike="noStrike" kern="1200" cap="none" spc="-288"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sz="6600" b="0" i="0" u="none" strike="noStrike" kern="1200" cap="none" spc="-288"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Sơn</a:t>
              </a:r>
              <a:endParaRPr kumimoji="0" lang="en-US" sz="6600" b="0" i="0" u="none" strike="noStrike" kern="1200" cap="none" spc="-288"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183260"/>
              <a:ext cx="9249414" cy="7181452"/>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j-lt"/>
                  <a:ea typeface="+mn-ea"/>
                  <a:cs typeface="+mn-cs"/>
                </a:rPr>
                <a:t>Thánh địa Mỹ Sơn là một quần thể</a:t>
              </a:r>
              <a:r>
                <a:rPr kumimoji="0" lang="en-US" sz="3200" b="0" i="0" u="none" strike="noStrike" kern="1200" cap="none" spc="-99" normalizeH="0" baseline="0" noProof="0" dirty="0">
                  <a:ln>
                    <a:noFill/>
                  </a:ln>
                  <a:solidFill>
                    <a:srgbClr val="FFC000"/>
                  </a:solidFill>
                  <a:effectLst/>
                  <a:uLnTx/>
                  <a:uFillTx/>
                  <a:latin typeface="+mj-lt"/>
                  <a:ea typeface="+mn-ea"/>
                  <a:cs typeface="+mn-cs"/>
                </a:rPr>
                <a:t> </a:t>
              </a:r>
              <a:r>
                <a:rPr kumimoji="0" lang="vi-VN" sz="3200" b="0" i="0" u="none" strike="noStrike" kern="1200" cap="none" spc="-99" normalizeH="0" baseline="0" noProof="0" dirty="0">
                  <a:ln>
                    <a:noFill/>
                  </a:ln>
                  <a:solidFill>
                    <a:srgbClr val="FFC000"/>
                  </a:solidFill>
                  <a:effectLst/>
                  <a:uLnTx/>
                  <a:uFillTx/>
                  <a:latin typeface="+mj-lt"/>
                  <a:ea typeface="+mn-ea"/>
                  <a:cs typeface="+mn-cs"/>
                </a:rPr>
                <a:t>kiến trúc với khoảng hơn 70 đền tháp, nằm trong một thung lũng được bao quanh bởi đồi, núi. Đây là nơi tổ chức lễ tế và đặt lăng mộ các vị vua, hoàng tộc của Vương quốc Chăm-pa.</a:t>
              </a: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j-lt"/>
                  <a:ea typeface="+mn-ea"/>
                  <a:cs typeface="+mn-cs"/>
                </a:rPr>
                <a:t>Đền tháp ở đây phần lớn được xây dựng bằng gạch kết hợp với đá sa thạch, cửa quay về phía đông. Tháp chính có kiến trúc thân vuông, ở giữa rộng tạo thành điện thờ. Bao quanh</a:t>
              </a:r>
              <a:r>
                <a:rPr kumimoji="0" lang="en-US" sz="3200" b="0" i="0" u="none" strike="noStrike" kern="1200" cap="none" spc="-99" normalizeH="0" baseline="0" noProof="0" dirty="0">
                  <a:ln>
                    <a:noFill/>
                  </a:ln>
                  <a:solidFill>
                    <a:srgbClr val="FFC000"/>
                  </a:solidFill>
                  <a:effectLst/>
                  <a:uLnTx/>
                  <a:uFillTx/>
                  <a:latin typeface="+mj-lt"/>
                  <a:ea typeface="+mn-ea"/>
                  <a:cs typeface="+mn-cs"/>
                </a:rPr>
                <a:t> </a:t>
              </a:r>
              <a:r>
                <a:rPr kumimoji="0" lang="vi-VN" sz="3200" b="0" i="0" u="none" strike="noStrike" kern="1200" cap="none" spc="-99" normalizeH="0" baseline="0" noProof="0" dirty="0">
                  <a:ln>
                    <a:noFill/>
                  </a:ln>
                  <a:solidFill>
                    <a:srgbClr val="FFC000"/>
                  </a:solidFill>
                  <a:effectLst/>
                  <a:uLnTx/>
                  <a:uFillTx/>
                  <a:latin typeface="+mj-lt"/>
                  <a:ea typeface="+mn-ea"/>
                  <a:cs typeface="+mn-cs"/>
                </a:rPr>
                <a:t>tháp chính là những ngôi tháp nhỏ. Tường bên ngoài tháp được trang trí các hoạ tiết hoa văn hình hoa lá (hoa cúc, hoa sen,...), hình động vật (voi, sư tử,...),...</a:t>
              </a: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385679" y="862868"/>
              <a:ext cx="2495691" cy="544514"/>
            </a:xfrm>
            <a:prstGeom prst="rect">
              <a:avLst/>
            </a:prstGeom>
          </p:spPr>
        </p:pic>
      </p:grpSp>
      <p:pic>
        <p:nvPicPr>
          <p:cNvPr id="2050" name="Picture 2" descr="Du lịch Thánh địa Mỹ Sơn và nhũng gì bạn cần biết">
            <a:extLst>
              <a:ext uri="{FF2B5EF4-FFF2-40B4-BE49-F238E27FC236}">
                <a16:creationId xmlns:a16="http://schemas.microsoft.com/office/drawing/2014/main" id="{5904A8FD-1C46-A461-AA7A-39E87C0C4D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2781300"/>
            <a:ext cx="6429375" cy="4591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8017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323439"/>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srgbClr val="FFC000"/>
                </a:solidFill>
                <a:effectLst/>
                <a:uLnTx/>
                <a:uFillTx/>
                <a:latin typeface="+mj-lt"/>
                <a:ea typeface="Roboto Light" panose="02000000000000000000" pitchFamily="2" charset="0"/>
                <a:cs typeface="+mn-cs"/>
              </a:rPr>
              <a:t>Thánh địa Mỹ Sơn được phát hiện vào năm 1885 và được UNESCO công nhận là Di sản Văn hoá thế giới năm 1995</a:t>
            </a:r>
            <a:endParaRPr kumimoji="0" lang="en-US" sz="4000" b="1" i="0" u="none" strike="noStrike" kern="1200" cap="none" spc="0" normalizeH="0" baseline="0" noProof="0" dirty="0">
              <a:ln>
                <a:noFill/>
              </a:ln>
              <a:solidFill>
                <a:srgbClr val="FFC000"/>
              </a:solidFill>
              <a:effectLst/>
              <a:uLnTx/>
              <a:uFillTx/>
              <a:latin typeface="+mj-lt"/>
              <a:ea typeface="Roboto Light" panose="02000000000000000000" pitchFamily="2" charset="0"/>
              <a:cs typeface="+mn-cs"/>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Thánh địa Mỹ Sơn, Quảng Nam: Di sản Văn hóa thế giới UNESCO">
            <a:extLst>
              <a:ext uri="{FF2B5EF4-FFF2-40B4-BE49-F238E27FC236}">
                <a16:creationId xmlns:a16="http://schemas.microsoft.com/office/drawing/2014/main" id="{9C0F586A-4EA9-DFB4-556D-D612E9481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19300"/>
            <a:ext cx="11963400" cy="797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00"/>
                                        <p:tgtEl>
                                          <p:spTgt spid="30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87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2FA722-65C9-8B4D-6CA6-2A7B25A34760}"/>
              </a:ext>
            </a:extLst>
          </p:cNvPr>
          <p:cNvPicPr>
            <a:picLocks noChangeAspect="1"/>
          </p:cNvPicPr>
          <p:nvPr/>
        </p:nvPicPr>
        <p:blipFill>
          <a:blip r:embed="rId4"/>
          <a:stretch>
            <a:fillRect/>
          </a:stretch>
        </p:blipFill>
        <p:spPr>
          <a:xfrm>
            <a:off x="965200" y="2137791"/>
            <a:ext cx="16357599" cy="6011417"/>
          </a:xfrm>
          <a:prstGeom prst="rect">
            <a:avLst/>
          </a:prstGeom>
        </p:spPr>
      </p:pic>
    </p:spTree>
    <p:custDataLst>
      <p:tags r:id="rId1"/>
    </p:custDataLst>
    <p:extLst>
      <p:ext uri="{BB962C8B-B14F-4D97-AF65-F5344CB8AC3E}">
        <p14:creationId xmlns:p14="http://schemas.microsoft.com/office/powerpoint/2010/main" val="348901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64064">
            <a:off x="1788287" y="2274496"/>
            <a:ext cx="16007669" cy="6677192"/>
          </a:xfrm>
          <a:prstGeom prst="rect">
            <a:avLst/>
          </a:prstGeom>
        </p:spPr>
      </p:pic>
      <p:pic>
        <p:nvPicPr>
          <p:cNvPr id="11" name="Picture 10">
            <a:extLst>
              <a:ext uri="{FF2B5EF4-FFF2-40B4-BE49-F238E27FC236}">
                <a16:creationId xmlns:a16="http://schemas.microsoft.com/office/drawing/2014/main" id="{CFB091A1-C01F-CA12-D179-504E088A2128}"/>
              </a:ext>
            </a:extLst>
          </p:cNvPr>
          <p:cNvPicPr>
            <a:picLocks noChangeAspect="1"/>
          </p:cNvPicPr>
          <p:nvPr/>
        </p:nvPicPr>
        <p:blipFill>
          <a:blip r:embed="rId22"/>
          <a:stretch>
            <a:fillRect/>
          </a:stretch>
        </p:blipFill>
        <p:spPr>
          <a:xfrm>
            <a:off x="2362200" y="3009900"/>
            <a:ext cx="14235394" cy="5316173"/>
          </a:xfrm>
          <a:prstGeom prst="rect">
            <a:avLst/>
          </a:prstGeom>
        </p:spPr>
      </p:pic>
    </p:spTree>
    <p:custDataLst>
      <p:tags r:id="rId1"/>
    </p:custDataLst>
    <p:extLst>
      <p:ext uri="{BB962C8B-B14F-4D97-AF65-F5344CB8AC3E}">
        <p14:creationId xmlns:p14="http://schemas.microsoft.com/office/powerpoint/2010/main" val="27263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446550"/>
          </a:xfrm>
          <a:prstGeom prst="rect">
            <a:avLst/>
          </a:prstGeom>
        </p:spPr>
        <p:txBody>
          <a:bodyPr wrap="square">
            <a:spAutoFit/>
          </a:bodyPr>
          <a:lstStyle/>
          <a:p>
            <a:pPr lvl="0" algn="just">
              <a:spcBef>
                <a:spcPts val="600"/>
              </a:spcBef>
              <a:spcAft>
                <a:spcPts val="600"/>
              </a:spcAft>
              <a:defRPr/>
            </a:pPr>
            <a:r>
              <a:rPr lang="vi-VN" sz="4400" b="1" dirty="0">
                <a:solidFill>
                  <a:srgbClr val="FFC000"/>
                </a:solidFill>
                <a:latin typeface="+mj-lt"/>
                <a:ea typeface="Roboto Light" panose="02000000000000000000" pitchFamily="2" charset="0"/>
              </a:rPr>
              <a:t>Hoàn thành bảng (theo gợi ý dưới đây vào vở) về các đền tháp Chăm ở Việt Nam</a:t>
            </a:r>
            <a:r>
              <a:rPr lang="en-US" sz="4400" b="1" dirty="0">
                <a:solidFill>
                  <a:srgbClr val="FFC000"/>
                </a:solidFill>
                <a:latin typeface="+mj-lt"/>
                <a:ea typeface="Roboto Light" panose="02000000000000000000" pitchFamily="2" charset="0"/>
              </a:rPr>
              <a:t>.</a:t>
            </a:r>
            <a:endParaRPr lang="vi-VN" sz="4400" b="1" dirty="0">
              <a:solidFill>
                <a:srgbClr val="FFC000"/>
              </a:solidFill>
              <a:latin typeface="+mj-lt"/>
              <a:ea typeface="Roboto Light" panose="02000000000000000000" pitchFamily="2"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2722547-2D58-3BFE-52CC-FD79E180B2EC}"/>
              </a:ext>
            </a:extLst>
          </p:cNvPr>
          <p:cNvPicPr>
            <a:picLocks noChangeAspect="1"/>
          </p:cNvPicPr>
          <p:nvPr/>
        </p:nvPicPr>
        <p:blipFill>
          <a:blip r:embed="rId4"/>
          <a:stretch>
            <a:fillRect/>
          </a:stretch>
        </p:blipFill>
        <p:spPr>
          <a:xfrm>
            <a:off x="1295400" y="2857500"/>
            <a:ext cx="15411450" cy="3200400"/>
          </a:xfrm>
          <a:prstGeom prst="rect">
            <a:avLst/>
          </a:prstGeom>
        </p:spPr>
      </p:pic>
      <p:pic>
        <p:nvPicPr>
          <p:cNvPr id="7" name="Picture 6">
            <a:extLst>
              <a:ext uri="{FF2B5EF4-FFF2-40B4-BE49-F238E27FC236}">
                <a16:creationId xmlns:a16="http://schemas.microsoft.com/office/drawing/2014/main" id="{81B6D3D7-B9D7-1913-29E1-DCB135AFE6D2}"/>
              </a:ext>
            </a:extLst>
          </p:cNvPr>
          <p:cNvPicPr>
            <a:picLocks noChangeAspect="1"/>
          </p:cNvPicPr>
          <p:nvPr/>
        </p:nvPicPr>
        <p:blipFill>
          <a:blip r:embed="rId5"/>
          <a:stretch>
            <a:fillRect/>
          </a:stretch>
        </p:blipFill>
        <p:spPr>
          <a:xfrm>
            <a:off x="609600" y="2552700"/>
            <a:ext cx="17275776" cy="4343400"/>
          </a:xfrm>
          <a:prstGeom prst="rect">
            <a:avLst/>
          </a:prstGeom>
        </p:spPr>
      </p:pic>
    </p:spTree>
    <p:custDataLst>
      <p:tags r:id="rId1"/>
    </p:custDataLst>
    <p:extLst>
      <p:ext uri="{BB962C8B-B14F-4D97-AF65-F5344CB8AC3E}">
        <p14:creationId xmlns:p14="http://schemas.microsoft.com/office/powerpoint/2010/main" val="445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VẬN DỤNG</a:t>
            </a:r>
          </a:p>
        </p:txBody>
      </p:sp>
    </p:spTree>
    <p:custDataLst>
      <p:tags r:id="rId1"/>
    </p:custDataLst>
    <p:extLst>
      <p:ext uri="{BB962C8B-B14F-4D97-AF65-F5344CB8AC3E}">
        <p14:creationId xmlns:p14="http://schemas.microsoft.com/office/powerpoint/2010/main" val="3337032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20015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7"/>
          <a:srcRect/>
          <a:stretch>
            <a:fillRect/>
          </a:stretch>
        </p:blipFill>
        <p:spPr>
          <a:xfrm>
            <a:off x="3187827" y="-4114800"/>
            <a:ext cx="11912346" cy="123444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777288" y="-2112719"/>
            <a:ext cx="1242776" cy="1242776"/>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7726680" y="4008120"/>
            <a:ext cx="7269480" cy="582168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8662988" y="5424752"/>
            <a:ext cx="114300" cy="90744"/>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8612271" y="5241898"/>
            <a:ext cx="287010" cy="424550"/>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8677150" y="5343846"/>
            <a:ext cx="147116" cy="247536"/>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9">
            <a:extLst>
              <a:ext uri="{28A0092B-C50C-407E-A947-70E740481C1C}">
                <a14:useLocalDpi xmlns:a14="http://schemas.microsoft.com/office/drawing/2010/main" val="0"/>
              </a:ext>
            </a:extLst>
          </a:blip>
          <a:srcRect l="41524" t="32634" r="18264" b="16396"/>
          <a:stretch>
            <a:fillRect/>
          </a:stretch>
        </p:blipFill>
        <p:spPr>
          <a:xfrm rot="21226180">
            <a:off x="7222892" y="3523940"/>
            <a:ext cx="7458582" cy="6205214"/>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custDataLst>
      <p:tags r:id="rId1"/>
    </p:custDataLst>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2"/>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114800" y="2019300"/>
            <a:ext cx="10172700" cy="1846659"/>
          </a:xfrm>
          <a:prstGeom prst="rect">
            <a:avLst/>
          </a:prstGeom>
          <a:noFill/>
        </p:spPr>
        <p:txBody>
          <a:bodyPr wrap="square" lIns="0" tIns="0" rIns="0" bIns="0" rtlCol="0">
            <a:spAutoFit/>
          </a:bodyPr>
          <a:lstStyle/>
          <a:p>
            <a:pPr algn="ctr" defTabSz="1371600"/>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1.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Vương</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Quốc</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Chăm</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Pa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thành</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lập</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vào</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thế</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kỉ</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bao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nhiêu</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 </a:t>
              </a:r>
              <a:r>
                <a:rPr lang="en-US" sz="36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Cuối</a:t>
              </a:r>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thế</a:t>
              </a:r>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kỉ</a:t>
              </a:r>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II</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 </a:t>
              </a:r>
              <a:r>
                <a:rPr lang="en-US" sz="36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Đầu</a:t>
              </a:r>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thế</a:t>
              </a:r>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kỉ</a:t>
              </a:r>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II</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C. </a:t>
              </a:r>
              <a:r>
                <a:rPr lang="en-US" sz="36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Cuối</a:t>
              </a:r>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thế</a:t>
              </a:r>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kỉ</a:t>
              </a:r>
              <a:r>
                <a:rPr lang="en-US" sz="36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III</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4"/>
            <p:extLst>
              <p:ext uri="{DAA4B4D4-6D71-4841-9C94-3DE7FCFB9230}">
                <p14:media xmlns:p14="http://schemas.microsoft.com/office/powerpoint/2010/main" r:embed="rId5">
                  <p14:trim st="454"/>
                </p14:media>
              </p:ext>
            </p:extLst>
          </p:nvPr>
        </p:nvPicPr>
        <p:blipFill>
          <a:blip r:embed="rId15"/>
          <a:stretch>
            <a:fillRect/>
          </a:stretch>
        </p:blipFill>
        <p:spPr>
          <a:xfrm>
            <a:off x="4357819" y="-3945133"/>
            <a:ext cx="702470" cy="702470"/>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6"/>
          <a:srcRect l="22649" t="36335" r="25563" b="37490"/>
          <a:stretch/>
        </p:blipFill>
        <p:spPr>
          <a:xfrm>
            <a:off x="3018932" y="741168"/>
            <a:ext cx="2545688" cy="723747"/>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11201401" y="-1856855"/>
            <a:ext cx="731045" cy="731045"/>
          </a:xfrm>
          <a:prstGeom prst="rect">
            <a:avLst/>
          </a:prstGeom>
        </p:spPr>
      </p:pic>
    </p:spTree>
    <p:custDataLst>
      <p:tags r:id="rId1"/>
    </p:custDataLst>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lang="en-US" sz="19900" b="1" spc="-288" dirty="0">
                <a:solidFill>
                  <a:srgbClr val="FFFFFF"/>
                </a:solidFill>
                <a:latin typeface="Aachen" panose="02020500000000000000" pitchFamily="18" charset="0"/>
                <a:ea typeface="Aachen" panose="02020500000000000000" pitchFamily="18" charset="0"/>
                <a:cs typeface="Aachen" panose="02020500000000000000" pitchFamily="18" charset="0"/>
              </a:rPr>
              <a:t>KHỞI ĐỘNG</a:t>
            </a:r>
            <a:endPar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custDataLst>
      <p:tags r:id="rId1"/>
    </p:custDataLst>
    <p:extLst>
      <p:ext uri="{BB962C8B-B14F-4D97-AF65-F5344CB8AC3E}">
        <p14:creationId xmlns:p14="http://schemas.microsoft.com/office/powerpoint/2010/main" val="337000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2"/>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5060289" y="2262595"/>
            <a:ext cx="9867900" cy="1846659"/>
          </a:xfrm>
          <a:prstGeom prst="rect">
            <a:avLst/>
          </a:prstGeom>
          <a:noFill/>
        </p:spPr>
        <p:txBody>
          <a:bodyPr wrap="square" lIns="0" tIns="0" rIns="0" bIns="0" rtlCol="0">
            <a:spAutoFit/>
          </a:bodyPr>
          <a:lstStyle/>
          <a:p>
            <a:pPr defTabSz="1371600"/>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2.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Thánh</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địa</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Mỹ</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Sơn</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có</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bao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nhiêu</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đền</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tháp</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9566477" y="7224825"/>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323599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301382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Dưới</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2663627" y="4486441"/>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44816" y="5253184"/>
              <a:ext cx="3047999"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60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4"/>
            <p:extLst>
              <p:ext uri="{DAA4B4D4-6D71-4841-9C94-3DE7FCFB9230}">
                <p14:media xmlns:p14="http://schemas.microsoft.com/office/powerpoint/2010/main" r:embed="rId5">
                  <p14:trim st="454"/>
                </p14:media>
              </p:ext>
            </p:extLst>
          </p:nvPr>
        </p:nvPicPr>
        <p:blipFill>
          <a:blip r:embed="rId15"/>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6"/>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11201401" y="-1856855"/>
            <a:ext cx="731045" cy="731045"/>
          </a:xfrm>
          <a:prstGeom prst="rect">
            <a:avLst/>
          </a:prstGeom>
        </p:spPr>
      </p:pic>
    </p:spTree>
    <p:custDataLst>
      <p:tags r:id="rId1"/>
    </p:custDataLst>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2"/>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667000" y="2095500"/>
            <a:ext cx="14097000" cy="1846659"/>
          </a:xfrm>
          <a:prstGeom prst="rect">
            <a:avLst/>
          </a:prstGeom>
          <a:noFill/>
        </p:spPr>
        <p:txBody>
          <a:bodyPr wrap="square" lIns="0" tIns="0" rIns="0" bIns="0" rtlCol="0">
            <a:spAutoFit/>
          </a:bodyPr>
          <a:lstStyle/>
          <a:p>
            <a:pPr algn="ctr" defTabSz="1371600"/>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3. </a:t>
            </a:r>
            <a:r>
              <a:rPr lang="vi-VN"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Thánh địa Mỹ Sơn được UNESCO công nhận là Di sản Văn hoá thế giới năm</a:t>
            </a:r>
            <a:r>
              <a:rPr lang="en-US" sz="60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751068" y="7057329"/>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1995</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751068" y="4266337"/>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1885</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057330"/>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1875</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4"/>
            <p:extLst>
              <p:ext uri="{DAA4B4D4-6D71-4841-9C94-3DE7FCFB9230}">
                <p14:media xmlns:p14="http://schemas.microsoft.com/office/powerpoint/2010/main" r:embed="rId5">
                  <p14:trim st="454"/>
                </p14:media>
              </p:ext>
            </p:extLst>
          </p:nvPr>
        </p:nvPicPr>
        <p:blipFill>
          <a:blip r:embed="rId15"/>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6"/>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11201401" y="-1856855"/>
            <a:ext cx="731045" cy="731045"/>
          </a:xfrm>
          <a:prstGeom prst="rect">
            <a:avLst/>
          </a:prstGeom>
        </p:spPr>
      </p:pic>
    </p:spTree>
    <p:custDataLst>
      <p:tags r:id="rId1"/>
    </p:custDataLst>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2"/>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3657600" y="2286001"/>
            <a:ext cx="12954000" cy="1015663"/>
          </a:xfrm>
          <a:prstGeom prst="rect">
            <a:avLst/>
          </a:prstGeom>
          <a:noFill/>
        </p:spPr>
        <p:txBody>
          <a:bodyPr wrap="square" lIns="0" tIns="0" rIns="0" bIns="0" rtlCol="0">
            <a:spAutoFit/>
          </a:bodyPr>
          <a:lstStyle/>
          <a:p>
            <a:pPr defTabSz="1371600"/>
            <a:r>
              <a:rPr lang="en-US" sz="66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4. </a:t>
            </a:r>
            <a:r>
              <a:rPr lang="en-US" sz="66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Tháp</a:t>
            </a:r>
            <a:r>
              <a:rPr lang="en-US" sz="66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Bánh </a:t>
            </a:r>
            <a:r>
              <a:rPr lang="en-US" sz="66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Ít</a:t>
            </a:r>
            <a:r>
              <a:rPr lang="en-US" sz="66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6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còn</a:t>
            </a:r>
            <a:r>
              <a:rPr lang="en-US" sz="66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6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có</a:t>
            </a:r>
            <a:r>
              <a:rPr lang="en-US" sz="66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6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tên</a:t>
            </a:r>
            <a:r>
              <a:rPr lang="en-US" sz="66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6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gọi</a:t>
            </a:r>
            <a:r>
              <a:rPr lang="en-US" sz="66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 </a:t>
            </a:r>
            <a:r>
              <a:rPr lang="en-US" sz="6600" dirty="0" err="1">
                <a:solidFill>
                  <a:srgbClr val="15F4FD"/>
                </a:solidFill>
                <a:latin typeface="Times New Roman" panose="02020603050405020304" pitchFamily="18" charset="0"/>
                <a:ea typeface="Cambria" panose="02040503050406030204" pitchFamily="18" charset="0"/>
                <a:cs typeface="Times New Roman" panose="02020603050405020304" pitchFamily="18" charset="0"/>
              </a:rPr>
              <a:t>là</a:t>
            </a:r>
            <a:r>
              <a:rPr lang="en-US" sz="6600" dirty="0">
                <a:solidFill>
                  <a:srgbClr val="15F4FD"/>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Bạc</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Vàng</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Đồng</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4"/>
            <p:extLst>
              <p:ext uri="{DAA4B4D4-6D71-4841-9C94-3DE7FCFB9230}">
                <p14:media xmlns:p14="http://schemas.microsoft.com/office/powerpoint/2010/main" r:embed="rId5">
                  <p14:trim st="454"/>
                </p14:media>
              </p:ext>
            </p:extLst>
          </p:nvPr>
        </p:nvPicPr>
        <p:blipFill>
          <a:blip r:embed="rId15"/>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550D11FC-A1C8-D213-B0B6-7F60FC52D18E}"/>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6"/>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BDA253A6-2D17-6F28-3C27-1AE78C0AE83F}"/>
              </a:ext>
            </a:extLst>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11201401" y="-1856855"/>
            <a:ext cx="731045" cy="731045"/>
          </a:xfrm>
          <a:prstGeom prst="rect">
            <a:avLst/>
          </a:prstGeom>
        </p:spPr>
      </p:pic>
    </p:spTree>
    <p:custDataLst>
      <p:tags r:id="rId1"/>
    </p:custDataLst>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8288000" cy="10287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6"/>
            <a:stretch>
              <a:fillRect l="-985" t="-19768" r="-985"/>
            </a:stretch>
          </a:blipFill>
        </p:spPr>
        <p:txBody>
          <a:bodyPr/>
          <a:lstStyle/>
          <a:p>
            <a:pPr defTabSz="1371600"/>
            <a:endParaRPr lang="en-US" sz="2700">
              <a:solidFill>
                <a:prstClr val="black"/>
              </a:solidFill>
              <a:latin typeface="#9Slide02 Noi dung dai"/>
            </a:endParaRPr>
          </a:p>
        </p:txBody>
      </p:sp>
      <p:sp>
        <p:nvSpPr>
          <p:cNvPr id="4" name="Freeform 2">
            <a:extLst>
              <a:ext uri="{FF2B5EF4-FFF2-40B4-BE49-F238E27FC236}">
                <a16:creationId xmlns:a16="http://schemas.microsoft.com/office/drawing/2014/main" id="{D8300592-A463-2592-B0A0-7230F0C54F4C}"/>
              </a:ext>
            </a:extLst>
          </p:cNvPr>
          <p:cNvSpPr/>
          <p:nvPr/>
        </p:nvSpPr>
        <p:spPr>
          <a:xfrm>
            <a:off x="8625210" y="812637"/>
            <a:ext cx="8012097" cy="8661726"/>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371600"/>
            <a:endParaRPr lang="en-US" sz="2700">
              <a:solidFill>
                <a:prstClr val="black"/>
              </a:solidFill>
              <a:latin typeface="#9Slide02 Noi dung dai"/>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9"/>
          <a:srcRect/>
          <a:stretch>
            <a:fillRect/>
          </a:stretch>
        </p:blipFill>
        <p:spPr>
          <a:xfrm>
            <a:off x="-1611530" y="-388556"/>
            <a:ext cx="11912346" cy="123444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1042284" y="3129073"/>
            <a:ext cx="7628646" cy="5309146"/>
          </a:xfrm>
          <a:prstGeom prst="rect">
            <a:avLst/>
          </a:prstGeom>
          <a:noFill/>
        </p:spPr>
        <p:txBody>
          <a:bodyPr wrap="square" lIns="0" tIns="0" rIns="0" bIns="0" rtlCol="0">
            <a:spAutoFit/>
          </a:bodyPr>
          <a:lstStyle/>
          <a:p>
            <a:pPr defTabSz="1371600"/>
            <a:r>
              <a:rPr lang="en-US" sz="17250" dirty="0">
                <a:solidFill>
                  <a:srgbClr val="FFBE1D"/>
                </a:solidFill>
                <a:latin typeface="Times New Roman" panose="02020603050405020304" pitchFamily="18" charset="0"/>
                <a:cs typeface="Times New Roman" panose="02020603050405020304" pitchFamily="18" charset="0"/>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2027849" y="683513"/>
            <a:ext cx="3464433" cy="242540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0"/>
            <a:stretch>
              <a:fillRect/>
            </a:stretch>
          </a:blipFill>
        </p:spPr>
        <p:txBody>
          <a:bodyPr/>
          <a:lstStyle/>
          <a:p>
            <a:pPr defTabSz="1371600"/>
            <a:endParaRPr lang="en-US" sz="2700">
              <a:solidFill>
                <a:prstClr val="black"/>
              </a:solidFill>
              <a:latin typeface="#9Slide02 Noi dung dai"/>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777288" y="-2112719"/>
            <a:ext cx="1242776" cy="1242776"/>
          </a:xfrm>
          <a:prstGeom prst="rect">
            <a:avLst/>
          </a:prstGeom>
        </p:spPr>
      </p:pic>
    </p:spTree>
    <p:custDataLst>
      <p:tags r:id="rId1"/>
    </p:custDataLst>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28841">
            <a:off x="-515323" y="4612927"/>
            <a:ext cx="1538166" cy="819423"/>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664064">
            <a:off x="1120951" y="1291663"/>
            <a:ext cx="16007669" cy="6677192"/>
          </a:xfrm>
          <a:prstGeom prst="rect">
            <a:avLst/>
          </a:prstGeom>
        </p:spPr>
      </p:pic>
      <p:sp>
        <p:nvSpPr>
          <p:cNvPr id="27" name="TextBox 11">
            <a:extLst>
              <a:ext uri="{FF2B5EF4-FFF2-40B4-BE49-F238E27FC236}">
                <a16:creationId xmlns:a16="http://schemas.microsoft.com/office/drawing/2014/main" id="{2F787452-F72E-43D3-AE13-78789CA93BC7}"/>
              </a:ext>
            </a:extLst>
          </p:cNvPr>
          <p:cNvSpPr txBox="1"/>
          <p:nvPr/>
        </p:nvSpPr>
        <p:spPr>
          <a:xfrm>
            <a:off x="2743200" y="4305300"/>
            <a:ext cx="13118888" cy="1904367"/>
          </a:xfrm>
          <a:prstGeom prst="rect">
            <a:avLst/>
          </a:prstGeom>
        </p:spPr>
        <p:txBody>
          <a:bodyPr lIns="0" tIns="0" rIns="0" bIns="0" rtlCol="0" anchor="t">
            <a:spAutoFit/>
          </a:bodyPr>
          <a:lstStyle/>
          <a:p>
            <a:pPr algn="ctr">
              <a:lnSpc>
                <a:spcPts val="7200"/>
              </a:lnSpc>
            </a:pPr>
            <a:r>
              <a:rPr lang="en-US" sz="9600" b="1" spc="-288" dirty="0">
                <a:solidFill>
                  <a:srgbClr val="FFFFFF"/>
                </a:solidFill>
                <a:latin typeface="Times New Roman" panose="02020603050405020304" pitchFamily="18" charset="0"/>
                <a:ea typeface="Aachen" panose="02020500000000000000" pitchFamily="18" charset="0"/>
                <a:cs typeface="Times New Roman" panose="02020603050405020304" pitchFamily="18" charset="0"/>
              </a:rPr>
              <a:t>CHÚC CÁC EM HỌC TỐT</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FACE5-9A07-6A5C-22C0-48856855B06D}"/>
              </a:ext>
            </a:extLst>
          </p:cNvPr>
          <p:cNvPicPr>
            <a:picLocks noChangeAspect="1"/>
          </p:cNvPicPr>
          <p:nvPr/>
        </p:nvPicPr>
        <p:blipFill>
          <a:blip r:embed="rId4"/>
          <a:stretch>
            <a:fillRect/>
          </a:stretch>
        </p:blipFill>
        <p:spPr>
          <a:xfrm>
            <a:off x="457200" y="2705100"/>
            <a:ext cx="8153400" cy="523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 name="Group 3">
            <a:extLst>
              <a:ext uri="{FF2B5EF4-FFF2-40B4-BE49-F238E27FC236}">
                <a16:creationId xmlns:a16="http://schemas.microsoft.com/office/drawing/2014/main" id="{B25F2320-5A09-6FC0-4543-A1C031D6054C}"/>
              </a:ext>
            </a:extLst>
          </p:cNvPr>
          <p:cNvGrpSpPr/>
          <p:nvPr/>
        </p:nvGrpSpPr>
        <p:grpSpPr>
          <a:xfrm>
            <a:off x="9753600" y="2665353"/>
            <a:ext cx="8284329" cy="4535547"/>
            <a:chOff x="14116911" y="1062236"/>
            <a:chExt cx="3823176" cy="5467782"/>
          </a:xfrm>
        </p:grpSpPr>
        <p:pic>
          <p:nvPicPr>
            <p:cNvPr id="5" name="Picture 2">
              <a:extLst>
                <a:ext uri="{FF2B5EF4-FFF2-40B4-BE49-F238E27FC236}">
                  <a16:creationId xmlns:a16="http://schemas.microsoft.com/office/drawing/2014/main" id="{97104850-B01A-DB53-962D-F611E62C11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559285">
              <a:off x="14116911" y="1062236"/>
              <a:ext cx="3823176" cy="5467782"/>
            </a:xfrm>
            <a:prstGeom prst="rect">
              <a:avLst/>
            </a:prstGeom>
          </p:spPr>
        </p:pic>
        <p:sp>
          <p:nvSpPr>
            <p:cNvPr id="7" name="TextBox 3">
              <a:extLst>
                <a:ext uri="{FF2B5EF4-FFF2-40B4-BE49-F238E27FC236}">
                  <a16:creationId xmlns:a16="http://schemas.microsoft.com/office/drawing/2014/main" id="{0A9EB0A4-74C9-F48A-3D91-C42ADD57D4E5}"/>
                </a:ext>
              </a:extLst>
            </p:cNvPr>
            <p:cNvSpPr txBox="1"/>
            <p:nvPr/>
          </p:nvSpPr>
          <p:spPr>
            <a:xfrm>
              <a:off x="14433404" y="1667518"/>
              <a:ext cx="3235264" cy="4143245"/>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Em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có</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lễ</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hội</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hoặc</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múa</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trên</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dân</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tộc</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nào</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Chia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sẻ</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em</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về</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dân</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tộc</a:t>
              </a:r>
              <a:r>
                <a:rPr lang="en-US" sz="4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đó</a:t>
              </a:r>
              <a:r>
                <a:rPr lang="en-US" sz="48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endParaRPr lang="en-US" sz="4500" spc="-267"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9504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BFD0B-BF7A-BEAF-3B72-EBE3E865D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1" y="22860"/>
            <a:ext cx="18240499" cy="10264140"/>
          </a:xfrm>
          <a:prstGeom prst="rect">
            <a:avLst/>
          </a:prstGeom>
        </p:spPr>
      </p:pic>
      <p:pic>
        <p:nvPicPr>
          <p:cNvPr id="6" name="Picture 5">
            <a:extLst>
              <a:ext uri="{FF2B5EF4-FFF2-40B4-BE49-F238E27FC236}">
                <a16:creationId xmlns:a16="http://schemas.microsoft.com/office/drawing/2014/main" id="{5DA93102-C16D-703E-1F2E-1E723C9A5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485900"/>
            <a:ext cx="13563600" cy="3510111"/>
          </a:xfrm>
          <a:prstGeom prst="rect">
            <a:avLst/>
          </a:prstGeom>
        </p:spPr>
      </p:pic>
      <p:pic>
        <p:nvPicPr>
          <p:cNvPr id="8" name="Picture 7">
            <a:extLst>
              <a:ext uri="{FF2B5EF4-FFF2-40B4-BE49-F238E27FC236}">
                <a16:creationId xmlns:a16="http://schemas.microsoft.com/office/drawing/2014/main" id="{6F0217B0-7A56-2859-FE21-C00A2FD6D7B9}"/>
              </a:ext>
            </a:extLst>
          </p:cNvPr>
          <p:cNvPicPr>
            <a:picLocks noChangeAspect="1"/>
          </p:cNvPicPr>
          <p:nvPr/>
        </p:nvPicPr>
        <p:blipFill>
          <a:blip r:embed="rId6"/>
          <a:stretch>
            <a:fillRect/>
          </a:stretch>
        </p:blipFill>
        <p:spPr>
          <a:xfrm>
            <a:off x="30480" y="495300"/>
            <a:ext cx="2048434" cy="213378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6769" y="1008686"/>
            <a:ext cx="3842848" cy="8269627"/>
          </a:xfrm>
          <a:prstGeom prst="rect">
            <a:avLst/>
          </a:prstGeom>
        </p:spPr>
      </p:pic>
      <p:sp>
        <p:nvSpPr>
          <p:cNvPr id="3" name="TextBox 3"/>
          <p:cNvSpPr txBox="1"/>
          <p:nvPr/>
        </p:nvSpPr>
        <p:spPr>
          <a:xfrm>
            <a:off x="457200" y="2476500"/>
            <a:ext cx="3521117" cy="4431983"/>
          </a:xfrm>
          <a:prstGeom prst="rect">
            <a:avLst/>
          </a:prstGeom>
        </p:spPr>
        <p:txBody>
          <a:bodyPr lIns="0" tIns="0" rIns="0" bIns="0" rtlCol="0" anchor="t">
            <a:spAutoFit/>
          </a:bodyPr>
          <a:lstStyle/>
          <a:p>
            <a:pPr algn="ctr">
              <a:spcBef>
                <a:spcPts val="600"/>
              </a:spcBef>
              <a:spcAft>
                <a:spcPts val="600"/>
              </a:spcAft>
            </a:pPr>
            <a:r>
              <a:rPr lang="en-US" sz="9600" spc="-256" dirty="0" err="1">
                <a:solidFill>
                  <a:srgbClr val="FFC000"/>
                </a:solidFill>
                <a:latin typeface="Times New Roman" panose="02020603050405020304" pitchFamily="18" charset="0"/>
                <a:ea typeface="Aachen" panose="02020500000000000000" pitchFamily="18" charset="0"/>
                <a:cs typeface="Times New Roman" panose="02020603050405020304" pitchFamily="18" charset="0"/>
              </a:rPr>
              <a:t>Yêu</a:t>
            </a:r>
            <a:r>
              <a:rPr lang="en-US" sz="9600" spc="-256" dirty="0">
                <a:solidFill>
                  <a:srgbClr val="FFC000"/>
                </a:solidFill>
                <a:latin typeface="Times New Roman" panose="02020603050405020304" pitchFamily="18" charset="0"/>
                <a:ea typeface="Aachen" panose="02020500000000000000" pitchFamily="18" charset="0"/>
                <a:cs typeface="Times New Roman" panose="02020603050405020304" pitchFamily="18" charset="0"/>
              </a:rPr>
              <a:t> </a:t>
            </a:r>
            <a:r>
              <a:rPr lang="en-US" sz="9600" spc="-256" dirty="0" err="1">
                <a:solidFill>
                  <a:srgbClr val="FFC000"/>
                </a:solidFill>
                <a:latin typeface="Times New Roman" panose="02020603050405020304" pitchFamily="18" charset="0"/>
                <a:ea typeface="Aachen" panose="02020500000000000000" pitchFamily="18" charset="0"/>
                <a:cs typeface="Times New Roman" panose="02020603050405020304" pitchFamily="18" charset="0"/>
              </a:rPr>
              <a:t>cầu</a:t>
            </a:r>
            <a:r>
              <a:rPr lang="en-US" sz="9600" spc="-256" dirty="0">
                <a:solidFill>
                  <a:srgbClr val="FFC000"/>
                </a:solidFill>
                <a:latin typeface="Times New Roman" panose="02020603050405020304" pitchFamily="18" charset="0"/>
                <a:ea typeface="Aachen" panose="02020500000000000000" pitchFamily="18" charset="0"/>
                <a:cs typeface="Times New Roman" panose="02020603050405020304" pitchFamily="18" charset="0"/>
              </a:rPr>
              <a:t> </a:t>
            </a:r>
            <a:r>
              <a:rPr lang="en-US" sz="9600" spc="-256" dirty="0" err="1">
                <a:solidFill>
                  <a:srgbClr val="FFC000"/>
                </a:solidFill>
                <a:latin typeface="Times New Roman" panose="02020603050405020304" pitchFamily="18" charset="0"/>
                <a:ea typeface="Aachen" panose="02020500000000000000" pitchFamily="18" charset="0"/>
                <a:cs typeface="Times New Roman" panose="02020603050405020304" pitchFamily="18" charset="0"/>
              </a:rPr>
              <a:t>cần</a:t>
            </a:r>
            <a:r>
              <a:rPr lang="en-US" sz="9600" spc="-256" dirty="0">
                <a:solidFill>
                  <a:srgbClr val="FFC000"/>
                </a:solidFill>
                <a:latin typeface="Times New Roman" panose="02020603050405020304" pitchFamily="18" charset="0"/>
                <a:ea typeface="Aachen" panose="02020500000000000000" pitchFamily="18" charset="0"/>
                <a:cs typeface="Times New Roman" panose="02020603050405020304" pitchFamily="18" charset="0"/>
              </a:rPr>
              <a:t> </a:t>
            </a:r>
            <a:r>
              <a:rPr lang="en-US" sz="9600" spc="-256" dirty="0" err="1">
                <a:solidFill>
                  <a:srgbClr val="FFC000"/>
                </a:solidFill>
                <a:latin typeface="Times New Roman" panose="02020603050405020304" pitchFamily="18" charset="0"/>
                <a:ea typeface="Aachen" panose="02020500000000000000" pitchFamily="18" charset="0"/>
                <a:cs typeface="Times New Roman" panose="02020603050405020304" pitchFamily="18" charset="0"/>
              </a:rPr>
              <a:t>đạt</a:t>
            </a:r>
            <a:endParaRPr lang="en-US" sz="9600" spc="-256" dirty="0">
              <a:solidFill>
                <a:srgbClr val="FFC000"/>
              </a:solidFill>
              <a:latin typeface="Times New Roman" panose="02020603050405020304" pitchFamily="18" charset="0"/>
              <a:ea typeface="Aachen" panose="02020500000000000000" pitchFamily="18" charset="0"/>
              <a:cs typeface="Times New Roman" panose="02020603050405020304" pitchFamily="18" charset="0"/>
            </a:endParaRPr>
          </a:p>
        </p:txBody>
      </p:sp>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756824" y="2365956"/>
            <a:ext cx="691948" cy="574441"/>
          </a:xfrm>
          <a:prstGeom prst="rect">
            <a:avLst/>
          </a:prstGeom>
        </p:spPr>
      </p:pic>
      <p:grpSp>
        <p:nvGrpSpPr>
          <p:cNvPr id="5" name="Group 5"/>
          <p:cNvGrpSpPr/>
          <p:nvPr/>
        </p:nvGrpSpPr>
        <p:grpSpPr>
          <a:xfrm>
            <a:off x="5791200" y="2247900"/>
            <a:ext cx="12224468" cy="5047536"/>
            <a:chOff x="0" y="0"/>
            <a:chExt cx="8249456" cy="6730053"/>
          </a:xfrm>
        </p:grpSpPr>
        <p:sp>
          <p:nvSpPr>
            <p:cNvPr id="6" name="TextBox 6"/>
            <p:cNvSpPr txBox="1"/>
            <p:nvPr/>
          </p:nvSpPr>
          <p:spPr>
            <a:xfrm>
              <a:off x="0" y="0"/>
              <a:ext cx="8249456" cy="6730053"/>
            </a:xfrm>
            <a:prstGeom prst="rect">
              <a:avLst/>
            </a:prstGeom>
          </p:spPr>
          <p:txBody>
            <a:bodyPr lIns="0" tIns="0" rIns="0" bIns="0" rtlCol="0" anchor="t">
              <a:spAutoFit/>
            </a:bodyPr>
            <a:lstStyle/>
            <a:p>
              <a:pPr algn="just">
                <a:spcBef>
                  <a:spcPts val="600"/>
                </a:spcBef>
                <a:spcAft>
                  <a:spcPts val="600"/>
                </a:spcAft>
              </a:pPr>
              <a:r>
                <a:rPr lang="en-US"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K</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ể được </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t</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ên</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và xác định </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đ</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ược</a:t>
              </a:r>
              <a:r>
                <a:rPr lang="en-US"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trên</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bản đồ </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ho</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ặc</a:t>
              </a:r>
              <a:r>
                <a:rPr lang="en-US"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lược</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đồ một số đền tháp Chăm-pa còn lại cho đến ngày nay.</a:t>
              </a:r>
            </a:p>
            <a:p>
              <a:pPr algn="just">
                <a:spcBef>
                  <a:spcPts val="600"/>
                </a:spcBef>
                <a:spcAft>
                  <a:spcPts val="600"/>
                </a:spcAft>
              </a:pP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S</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ưu</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tầm </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m</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ột</a:t>
              </a:r>
              <a:r>
                <a:rPr lang="en-US"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số t</a:t>
              </a:r>
              <a:r>
                <a:rPr lang="en-US"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ư </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li</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ệu</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(tranh ảnh, </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câu</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ch</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uyện</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lịch sử,...) mô tả được </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một</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đền tháp Chăm-pa.</a:t>
              </a:r>
            </a:p>
            <a:p>
              <a:pPr algn="just">
                <a:spcBef>
                  <a:spcPts val="600"/>
                </a:spcBef>
                <a:spcAft>
                  <a:spcPts val="600"/>
                </a:spcAft>
              </a:pP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Tìm hiểu và kể lại </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đ</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ược</a:t>
              </a:r>
              <a:r>
                <a:rPr lang="en-US"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một</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số </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c</a:t>
              </a:r>
              <a:r>
                <a:rPr lang="en-US" sz="4400" b="1" dirty="0" err="1"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âu</a:t>
              </a:r>
              <a:r>
                <a:rPr lang="vi-VN" sz="44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chuyện về đền tháp Chăm-pa.</a:t>
              </a:r>
              <a:endParaRPr lang="en-US"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7"/>
            <p:cNvSpPr txBox="1"/>
            <p:nvPr/>
          </p:nvSpPr>
          <p:spPr>
            <a:xfrm>
              <a:off x="0" y="1337802"/>
              <a:ext cx="8249456" cy="820738"/>
            </a:xfrm>
            <a:prstGeom prst="rect">
              <a:avLst/>
            </a:prstGeom>
          </p:spPr>
          <p:txBody>
            <a:bodyPr lIns="0" tIns="0" rIns="0" bIns="0" rtlCol="0" anchor="t">
              <a:spAutoFit/>
            </a:bodyPr>
            <a:lstStyle/>
            <a:p>
              <a:pPr marL="742950" indent="-742950" algn="just">
                <a:spcBef>
                  <a:spcPts val="600"/>
                </a:spcBef>
                <a:spcAft>
                  <a:spcPts val="600"/>
                </a:spcAft>
                <a:buAutoNum type="alphaLcPeriod"/>
              </a:pPr>
              <a:endParaRPr lang="en-US" sz="4000" b="1" spc="-96" dirty="0">
                <a:solidFill>
                  <a:srgbClr val="FFFFFF"/>
                </a:solidFill>
                <a:latin typeface="Roboto Light" panose="02000000000000000000" pitchFamily="2" charset="0"/>
                <a:ea typeface="Roboto Light" panose="02000000000000000000" pitchFamily="2" charset="0"/>
              </a:endParaRPr>
            </a:p>
          </p:txBody>
        </p:sp>
      </p:gr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46367">
            <a:off x="3123345" y="7374414"/>
            <a:ext cx="1154159" cy="955619"/>
          </a:xfrm>
          <a:prstGeom prst="rect">
            <a:avLst/>
          </a:prstGeom>
        </p:spPr>
      </p:pic>
      <p:pic>
        <p:nvPicPr>
          <p:cNvPr id="8" name="Picture 4">
            <a:extLst>
              <a:ext uri="{FF2B5EF4-FFF2-40B4-BE49-F238E27FC236}">
                <a16:creationId xmlns:a16="http://schemas.microsoft.com/office/drawing/2014/main" id="{5C86AA48-4A7C-CB35-398A-7FA99B91E5F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909268" y="4612168"/>
            <a:ext cx="691948" cy="574441"/>
          </a:xfrm>
          <a:prstGeom prst="rect">
            <a:avLst/>
          </a:prstGeom>
        </p:spPr>
      </p:pic>
      <p:pic>
        <p:nvPicPr>
          <p:cNvPr id="9" name="Picture 4">
            <a:extLst>
              <a:ext uri="{FF2B5EF4-FFF2-40B4-BE49-F238E27FC236}">
                <a16:creationId xmlns:a16="http://schemas.microsoft.com/office/drawing/2014/main" id="{0B3AC5BD-5E7A-1F78-1F73-2FE66297B2D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61668" y="5983768"/>
            <a:ext cx="691948" cy="57444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64064">
            <a:off x="1171131" y="2001119"/>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KHÁM PHÁ</a:t>
            </a:r>
          </a:p>
        </p:txBody>
      </p:sp>
    </p:spTree>
    <p:custDataLst>
      <p:tags r:id="rId1"/>
    </p:custDataLst>
    <p:extLst>
      <p:ext uri="{BB962C8B-B14F-4D97-AF65-F5344CB8AC3E}">
        <p14:creationId xmlns:p14="http://schemas.microsoft.com/office/powerpoint/2010/main" val="3202673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7" name="Group 7">
            <a:extLst>
              <a:ext uri="{FF2B5EF4-FFF2-40B4-BE49-F238E27FC236}">
                <a16:creationId xmlns:a16="http://schemas.microsoft.com/office/drawing/2014/main" id="{8C73863A-1198-4E07-827F-6B913F9BEC3B}"/>
              </a:ext>
            </a:extLst>
          </p:cNvPr>
          <p:cNvGrpSpPr/>
          <p:nvPr/>
        </p:nvGrpSpPr>
        <p:grpSpPr>
          <a:xfrm>
            <a:off x="304800" y="1437984"/>
            <a:ext cx="17526000" cy="8353715"/>
            <a:chOff x="0" y="0"/>
            <a:chExt cx="8264539" cy="2288928"/>
          </a:xfrm>
        </p:grpSpPr>
        <p:sp>
          <p:nvSpPr>
            <p:cNvPr id="28" name="Freeform 8">
              <a:extLst>
                <a:ext uri="{FF2B5EF4-FFF2-40B4-BE49-F238E27FC236}">
                  <a16:creationId xmlns:a16="http://schemas.microsoft.com/office/drawing/2014/main" id="{835B16B2-4070-40EF-836C-74F03BD9A295}"/>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sp>
        <p:sp>
          <p:nvSpPr>
            <p:cNvPr id="29" name="Freeform 9">
              <a:extLst>
                <a:ext uri="{FF2B5EF4-FFF2-40B4-BE49-F238E27FC236}">
                  <a16:creationId xmlns:a16="http://schemas.microsoft.com/office/drawing/2014/main" id="{0A63388C-2C4B-4CAA-ACB3-872F69CCD86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sp>
      </p:grpSp>
      <p:pic>
        <p:nvPicPr>
          <p:cNvPr id="3" name="Picture 2">
            <a:extLst>
              <a:ext uri="{FF2B5EF4-FFF2-40B4-BE49-F238E27FC236}">
                <a16:creationId xmlns:a16="http://schemas.microsoft.com/office/drawing/2014/main" id="{149428EC-0784-4AAA-9203-BAC79E6EFA90}"/>
              </a:ext>
            </a:extLst>
          </p:cNvPr>
          <p:cNvPicPr>
            <a:picLocks noChangeAspect="1"/>
          </p:cNvPicPr>
          <p:nvPr/>
        </p:nvPicPr>
        <p:blipFill>
          <a:blip r:embed="rId4"/>
          <a:stretch>
            <a:fillRect/>
          </a:stretch>
        </p:blipFill>
        <p:spPr>
          <a:xfrm>
            <a:off x="533399" y="3086100"/>
            <a:ext cx="7324813" cy="5562600"/>
          </a:xfrm>
          <a:prstGeom prst="rect">
            <a:avLst/>
          </a:prstGeom>
          <a:ln>
            <a:noFill/>
          </a:ln>
          <a:effectLst>
            <a:softEdge rad="112500"/>
          </a:effectLst>
        </p:spPr>
      </p:pic>
      <p:sp>
        <p:nvSpPr>
          <p:cNvPr id="4" name="TextBox 2"/>
          <p:cNvSpPr txBox="1"/>
          <p:nvPr/>
        </p:nvSpPr>
        <p:spPr>
          <a:xfrm>
            <a:off x="8610600" y="4305300"/>
            <a:ext cx="8229600" cy="2212144"/>
          </a:xfrm>
          <a:prstGeom prst="rect">
            <a:avLst/>
          </a:prstGeom>
        </p:spPr>
        <p:txBody>
          <a:bodyPr wrap="square" lIns="0" tIns="0" rIns="0" bIns="0" rtlCol="0" anchor="t">
            <a:spAutoFit/>
          </a:bodyPr>
          <a:lstStyle/>
          <a:p>
            <a:pPr algn="ctr">
              <a:lnSpc>
                <a:spcPts val="8960"/>
              </a:lnSpc>
            </a:pPr>
            <a:r>
              <a:rPr lang="en-US" sz="6400" dirty="0" err="1" smtClean="0">
                <a:solidFill>
                  <a:srgbClr val="FBE675"/>
                </a:solidFill>
                <a:latin typeface="Times New Roman" panose="02020603050405020304" pitchFamily="18" charset="0"/>
                <a:cs typeface="Times New Roman" panose="02020603050405020304" pitchFamily="18" charset="0"/>
              </a:rPr>
              <a:t>Hoạt</a:t>
            </a:r>
            <a:r>
              <a:rPr lang="en-US" sz="6400" dirty="0" smtClean="0">
                <a:solidFill>
                  <a:srgbClr val="FBE675"/>
                </a:solidFill>
                <a:latin typeface="Times New Roman" panose="02020603050405020304" pitchFamily="18" charset="0"/>
                <a:cs typeface="Times New Roman" panose="02020603050405020304" pitchFamily="18" charset="0"/>
              </a:rPr>
              <a:t> </a:t>
            </a:r>
            <a:r>
              <a:rPr lang="en-US" sz="6400" dirty="0" err="1">
                <a:solidFill>
                  <a:srgbClr val="FBE675"/>
                </a:solidFill>
                <a:latin typeface="Times New Roman" panose="02020603050405020304" pitchFamily="18" charset="0"/>
                <a:cs typeface="Times New Roman" panose="02020603050405020304" pitchFamily="18" charset="0"/>
              </a:rPr>
              <a:t>động</a:t>
            </a:r>
            <a:r>
              <a:rPr lang="en-US" sz="6400" dirty="0">
                <a:solidFill>
                  <a:srgbClr val="FBE675"/>
                </a:solidFill>
                <a:latin typeface="Times New Roman" panose="02020603050405020304" pitchFamily="18" charset="0"/>
                <a:cs typeface="Times New Roman" panose="02020603050405020304" pitchFamily="18" charset="0"/>
              </a:rPr>
              <a:t> 1. </a:t>
            </a:r>
            <a:r>
              <a:rPr lang="en-US" sz="6400" dirty="0" err="1">
                <a:solidFill>
                  <a:srgbClr val="FBE675"/>
                </a:solidFill>
                <a:latin typeface="Times New Roman" panose="02020603050405020304" pitchFamily="18" charset="0"/>
                <a:cs typeface="Times New Roman" panose="02020603050405020304" pitchFamily="18" charset="0"/>
              </a:rPr>
              <a:t>Tìm</a:t>
            </a:r>
            <a:r>
              <a:rPr lang="en-US" sz="6400" dirty="0">
                <a:solidFill>
                  <a:srgbClr val="FBE675"/>
                </a:solidFill>
                <a:latin typeface="Times New Roman" panose="02020603050405020304" pitchFamily="18" charset="0"/>
                <a:cs typeface="Times New Roman" panose="02020603050405020304" pitchFamily="18" charset="0"/>
              </a:rPr>
              <a:t> </a:t>
            </a:r>
            <a:r>
              <a:rPr lang="en-US" sz="6400" dirty="0" err="1">
                <a:solidFill>
                  <a:srgbClr val="FBE675"/>
                </a:solidFill>
                <a:latin typeface="Times New Roman" panose="02020603050405020304" pitchFamily="18" charset="0"/>
                <a:cs typeface="Times New Roman" panose="02020603050405020304" pitchFamily="18" charset="0"/>
              </a:rPr>
              <a:t>hiểu</a:t>
            </a:r>
            <a:r>
              <a:rPr lang="en-US" sz="6400" dirty="0">
                <a:solidFill>
                  <a:srgbClr val="FBE675"/>
                </a:solidFill>
                <a:latin typeface="Times New Roman" panose="02020603050405020304" pitchFamily="18" charset="0"/>
                <a:cs typeface="Times New Roman" panose="02020603050405020304" pitchFamily="18" charset="0"/>
              </a:rPr>
              <a:t> </a:t>
            </a:r>
            <a:r>
              <a:rPr lang="en-US" sz="6400" dirty="0" err="1">
                <a:solidFill>
                  <a:srgbClr val="FBE675"/>
                </a:solidFill>
                <a:latin typeface="Times New Roman" panose="02020603050405020304" pitchFamily="18" charset="0"/>
                <a:cs typeface="Times New Roman" panose="02020603050405020304" pitchFamily="18" charset="0"/>
              </a:rPr>
              <a:t>về</a:t>
            </a:r>
            <a:r>
              <a:rPr lang="en-US" sz="6400" dirty="0">
                <a:solidFill>
                  <a:srgbClr val="FBE675"/>
                </a:solidFill>
                <a:latin typeface="Times New Roman" panose="02020603050405020304" pitchFamily="18" charset="0"/>
                <a:cs typeface="Times New Roman" panose="02020603050405020304" pitchFamily="18" charset="0"/>
              </a:rPr>
              <a:t> </a:t>
            </a:r>
            <a:r>
              <a:rPr lang="en-US" sz="6400" dirty="0" err="1">
                <a:solidFill>
                  <a:srgbClr val="FBE675"/>
                </a:solidFill>
                <a:latin typeface="Times New Roman" panose="02020603050405020304" pitchFamily="18" charset="0"/>
                <a:cs typeface="Times New Roman" panose="02020603050405020304" pitchFamily="18" charset="0"/>
              </a:rPr>
              <a:t>đền</a:t>
            </a:r>
            <a:r>
              <a:rPr lang="en-US" sz="6400" dirty="0">
                <a:solidFill>
                  <a:srgbClr val="FBE675"/>
                </a:solidFill>
                <a:latin typeface="Times New Roman" panose="02020603050405020304" pitchFamily="18" charset="0"/>
                <a:cs typeface="Times New Roman" panose="02020603050405020304" pitchFamily="18" charset="0"/>
              </a:rPr>
              <a:t> </a:t>
            </a:r>
            <a:r>
              <a:rPr lang="en-US" sz="6400" dirty="0" err="1">
                <a:solidFill>
                  <a:srgbClr val="FBE675"/>
                </a:solidFill>
                <a:latin typeface="Times New Roman" panose="02020603050405020304" pitchFamily="18" charset="0"/>
                <a:cs typeface="Times New Roman" panose="02020603050405020304" pitchFamily="18" charset="0"/>
              </a:rPr>
              <a:t>tháp</a:t>
            </a:r>
            <a:r>
              <a:rPr lang="en-US" sz="6400" dirty="0">
                <a:solidFill>
                  <a:srgbClr val="FBE675"/>
                </a:solidFill>
                <a:latin typeface="Times New Roman" panose="02020603050405020304" pitchFamily="18" charset="0"/>
                <a:cs typeface="Times New Roman" panose="02020603050405020304" pitchFamily="18" charset="0"/>
              </a:rPr>
              <a:t> </a:t>
            </a:r>
            <a:r>
              <a:rPr lang="en-US" sz="6400" dirty="0" err="1">
                <a:solidFill>
                  <a:srgbClr val="FBE675"/>
                </a:solidFill>
                <a:latin typeface="Times New Roman" panose="02020603050405020304" pitchFamily="18" charset="0"/>
                <a:cs typeface="Times New Roman" panose="02020603050405020304" pitchFamily="18" charset="0"/>
              </a:rPr>
              <a:t>Chăm</a:t>
            </a:r>
            <a:r>
              <a:rPr lang="en-US" sz="6400" dirty="0">
                <a:solidFill>
                  <a:srgbClr val="FBE675"/>
                </a:solidFill>
                <a:latin typeface="Times New Roman" panose="02020603050405020304" pitchFamily="18" charset="0"/>
                <a:cs typeface="Times New Roman" panose="02020603050405020304" pitchFamily="18" charset="0"/>
              </a:rPr>
              <a:t>-pa</a:t>
            </a: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381000" y="3390900"/>
            <a:ext cx="8077200" cy="2800767"/>
          </a:xfrm>
          <a:prstGeom prst="rect">
            <a:avLst/>
          </a:prstGeom>
        </p:spPr>
        <p:txBody>
          <a:bodyPr wrap="square">
            <a:spAutoFit/>
          </a:bodyPr>
          <a:lstStyle/>
          <a:p>
            <a:pPr algn="just">
              <a:spcBef>
                <a:spcPts val="600"/>
              </a:spcBef>
              <a:spcAft>
                <a:spcPts val="600"/>
              </a:spcAft>
            </a:pPr>
            <a:r>
              <a:rPr lang="en-US"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Q</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uan sát hình 2 và thực hiện yêu cầu: Kể tên và xác định vị trí của một số đền tháp Chăm trên lược đồ.</a:t>
            </a:r>
            <a:endParaRPr lang="en-US"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89907F-A3C4-662D-FF89-18DF7B9FF3BB}"/>
              </a:ext>
            </a:extLst>
          </p:cNvPr>
          <p:cNvPicPr>
            <a:picLocks noChangeAspect="1"/>
          </p:cNvPicPr>
          <p:nvPr/>
        </p:nvPicPr>
        <p:blipFill>
          <a:blip r:embed="rId4"/>
          <a:stretch>
            <a:fillRect/>
          </a:stretch>
        </p:blipFill>
        <p:spPr>
          <a:xfrm>
            <a:off x="9525000" y="342900"/>
            <a:ext cx="8458200" cy="9815131"/>
          </a:xfrm>
          <a:prstGeom prst="rect">
            <a:avLst/>
          </a:prstGeom>
        </p:spPr>
      </p:pic>
    </p:spTree>
    <p:custDataLst>
      <p:tags r:id="rId1"/>
    </p:custDataLst>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75F01D-A975-AC59-9DE4-43D0488C690A}"/>
              </a:ext>
            </a:extLst>
          </p:cNvPr>
          <p:cNvPicPr>
            <a:picLocks noChangeAspect="1"/>
          </p:cNvPicPr>
          <p:nvPr/>
        </p:nvPicPr>
        <p:blipFill>
          <a:blip r:embed="rId4"/>
          <a:stretch>
            <a:fillRect/>
          </a:stretch>
        </p:blipFill>
        <p:spPr>
          <a:xfrm>
            <a:off x="0" y="342900"/>
            <a:ext cx="8458200" cy="9815131"/>
          </a:xfrm>
          <a:prstGeom prst="rect">
            <a:avLst/>
          </a:prstGeom>
        </p:spPr>
      </p:pic>
      <p:sp>
        <p:nvSpPr>
          <p:cNvPr id="10" name="Rectangle: Rounded Corners 9">
            <a:extLst>
              <a:ext uri="{FF2B5EF4-FFF2-40B4-BE49-F238E27FC236}">
                <a16:creationId xmlns:a16="http://schemas.microsoft.com/office/drawing/2014/main" id="{2359FE8D-41D0-5EA5-E479-7EFEE9D31C06}"/>
              </a:ext>
            </a:extLst>
          </p:cNvPr>
          <p:cNvSpPr/>
          <p:nvPr/>
        </p:nvSpPr>
        <p:spPr>
          <a:xfrm>
            <a:off x="4267200" y="17145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6902FF-3741-AED9-4765-124B3A7157B2}"/>
              </a:ext>
            </a:extLst>
          </p:cNvPr>
          <p:cNvSpPr txBox="1"/>
          <p:nvPr/>
        </p:nvSpPr>
        <p:spPr>
          <a:xfrm>
            <a:off x="9220200" y="9525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Khánh</a:t>
            </a:r>
          </a:p>
        </p:txBody>
      </p:sp>
      <p:sp>
        <p:nvSpPr>
          <p:cNvPr id="12" name="Rectangle: Rounded Corners 11">
            <a:extLst>
              <a:ext uri="{FF2B5EF4-FFF2-40B4-BE49-F238E27FC236}">
                <a16:creationId xmlns:a16="http://schemas.microsoft.com/office/drawing/2014/main" id="{87D99D8C-92EC-49CA-FF95-CE4370DE20BA}"/>
              </a:ext>
            </a:extLst>
          </p:cNvPr>
          <p:cNvSpPr/>
          <p:nvPr/>
        </p:nvSpPr>
        <p:spPr>
          <a:xfrm>
            <a:off x="4267200" y="25527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90F393-8384-55B1-B5D7-CF0D5B26DDF6}"/>
              </a:ext>
            </a:extLst>
          </p:cNvPr>
          <p:cNvSpPr txBox="1"/>
          <p:nvPr/>
        </p:nvSpPr>
        <p:spPr>
          <a:xfrm>
            <a:off x="9296400" y="17907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Sơn</a:t>
            </a:r>
            <a:endParaRPr lang="en-US" sz="4000" b="1" dirty="0">
              <a:solidFill>
                <a:schemeClr val="bg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D87A8B5A-E7A6-30DA-760A-F496EB4C7409}"/>
              </a:ext>
            </a:extLst>
          </p:cNvPr>
          <p:cNvSpPr/>
          <p:nvPr/>
        </p:nvSpPr>
        <p:spPr>
          <a:xfrm>
            <a:off x="4419600" y="3086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BBD340-2520-E15B-02DA-7BEEB1ADC089}"/>
              </a:ext>
            </a:extLst>
          </p:cNvPr>
          <p:cNvSpPr txBox="1"/>
          <p:nvPr/>
        </p:nvSpPr>
        <p:spPr>
          <a:xfrm>
            <a:off x="9372600" y="2781300"/>
            <a:ext cx="7772400" cy="1323439"/>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Dương Long, Bình Lâm, Cánh Tiên, Bánh Ít</a:t>
            </a:r>
            <a:endParaRPr lang="en-US" sz="4000" b="1" dirty="0">
              <a:solidFill>
                <a:schemeClr val="bg1"/>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254219E-6F2C-DC31-64E3-9C9C5A017451}"/>
              </a:ext>
            </a:extLst>
          </p:cNvPr>
          <p:cNvSpPr/>
          <p:nvPr/>
        </p:nvSpPr>
        <p:spPr>
          <a:xfrm>
            <a:off x="4724400" y="4686300"/>
            <a:ext cx="2895600" cy="838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AFBFED0-064E-7A1B-014E-58ED9D0A63D6}"/>
              </a:ext>
            </a:extLst>
          </p:cNvPr>
          <p:cNvSpPr/>
          <p:nvPr/>
        </p:nvSpPr>
        <p:spPr>
          <a:xfrm>
            <a:off x="4267200" y="5829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6E4BC4-F7DB-E12E-1D3B-24E98E7AC6AA}"/>
              </a:ext>
            </a:extLst>
          </p:cNvPr>
          <p:cNvSpPr txBox="1"/>
          <p:nvPr/>
        </p:nvSpPr>
        <p:spPr>
          <a:xfrm>
            <a:off x="9296400" y="43053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 Yang Prông</a:t>
            </a:r>
            <a:endParaRPr lang="en-US" sz="4000" b="1" dirty="0">
              <a:solidFill>
                <a:schemeClr val="bg1"/>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59F987E9-21D4-6772-6B64-6F5992CDA8C8}"/>
              </a:ext>
            </a:extLst>
          </p:cNvPr>
          <p:cNvSpPr/>
          <p:nvPr/>
        </p:nvSpPr>
        <p:spPr>
          <a:xfrm>
            <a:off x="6172200" y="5753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1F1EE8A-C4D1-D4A3-1D76-B1BC31E12F14}"/>
              </a:ext>
            </a:extLst>
          </p:cNvPr>
          <p:cNvSpPr txBox="1"/>
          <p:nvPr/>
        </p:nvSpPr>
        <p:spPr>
          <a:xfrm>
            <a:off x="9372600" y="52197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Tháp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Nhạn</a:t>
            </a:r>
            <a:endParaRPr lang="en-US" sz="4000" b="1" dirty="0">
              <a:solidFill>
                <a:schemeClr val="bg1"/>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F039048-04B6-46D2-5141-8EA924004297}"/>
              </a:ext>
            </a:extLst>
          </p:cNvPr>
          <p:cNvSpPr/>
          <p:nvPr/>
        </p:nvSpPr>
        <p:spPr>
          <a:xfrm>
            <a:off x="5943600" y="6972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66B4D-736B-1A13-0D0B-62B422DD80ED}"/>
              </a:ext>
            </a:extLst>
          </p:cNvPr>
          <p:cNvSpPr txBox="1"/>
          <p:nvPr/>
        </p:nvSpPr>
        <p:spPr>
          <a:xfrm>
            <a:off x="9372600" y="61341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Na-ga</a:t>
            </a:r>
          </a:p>
        </p:txBody>
      </p:sp>
      <p:sp>
        <p:nvSpPr>
          <p:cNvPr id="25" name="Rectangle: Rounded Corners 24">
            <a:extLst>
              <a:ext uri="{FF2B5EF4-FFF2-40B4-BE49-F238E27FC236}">
                <a16:creationId xmlns:a16="http://schemas.microsoft.com/office/drawing/2014/main" id="{92BE8875-CA3D-B8D1-BF6C-35DF5443315D}"/>
              </a:ext>
            </a:extLst>
          </p:cNvPr>
          <p:cNvSpPr/>
          <p:nvPr/>
        </p:nvSpPr>
        <p:spPr>
          <a:xfrm>
            <a:off x="5486400" y="7581900"/>
            <a:ext cx="1981200" cy="685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1C50941-7218-5A22-9911-F1C3697A3698}"/>
              </a:ext>
            </a:extLst>
          </p:cNvPr>
          <p:cNvSpPr txBox="1"/>
          <p:nvPr/>
        </p:nvSpPr>
        <p:spPr>
          <a:xfrm>
            <a:off x="9448800" y="7124700"/>
            <a:ext cx="8610600" cy="1323439"/>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Hòa</a:t>
            </a:r>
            <a:r>
              <a:rPr lang="en-US" sz="4000" b="1" dirty="0">
                <a:solidFill>
                  <a:schemeClr val="bg1"/>
                </a:solidFill>
                <a:latin typeface="Cambria" panose="02040503050406030204" pitchFamily="18" charset="0"/>
                <a:ea typeface="Cambria" panose="02040503050406030204" pitchFamily="18" charset="0"/>
              </a:rPr>
              <a:t> Lai,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Rô-mê</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Klong Ga-rai,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Đam</a:t>
            </a:r>
            <a:r>
              <a:rPr lang="en-US" sz="4000" b="1" dirty="0">
                <a:solidFill>
                  <a:schemeClr val="bg1"/>
                </a:solidFill>
                <a:latin typeface="Cambria" panose="02040503050406030204" pitchFamily="18" charset="0"/>
                <a:ea typeface="Cambria" panose="02040503050406030204" pitchFamily="18" charset="0"/>
              </a:rPr>
              <a:t> </a:t>
            </a:r>
          </a:p>
        </p:txBody>
      </p:sp>
      <p:sp>
        <p:nvSpPr>
          <p:cNvPr id="27" name="Rectangle: Rounded Corners 26">
            <a:extLst>
              <a:ext uri="{FF2B5EF4-FFF2-40B4-BE49-F238E27FC236}">
                <a16:creationId xmlns:a16="http://schemas.microsoft.com/office/drawing/2014/main" id="{85215B83-145F-E447-B381-0A5ECA5BDAF6}"/>
              </a:ext>
            </a:extLst>
          </p:cNvPr>
          <p:cNvSpPr/>
          <p:nvPr/>
        </p:nvSpPr>
        <p:spPr>
          <a:xfrm>
            <a:off x="4724400" y="8420100"/>
            <a:ext cx="1981200" cy="3810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8E366D-83DA-4A10-149E-FFC546145BC4}"/>
              </a:ext>
            </a:extLst>
          </p:cNvPr>
          <p:cNvSpPr txBox="1"/>
          <p:nvPr/>
        </p:nvSpPr>
        <p:spPr>
          <a:xfrm>
            <a:off x="9525000" y="8496300"/>
            <a:ext cx="86106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Phố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Hài</a:t>
            </a:r>
            <a:endParaRPr lang="en-US" sz="4000" b="1"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54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wipe(down)">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down)">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down)">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Effect transition="in" filter="wipe(down)">
                                      <p:cBhvr>
                                        <p:cTn id="4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7ECB42F-C74E-4832-AE75-249A45D591A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uFFFD{933BFB93-89A2-42AE-B556-D1B6B18D2C69}&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Bai7.VuongQuocChamPa"/>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A65C6AF-1F8C-47B7-B39D-258FD769B894}:305"/>
</p:tagLst>
</file>

<file path=ppt/tags/tag11.xml><?xml version="1.0" encoding="utf-8"?>
<p:tagLst xmlns:a="http://schemas.openxmlformats.org/drawingml/2006/main" xmlns:r="http://schemas.openxmlformats.org/officeDocument/2006/relationships" xmlns:p="http://schemas.openxmlformats.org/presentationml/2006/main">
  <p:tag name="GENSWF_SLIDE_UID" val="{18337480-0C9C-4A51-8ABD-59E321ED4ABC}:268"/>
</p:tagLst>
</file>

<file path=ppt/tags/tag12.xml><?xml version="1.0" encoding="utf-8"?>
<p:tagLst xmlns:a="http://schemas.openxmlformats.org/drawingml/2006/main" xmlns:r="http://schemas.openxmlformats.org/officeDocument/2006/relationships" xmlns:p="http://schemas.openxmlformats.org/presentationml/2006/main">
  <p:tag name="GENSWF_SLIDE_UID" val="{04D99A43-956C-4000-9EBD-C1F1A0683154}:276"/>
</p:tagLst>
</file>

<file path=ppt/tags/tag13.xml><?xml version="1.0" encoding="utf-8"?>
<p:tagLst xmlns:a="http://schemas.openxmlformats.org/drawingml/2006/main" xmlns:r="http://schemas.openxmlformats.org/officeDocument/2006/relationships" xmlns:p="http://schemas.openxmlformats.org/presentationml/2006/main">
  <p:tag name="GENSWF_SLIDE_UID" val="{965918F9-6B71-4744-B69E-7C4234A56644}:288"/>
</p:tagLst>
</file>

<file path=ppt/tags/tag14.xml><?xml version="1.0" encoding="utf-8"?>
<p:tagLst xmlns:a="http://schemas.openxmlformats.org/drawingml/2006/main" xmlns:r="http://schemas.openxmlformats.org/officeDocument/2006/relationships" xmlns:p="http://schemas.openxmlformats.org/presentationml/2006/main">
  <p:tag name="GENSWF_SLIDE_UID" val="{A58263D9-5AF6-4E89-9E14-AA825357B94E}:287"/>
</p:tagLst>
</file>

<file path=ppt/tags/tag15.xml><?xml version="1.0" encoding="utf-8"?>
<p:tagLst xmlns:a="http://schemas.openxmlformats.org/drawingml/2006/main" xmlns:r="http://schemas.openxmlformats.org/officeDocument/2006/relationships" xmlns:p="http://schemas.openxmlformats.org/presentationml/2006/main">
  <p:tag name="GENSWF_SLIDE_UID" val="{7B7F3F69-0CA0-4CBD-BD8B-F6B82E1915BB}:307"/>
</p:tagLst>
</file>

<file path=ppt/tags/tag16.xml><?xml version="1.0" encoding="utf-8"?>
<p:tagLst xmlns:a="http://schemas.openxmlformats.org/drawingml/2006/main" xmlns:r="http://schemas.openxmlformats.org/officeDocument/2006/relationships" xmlns:p="http://schemas.openxmlformats.org/presentationml/2006/main">
  <p:tag name="GENSWF_SLIDE_UID" val="{B0C3595A-91CF-4584-AB82-E8FCA691A8CE}:308"/>
</p:tagLst>
</file>

<file path=ppt/tags/tag17.xml><?xml version="1.0" encoding="utf-8"?>
<p:tagLst xmlns:a="http://schemas.openxmlformats.org/drawingml/2006/main" xmlns:r="http://schemas.openxmlformats.org/officeDocument/2006/relationships" xmlns:p="http://schemas.openxmlformats.org/presentationml/2006/main">
  <p:tag name="GENSWF_SLIDE_UID" val="{CF021AEF-656C-49E0-93CF-6AFE041D6A0E}:299"/>
</p:tagLst>
</file>

<file path=ppt/tags/tag18.xml><?xml version="1.0" encoding="utf-8"?>
<p:tagLst xmlns:a="http://schemas.openxmlformats.org/drawingml/2006/main" xmlns:r="http://schemas.openxmlformats.org/officeDocument/2006/relationships" xmlns:p="http://schemas.openxmlformats.org/presentationml/2006/main">
  <p:tag name="GENSWF_SLIDE_UID" val="{C03BF88F-AD29-4276-B7D3-2BAA872BF6C0}:314"/>
</p:tagLst>
</file>

<file path=ppt/tags/tag19.xml><?xml version="1.0" encoding="utf-8"?>
<p:tagLst xmlns:a="http://schemas.openxmlformats.org/drawingml/2006/main" xmlns:r="http://schemas.openxmlformats.org/officeDocument/2006/relationships" xmlns:p="http://schemas.openxmlformats.org/presentationml/2006/main">
  <p:tag name="GENSWF_SLIDE_UID" val="{E9E3859E-5BDD-43A3-B16F-DF1B84876087}:309"/>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GENSWF_SLIDE_UID" val="{C1AE81C7-7934-444A-B1C6-937188BA0C1E}:310"/>
</p:tagLst>
</file>

<file path=ppt/tags/tag21.xml><?xml version="1.0" encoding="utf-8"?>
<p:tagLst xmlns:a="http://schemas.openxmlformats.org/drawingml/2006/main" xmlns:r="http://schemas.openxmlformats.org/officeDocument/2006/relationships" xmlns:p="http://schemas.openxmlformats.org/presentationml/2006/main">
  <p:tag name="GENSWF_SLIDE_UID" val="{49F6889A-2E34-4E21-B46D-7D955FD0120D}:311"/>
</p:tagLst>
</file>

<file path=ppt/tags/tag22.xml><?xml version="1.0" encoding="utf-8"?>
<p:tagLst xmlns:a="http://schemas.openxmlformats.org/drawingml/2006/main" xmlns:r="http://schemas.openxmlformats.org/officeDocument/2006/relationships" xmlns:p="http://schemas.openxmlformats.org/presentationml/2006/main">
  <p:tag name="GENSWF_SLIDE_UID" val="{F5C835E2-66F9-4E4F-83B6-B4E0A8835BBC}:312"/>
</p:tagLst>
</file>

<file path=ppt/tags/tag23.xml><?xml version="1.0" encoding="utf-8"?>
<p:tagLst xmlns:a="http://schemas.openxmlformats.org/drawingml/2006/main" xmlns:r="http://schemas.openxmlformats.org/officeDocument/2006/relationships" xmlns:p="http://schemas.openxmlformats.org/presentationml/2006/main">
  <p:tag name="GENSWF_SLIDE_UID" val="{EB087A0B-981C-4867-95C3-BD2ED47CDD8B}:257"/>
</p:tagLst>
</file>

<file path=ppt/tags/tag24.xml><?xml version="1.0" encoding="utf-8"?>
<p:tagLst xmlns:a="http://schemas.openxmlformats.org/drawingml/2006/main" xmlns:r="http://schemas.openxmlformats.org/officeDocument/2006/relationships" xmlns:p="http://schemas.openxmlformats.org/presentationml/2006/main">
  <p:tag name="GENSWF_SLIDE_UID" val="{F51D3386-AEA1-4F9F-88C2-D760E221226F}:258"/>
</p:tagLst>
</file>

<file path=ppt/tags/tag25.xml><?xml version="1.0" encoding="utf-8"?>
<p:tagLst xmlns:a="http://schemas.openxmlformats.org/drawingml/2006/main" xmlns:r="http://schemas.openxmlformats.org/officeDocument/2006/relationships" xmlns:p="http://schemas.openxmlformats.org/presentationml/2006/main">
  <p:tag name="GENSWF_SLIDE_UID" val="{0735F591-69C1-4E5B-A6C6-0ECA20656094}:259"/>
</p:tagLst>
</file>

<file path=ppt/tags/tag26.xml><?xml version="1.0" encoding="utf-8"?>
<p:tagLst xmlns:a="http://schemas.openxmlformats.org/drawingml/2006/main" xmlns:r="http://schemas.openxmlformats.org/officeDocument/2006/relationships" xmlns:p="http://schemas.openxmlformats.org/presentationml/2006/main">
  <p:tag name="GENSWF_SLIDE_UID" val="{41471B00-C819-46D1-B4C0-C46C97D449CD}:313"/>
</p:tagLst>
</file>

<file path=ppt/tags/tag27.xml><?xml version="1.0" encoding="utf-8"?>
<p:tagLst xmlns:a="http://schemas.openxmlformats.org/drawingml/2006/main" xmlns:r="http://schemas.openxmlformats.org/officeDocument/2006/relationships" xmlns:p="http://schemas.openxmlformats.org/presentationml/2006/main">
  <p:tag name="GENSWF_SLIDE_UID" val="{0D58BF2D-1E0B-4634-AC55-7EEE0EC11BD0}:261"/>
</p:tagLst>
</file>

<file path=ppt/tags/tag28.xml><?xml version="1.0" encoding="utf-8"?>
<p:tagLst xmlns:a="http://schemas.openxmlformats.org/drawingml/2006/main" xmlns:r="http://schemas.openxmlformats.org/officeDocument/2006/relationships" xmlns:p="http://schemas.openxmlformats.org/presentationml/2006/main">
  <p:tag name="GENSWF_SLIDE_UID" val="{469E4C50-C447-42AE-85EA-89257C03A986}:27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391"/>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SLIDE_INDENT_LEVEL" val="0"/>
  <p:tag name="ISPRING_SLIDE_ID_2" val="{0515178B-D431-464B-B0E4-0DB138048FDA}"/>
  <p:tag name="GENSWF_SLIDE_UID" val="{1E359349-86F6-4A48-8A37-E5E622E3A509}:315"/>
</p:tagLst>
</file>

<file path=ppt/tags/tag6.xml><?xml version="1.0" encoding="utf-8"?>
<p:tagLst xmlns:a="http://schemas.openxmlformats.org/drawingml/2006/main" xmlns:r="http://schemas.openxmlformats.org/officeDocument/2006/relationships" xmlns:p="http://schemas.openxmlformats.org/presentationml/2006/main">
  <p:tag name="GENSWF_SLIDE_UID" val="{165DB56D-4926-4189-A78B-208656C163B0}:304"/>
</p:tagLst>
</file>

<file path=ppt/tags/tag7.xml><?xml version="1.0" encoding="utf-8"?>
<p:tagLst xmlns:a="http://schemas.openxmlformats.org/drawingml/2006/main" xmlns:r="http://schemas.openxmlformats.org/officeDocument/2006/relationships" xmlns:p="http://schemas.openxmlformats.org/presentationml/2006/main">
  <p:tag name="GENSWF_SLIDE_UID" val="{EEA8E6FA-E038-4556-8CBE-9BC044DDFBE7}:296"/>
</p:tagLst>
</file>

<file path=ppt/tags/tag8.xml><?xml version="1.0" encoding="utf-8"?>
<p:tagLst xmlns:a="http://schemas.openxmlformats.org/drawingml/2006/main" xmlns:r="http://schemas.openxmlformats.org/officeDocument/2006/relationships" xmlns:p="http://schemas.openxmlformats.org/presentationml/2006/main">
  <p:tag name="GENSWF_SLIDE_UID" val="{9EC38742-CBA6-4D86-A430-EBC799D14751}:256"/>
</p:tagLst>
</file>

<file path=ppt/tags/tag9.xml><?xml version="1.0" encoding="utf-8"?>
<p:tagLst xmlns:a="http://schemas.openxmlformats.org/drawingml/2006/main" xmlns:r="http://schemas.openxmlformats.org/officeDocument/2006/relationships" xmlns:p="http://schemas.openxmlformats.org/presentationml/2006/main">
  <p:tag name="GENSWF_SLIDE_UID" val="{22BF42F4-9141-41A1-8695-AAC2D73A57EE}:2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1842</TotalTime>
  <Words>659</Words>
  <Application>Microsoft Office PowerPoint</Application>
  <PresentationFormat>Custom</PresentationFormat>
  <Paragraphs>72</Paragraphs>
  <Slides>24</Slides>
  <Notes>24</Notes>
  <HiddenSlides>0</HiddenSlides>
  <MMClips>19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#9Slide02 Noi dung dai</vt:lpstr>
      <vt:lpstr>#9Slide02 Tieu de dai</vt:lpstr>
      <vt:lpstr>Aachen</vt:lpstr>
      <vt:lpstr>Arial</vt:lpstr>
      <vt:lpstr>Calibri</vt:lpstr>
      <vt:lpstr>Cambria</vt:lpstr>
      <vt:lpstr>Roboto Light</vt:lpstr>
      <vt:lpstr>Times New Roman</vt:lpstr>
      <vt:lpstr>VNI-Avo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Bai7.VuongQuocChamPa</dc:title>
  <dc:creator>thao</dc:creator>
  <cp:lastModifiedBy>STD</cp:lastModifiedBy>
  <cp:revision>156</cp:revision>
  <dcterms:created xsi:type="dcterms:W3CDTF">2006-08-16T00:00:00Z</dcterms:created>
  <dcterms:modified xsi:type="dcterms:W3CDTF">2024-11-04T14:00:50Z</dcterms:modified>
  <dc:identifier>DAExMhQ9LvI</dc:identifier>
</cp:coreProperties>
</file>