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5" r:id="rId3"/>
    <p:sldMasterId id="2147483687" r:id="rId4"/>
  </p:sldMasterIdLst>
  <p:notesMasterIdLst>
    <p:notesMasterId r:id="rId23"/>
  </p:notesMasterIdLst>
  <p:sldIdLst>
    <p:sldId id="350" r:id="rId5"/>
    <p:sldId id="281" r:id="rId6"/>
    <p:sldId id="298" r:id="rId7"/>
    <p:sldId id="334" r:id="rId8"/>
    <p:sldId id="283" r:id="rId9"/>
    <p:sldId id="301" r:id="rId10"/>
    <p:sldId id="284" r:id="rId11"/>
    <p:sldId id="335" r:id="rId12"/>
    <p:sldId id="311" r:id="rId13"/>
    <p:sldId id="336" r:id="rId14"/>
    <p:sldId id="337" r:id="rId15"/>
    <p:sldId id="312" r:id="rId16"/>
    <p:sldId id="299" r:id="rId17"/>
    <p:sldId id="338" r:id="rId18"/>
    <p:sldId id="300" r:id="rId19"/>
    <p:sldId id="306" r:id="rId20"/>
    <p:sldId id="308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6026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microsoft.com/office/2007/relationships/hdphoto" Target="../media/hdphoto6.wdp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35.png"/><Relationship Id="rId12" Type="http://schemas.openxmlformats.org/officeDocument/2006/relationships/image" Target="../media/image14.svg"/><Relationship Id="rId17" Type="http://schemas.openxmlformats.org/officeDocument/2006/relationships/image" Target="../media/image68.png"/><Relationship Id="rId2" Type="http://schemas.openxmlformats.org/officeDocument/2006/relationships/image" Target="../media/image20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1.png"/><Relationship Id="rId5" Type="http://schemas.openxmlformats.org/officeDocument/2006/relationships/image" Target="../media/image24.svg"/><Relationship Id="rId15" Type="http://schemas.openxmlformats.org/officeDocument/2006/relationships/image" Target="../media/image67.png"/><Relationship Id="rId10" Type="http://schemas.openxmlformats.org/officeDocument/2006/relationships/image" Target="../media/image10.svg"/><Relationship Id="rId4" Type="http://schemas.openxmlformats.org/officeDocument/2006/relationships/image" Target="../media/image4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4.svg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12" Type="http://schemas.openxmlformats.org/officeDocument/2006/relationships/image" Target="../media/image21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0.svg"/><Relationship Id="rId5" Type="http://schemas.openxmlformats.org/officeDocument/2006/relationships/image" Target="../media/image4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2.svg"/><Relationship Id="rId9" Type="http://schemas.openxmlformats.org/officeDocument/2006/relationships/image" Target="../media/image36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.png"/><Relationship Id="rId18" Type="http://schemas.openxmlformats.org/officeDocument/2006/relationships/image" Target="../media/image72.pn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12" Type="http://schemas.openxmlformats.org/officeDocument/2006/relationships/image" Target="../media/image10.svg"/><Relationship Id="rId17" Type="http://schemas.openxmlformats.org/officeDocument/2006/relationships/image" Target="../media/image71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9.png"/><Relationship Id="rId5" Type="http://schemas.microsoft.com/office/2007/relationships/hdphoto" Target="../media/hdphoto9.wdp"/><Relationship Id="rId1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image" Target="../media/image60.png"/><Relationship Id="rId9" Type="http://schemas.openxmlformats.org/officeDocument/2006/relationships/image" Target="../media/image35.png"/><Relationship Id="rId1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73.png"/><Relationship Id="rId12" Type="http://schemas.openxmlformats.org/officeDocument/2006/relationships/image" Target="../media/image24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12.svg"/><Relationship Id="rId9" Type="http://schemas.openxmlformats.org/officeDocument/2006/relationships/image" Target="../media/image23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73.png"/><Relationship Id="rId12" Type="http://schemas.openxmlformats.org/officeDocument/2006/relationships/image" Target="../media/image24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12.svg"/><Relationship Id="rId9" Type="http://schemas.openxmlformats.org/officeDocument/2006/relationships/image" Target="../media/image23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34.png"/><Relationship Id="rId7" Type="http://schemas.openxmlformats.org/officeDocument/2006/relationships/image" Target="../media/image12.svg"/><Relationship Id="rId12" Type="http://schemas.openxmlformats.org/officeDocument/2006/relationships/image" Target="../media/image23.png"/><Relationship Id="rId17" Type="http://schemas.openxmlformats.org/officeDocument/2006/relationships/image" Target="../media/image57.png"/><Relationship Id="rId25" Type="http://schemas.openxmlformats.org/officeDocument/2006/relationships/image" Target="../media/image74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11" Type="http://schemas.openxmlformats.org/officeDocument/2006/relationships/image" Target="../media/image16.svg"/><Relationship Id="rId24" Type="http://schemas.openxmlformats.org/officeDocument/2006/relationships/image" Target="../media/image36.png"/><Relationship Id="rId5" Type="http://schemas.openxmlformats.org/officeDocument/2006/relationships/image" Target="../media/image10.svg"/><Relationship Id="rId15" Type="http://schemas.openxmlformats.org/officeDocument/2006/relationships/image" Target="../media/image26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Relationship Id="rId14" Type="http://schemas.openxmlformats.org/officeDocument/2006/relationships/image" Target="../media/image25.png"/><Relationship Id="rId22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34.png"/><Relationship Id="rId7" Type="http://schemas.openxmlformats.org/officeDocument/2006/relationships/image" Target="../media/image12.svg"/><Relationship Id="rId12" Type="http://schemas.openxmlformats.org/officeDocument/2006/relationships/image" Target="../media/image23.png"/><Relationship Id="rId17" Type="http://schemas.openxmlformats.org/officeDocument/2006/relationships/image" Target="../media/image57.png"/><Relationship Id="rId25" Type="http://schemas.openxmlformats.org/officeDocument/2006/relationships/image" Target="../media/image76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11" Type="http://schemas.openxmlformats.org/officeDocument/2006/relationships/image" Target="../media/image16.svg"/><Relationship Id="rId24" Type="http://schemas.openxmlformats.org/officeDocument/2006/relationships/image" Target="../media/image36.png"/><Relationship Id="rId5" Type="http://schemas.openxmlformats.org/officeDocument/2006/relationships/image" Target="../media/image10.svg"/><Relationship Id="rId15" Type="http://schemas.openxmlformats.org/officeDocument/2006/relationships/image" Target="../media/image26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Relationship Id="rId14" Type="http://schemas.openxmlformats.org/officeDocument/2006/relationships/image" Target="../media/image25.png"/><Relationship Id="rId22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8.svg"/><Relationship Id="rId3" Type="http://schemas.openxmlformats.org/officeDocument/2006/relationships/image" Target="../media/image8.svg"/><Relationship Id="rId21" Type="http://schemas.openxmlformats.org/officeDocument/2006/relationships/image" Target="../media/image30.png"/><Relationship Id="rId7" Type="http://schemas.openxmlformats.org/officeDocument/2006/relationships/image" Target="../media/image12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12.svg"/><Relationship Id="rId21" Type="http://schemas.microsoft.com/office/2007/relationships/hdphoto" Target="../media/hdphoto8.wdp"/><Relationship Id="rId7" Type="http://schemas.openxmlformats.org/officeDocument/2006/relationships/image" Target="../media/image33.png"/><Relationship Id="rId12" Type="http://schemas.openxmlformats.org/officeDocument/2006/relationships/image" Target="../media/image24.svg"/><Relationship Id="rId17" Type="http://schemas.openxmlformats.org/officeDocument/2006/relationships/image" Target="../media/image38.png"/><Relationship Id="rId2" Type="http://schemas.openxmlformats.org/officeDocument/2006/relationships/image" Target="../media/image20.png"/><Relationship Id="rId16" Type="http://schemas.openxmlformats.org/officeDocument/2006/relationships/image" Target="../media/image19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10" Type="http://schemas.openxmlformats.org/officeDocument/2006/relationships/image" Target="../media/image26.png"/><Relationship Id="rId19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23.png"/><Relationship Id="rId14" Type="http://schemas.openxmlformats.org/officeDocument/2006/relationships/image" Target="../media/image36.png"/><Relationship Id="rId2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svg"/><Relationship Id="rId1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svg"/><Relationship Id="rId11" Type="http://schemas.openxmlformats.org/officeDocument/2006/relationships/image" Target="../media/image43.png"/><Relationship Id="rId5" Type="http://schemas.openxmlformats.org/officeDocument/2006/relationships/image" Target="../media/image21.png"/><Relationship Id="rId15" Type="http://schemas.openxmlformats.org/officeDocument/2006/relationships/image" Target="../media/image24.svg"/><Relationship Id="rId10" Type="http://schemas.openxmlformats.org/officeDocument/2006/relationships/image" Target="../media/image12.svg"/><Relationship Id="rId4" Type="http://schemas.openxmlformats.org/officeDocument/2006/relationships/image" Target="../media/image10.sv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59.png"/><Relationship Id="rId7" Type="http://schemas.openxmlformats.org/officeDocument/2006/relationships/image" Target="../media/image12.svg"/><Relationship Id="rId12" Type="http://schemas.openxmlformats.org/officeDocument/2006/relationships/image" Target="../media/image23.png"/><Relationship Id="rId17" Type="http://schemas.openxmlformats.org/officeDocument/2006/relationships/image" Target="../media/image57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.png"/><Relationship Id="rId18" Type="http://schemas.openxmlformats.org/officeDocument/2006/relationships/image" Target="../media/image62.pn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12" Type="http://schemas.openxmlformats.org/officeDocument/2006/relationships/image" Target="../media/image10.svg"/><Relationship Id="rId17" Type="http://schemas.openxmlformats.org/officeDocument/2006/relationships/image" Target="../media/image61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11" Type="http://schemas.openxmlformats.org/officeDocument/2006/relationships/image" Target="../media/image19.png"/><Relationship Id="rId5" Type="http://schemas.microsoft.com/office/2007/relationships/hdphoto" Target="../media/hdphoto9.wdp"/><Relationship Id="rId1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image" Target="../media/image60.png"/><Relationship Id="rId9" Type="http://schemas.openxmlformats.org/officeDocument/2006/relationships/image" Target="../media/image35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0.svg"/><Relationship Id="rId18" Type="http://schemas.openxmlformats.org/officeDocument/2006/relationships/image" Target="../media/image63.pn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11" Type="http://schemas.openxmlformats.org/officeDocument/2006/relationships/image" Target="../media/image36.png"/><Relationship Id="rId5" Type="http://schemas.openxmlformats.org/officeDocument/2006/relationships/image" Target="../media/image60.png"/><Relationship Id="rId15" Type="http://schemas.openxmlformats.org/officeDocument/2006/relationships/image" Target="../media/image14.svg"/><Relationship Id="rId10" Type="http://schemas.openxmlformats.org/officeDocument/2006/relationships/image" Target="../media/image35.png"/><Relationship Id="rId19" Type="http://schemas.openxmlformats.org/officeDocument/2006/relationships/image" Target="../media/image64.png"/><Relationship Id="rId4" Type="http://schemas.openxmlformats.org/officeDocument/2006/relationships/image" Target="../media/image12.svg"/><Relationship Id="rId9" Type="http://schemas.openxmlformats.org/officeDocument/2006/relationships/image" Target="../media/image4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12.svg"/><Relationship Id="rId7" Type="http://schemas.openxmlformats.org/officeDocument/2006/relationships/image" Target="../media/image35.png"/><Relationship Id="rId12" Type="http://schemas.openxmlformats.org/officeDocument/2006/relationships/image" Target="../media/image14.svg"/><Relationship Id="rId2" Type="http://schemas.openxmlformats.org/officeDocument/2006/relationships/image" Target="../media/image20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1.png"/><Relationship Id="rId5" Type="http://schemas.openxmlformats.org/officeDocument/2006/relationships/image" Target="../media/image24.svg"/><Relationship Id="rId15" Type="http://schemas.openxmlformats.org/officeDocument/2006/relationships/image" Target="../media/image65.png"/><Relationship Id="rId10" Type="http://schemas.openxmlformats.org/officeDocument/2006/relationships/image" Target="../media/image10.svg"/><Relationship Id="rId4" Type="http://schemas.openxmlformats.org/officeDocument/2006/relationships/image" Target="../media/image4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47" y="21598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>
          <a:xfrm flipH="1">
            <a:off x="9629988" y="1261548"/>
            <a:ext cx="4013300" cy="53992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图片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-183850" y="2892745"/>
            <a:ext cx="1321220" cy="2897414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445" flipH="1">
            <a:off x="-3342469" y="5113376"/>
            <a:ext cx="894782" cy="724763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1968907"/>
            <a:ext cx="312448" cy="418516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9" y="3145499"/>
            <a:ext cx="649496" cy="86998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64" y="1741481"/>
            <a:ext cx="435264" cy="583025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696990" y="-14079"/>
            <a:ext cx="1775571" cy="1620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82060" y="869753"/>
            <a:ext cx="1493880" cy="687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04" y="-1703594"/>
            <a:ext cx="5319858" cy="4762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2982256" y="4477751"/>
            <a:ext cx="4686300" cy="2624815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/>
        </p:blipFill>
        <p:spPr>
          <a:xfrm>
            <a:off x="7442682" y="4245599"/>
            <a:ext cx="3161871" cy="20461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88D5F9-7229-42C0-9B77-A4167DDE3E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44" b="93333" l="37500" r="64167">
                        <a14:foregroundMark x1="50000" y1="7222" x2="50000" y2="7222"/>
                        <a14:foregroundMark x1="49722" y1="9444" x2="49722" y2="88333"/>
                        <a14:foregroundMark x1="41667" y1="94444" x2="58333" y2="93333"/>
                        <a14:foregroundMark x1="58333" y1="93333" x2="58611" y2="9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62" r="32223"/>
          <a:stretch/>
        </p:blipFill>
        <p:spPr>
          <a:xfrm>
            <a:off x="1775940" y="3412234"/>
            <a:ext cx="1145809" cy="3429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-1573927" y="2994213"/>
            <a:ext cx="5102046" cy="39133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4" name="Rectangle 23"/>
          <p:cNvSpPr/>
          <p:nvPr/>
        </p:nvSpPr>
        <p:spPr>
          <a:xfrm>
            <a:off x="3229537" y="1049479"/>
            <a:ext cx="48680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Môn</a:t>
            </a:r>
            <a:r>
              <a:rPr lang="en-US" sz="48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:  </a:t>
            </a:r>
            <a:r>
              <a:rPr lang="en-US" sz="48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Tiếng Việt</a:t>
            </a:r>
            <a:endParaRPr lang="en-US" sz="4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43153" y="4584008"/>
            <a:ext cx="118148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2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Giáo</a:t>
            </a:r>
            <a:r>
              <a:rPr lang="en-US" sz="2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viên</a:t>
            </a:r>
            <a:r>
              <a:rPr lang="en-US" sz="2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8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: </a:t>
            </a:r>
            <a:r>
              <a:rPr lang="en-US" sz="28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Bùi Thị Kim Duyên</a:t>
            </a:r>
            <a:endParaRPr lang="en-US" sz="2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69392" y="104356"/>
            <a:ext cx="62155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24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PHÒNG GIÁO DỤC HUYỆN AN LÃO </a:t>
            </a:r>
          </a:p>
          <a:p>
            <a:pPr algn="ctr" defTabSz="1219170"/>
            <a:r>
              <a:rPr lang="en-US" sz="24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0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TRƯỜNG </a:t>
            </a:r>
            <a:r>
              <a:rPr lang="en-US" sz="2000" b="1" u="sng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TIỂU HỌC QUANG </a:t>
            </a:r>
            <a:r>
              <a:rPr lang="en-US" sz="20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TRUNG</a:t>
            </a:r>
            <a:endParaRPr lang="en-US" sz="2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5E5E5E">
                  <a:lumMod val="75000"/>
                </a:srgbClr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7383" y="4135763"/>
            <a:ext cx="48680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36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LỚP 5C</a:t>
            </a:r>
            <a:endParaRPr lang="en-US" sz="36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pic>
        <p:nvPicPr>
          <p:cNvPr id="25" name="Picture 24" descr="A white text on a black background&#10;&#10;Description automatically generated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81" y="2469527"/>
            <a:ext cx="5692721" cy="164270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12731" y="1812719"/>
            <a:ext cx="48680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44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Luyện từ và câu</a:t>
            </a:r>
            <a:endParaRPr lang="en-US" sz="44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38462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2827" y="-75886"/>
            <a:ext cx="3802133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>
            <a:fillRect/>
          </a:stretch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9062" y="2325370"/>
            <a:ext cx="5894449" cy="377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4957" y="719772"/>
            <a:ext cx="3250883" cy="2845461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5343505" y="92226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một vật (cái com-pa, cái gậy, cái kiềng) để đỡ vật đó có thể đứng được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5760" y="3696824"/>
            <a:ext cx="3228022" cy="2752236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5282545" y="389914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cơ thể người và động vật, có chức năng di chuyển (bước)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nghĩa gốc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5364480" y="985520"/>
            <a:ext cx="5587999" cy="1400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 nhau: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nét nghĩa đều chỉ phần phía dưới cùng, có tác dụng nâng đỡ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364480" y="3312160"/>
            <a:ext cx="5892800" cy="2804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nhau: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a: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của vật, có tác dụng đỡ vật.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b: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cơ thể người và động vật, tác dụng giúp nâng đỡ cơ thể và di chuyển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>
              <a:fillRect/>
            </a:stretch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408066" cy="12317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để phân biệt các nghĩa của mỗi từ sau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2449" y="1387792"/>
            <a:ext cx="8390383" cy="4494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4" y="260965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3120" y="1320800"/>
            <a:ext cx="5628639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(1) Lan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mũi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760" y="670560"/>
            <a:ext cx="5628639" cy="2108299"/>
          </a:xfrm>
          <a:prstGeom prst="cloudCallout">
            <a:avLst>
              <a:gd name="adj1" fmla="val 17995"/>
              <a:gd name="adj2" fmla="val 71826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Mũi tàu như một tấm khiên lớn xé toang cả khối nước khổng lồ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4" y="260965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3120" y="1320800"/>
            <a:ext cx="5628639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(2) Bạn Mai </a:t>
            </a:r>
            <a:r>
              <a:rPr lang="it-IT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cao </a:t>
            </a:r>
          </a:p>
          <a:p>
            <a:pPr lvl="0" algn="ctr">
              <a:defRPr/>
            </a:pPr>
            <a:r>
              <a:rPr lang="it-IT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1 m </a:t>
            </a:r>
            <a:r>
              <a:rPr lang="it-IT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60 rồi đấy.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760" y="965200"/>
            <a:ext cx="5628639" cy="1452384"/>
          </a:xfrm>
          <a:prstGeom prst="cloudCallout">
            <a:avLst>
              <a:gd name="adj1" fmla="val 17995"/>
              <a:gd name="adj2" fmla="val 71826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Kết quả thi của Hoa cao thứ 2 trong khối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>
            <a:fillRect/>
          </a:stretch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502795"/>
            <a:ext cx="6965696" cy="2764215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no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>
            <a:fillRect/>
          </a:stretch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>
            <a:off x="1371600" y="477520"/>
            <a:ext cx="5191760" cy="1483360"/>
          </a:xfrm>
          <a:prstGeom prst="wedgeRoundRectCallout">
            <a:avLst>
              <a:gd name="adj1" fmla="val 60576"/>
              <a:gd name="adj2" fmla="val -667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Hắn ăn ngấu nghiến cho tới khi no bụng. (bụng: bộ phận của cơ thể; nghĩa gốc)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60285" y="1074834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95425" y="1722723"/>
              <a:ext cx="8629650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5" name="Picture 4" descr="A white and pink text with yellow edges&#10;&#10;Description automatically generated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4" y="-128588"/>
            <a:ext cx="6391275" cy="1479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453" y="302936"/>
            <a:ext cx="9892600" cy="16554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quay, mặt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8835582" y="3528783"/>
            <a:ext cx="3613607" cy="378643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32262"/>
              </p:ext>
            </p:extLst>
          </p:nvPr>
        </p:nvGraphicFramePr>
        <p:xfrm>
          <a:off x="557916" y="2417507"/>
          <a:ext cx="8829674" cy="34575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1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78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767"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9983" y="3683361"/>
            <a:ext cx="3990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3025" y="3714750"/>
            <a:ext cx="3990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quay, mặt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75569"/>
            <a:ext cx="7372350" cy="318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>
              <a:fillRect/>
            </a:stretch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của từ hạt trong mỗi đoạn thơ dưới đây. Từ hạt trong đoạn thơ nào được dùng với nghĩa gốc?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59113"/>
            <a:ext cx="3353091" cy="147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5975" y="2566987"/>
            <a:ext cx="7962900" cy="206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>
              <a:fillRect/>
            </a:stretch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4912" y="914400"/>
            <a:ext cx="3419475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2175" y="819150"/>
            <a:ext cx="4514850" cy="2095500"/>
          </a:xfrm>
          <a:prstGeom prst="rect">
            <a:avLst/>
          </a:prstGeom>
        </p:spPr>
      </p:pic>
      <p:sp>
        <p:nvSpPr>
          <p:cNvPr id="11" name="Arrow: Down 10"/>
          <p:cNvSpPr/>
          <p:nvPr/>
        </p:nvSpPr>
        <p:spPr>
          <a:xfrm>
            <a:off x="2514600" y="296227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1025935" y="366620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7787640" y="293179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6298975" y="363572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phần chất lỏng có hình giống như hạt của quả.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dùng với các nghĩa nào? Các nghĩa đó có gì giống và khác nhau?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665" y="2555240"/>
            <a:ext cx="843915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458</Words>
  <Application>Microsoft Office PowerPoint</Application>
  <PresentationFormat>Widescreen</PresentationFormat>
  <Paragraphs>49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Garamond</vt:lpstr>
      <vt:lpstr>Tahoma</vt:lpstr>
      <vt:lpstr>Trebuchet MS</vt:lpstr>
      <vt:lpstr>2_Office Theme</vt:lpstr>
      <vt:lpstr>4_Office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Lenovo</cp:lastModifiedBy>
  <cp:revision>33</cp:revision>
  <dcterms:created xsi:type="dcterms:W3CDTF">2024-08-03T10:52:00Z</dcterms:created>
  <dcterms:modified xsi:type="dcterms:W3CDTF">2024-11-03T03:53:38Z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A4DC9F7BA3074ACC8265F0CBE8ECFFC9_12</vt:lpwstr>
  </property>
  <property fmtid="{D5CDD505-2E9C-101B-9397-08002B2CF9AE}" pid="3" name="KSOProductBuildVer">
    <vt:lpwstr>1033-12.2.0.17562</vt:lpwstr>
  </property>
</Properties>
</file>