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heme/themeOverride2.xml" ContentType="application/vnd.openxmlformats-officedocument.themeOverride+xml"/>
  <Override PartName="/ppt/tags/tag23.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4"/>
  </p:notesMasterIdLst>
  <p:sldIdLst>
    <p:sldId id="271" r:id="rId6"/>
    <p:sldId id="2643" r:id="rId7"/>
    <p:sldId id="2646" r:id="rId8"/>
    <p:sldId id="347" r:id="rId9"/>
    <p:sldId id="373" r:id="rId10"/>
    <p:sldId id="403" r:id="rId11"/>
    <p:sldId id="2647" r:id="rId12"/>
    <p:sldId id="2648" r:id="rId13"/>
    <p:sldId id="2649" r:id="rId14"/>
    <p:sldId id="402" r:id="rId15"/>
    <p:sldId id="2650" r:id="rId16"/>
    <p:sldId id="2651" r:id="rId17"/>
    <p:sldId id="263" r:id="rId18"/>
    <p:sldId id="268" r:id="rId19"/>
    <p:sldId id="270" r:id="rId20"/>
    <p:sldId id="272" r:id="rId21"/>
    <p:sldId id="2652" r:id="rId22"/>
    <p:sldId id="265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a:t>
            </a:fld>
            <a:endParaRPr lang="en-US"/>
          </a:p>
        </p:txBody>
      </p:sp>
    </p:spTree>
    <p:extLst>
      <p:ext uri="{BB962C8B-B14F-4D97-AF65-F5344CB8AC3E}">
        <p14:creationId xmlns:p14="http://schemas.microsoft.com/office/powerpoint/2010/main" val="317068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10</a:t>
            </a:fld>
            <a:endParaRPr lang="en-US"/>
          </a:p>
        </p:txBody>
      </p:sp>
    </p:spTree>
    <p:extLst>
      <p:ext uri="{BB962C8B-B14F-4D97-AF65-F5344CB8AC3E}">
        <p14:creationId xmlns:p14="http://schemas.microsoft.com/office/powerpoint/2010/main" val="250680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11</a:t>
            </a:fld>
            <a:endParaRPr lang="en-US"/>
          </a:p>
        </p:txBody>
      </p:sp>
    </p:spTree>
    <p:extLst>
      <p:ext uri="{BB962C8B-B14F-4D97-AF65-F5344CB8AC3E}">
        <p14:creationId xmlns:p14="http://schemas.microsoft.com/office/powerpoint/2010/main" val="146195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12</a:t>
            </a:fld>
            <a:endParaRPr lang="en-US"/>
          </a:p>
        </p:txBody>
      </p:sp>
    </p:spTree>
    <p:extLst>
      <p:ext uri="{BB962C8B-B14F-4D97-AF65-F5344CB8AC3E}">
        <p14:creationId xmlns:p14="http://schemas.microsoft.com/office/powerpoint/2010/main" val="169332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13</a:t>
            </a:fld>
            <a:endParaRPr lang="en-US"/>
          </a:p>
        </p:txBody>
      </p:sp>
    </p:spTree>
    <p:extLst>
      <p:ext uri="{BB962C8B-B14F-4D97-AF65-F5344CB8AC3E}">
        <p14:creationId xmlns:p14="http://schemas.microsoft.com/office/powerpoint/2010/main" val="3713267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14</a:t>
            </a:fld>
            <a:endParaRPr lang="en-US"/>
          </a:p>
        </p:txBody>
      </p:sp>
    </p:spTree>
    <p:extLst>
      <p:ext uri="{BB962C8B-B14F-4D97-AF65-F5344CB8AC3E}">
        <p14:creationId xmlns:p14="http://schemas.microsoft.com/office/powerpoint/2010/main" val="3197057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15</a:t>
            </a:fld>
            <a:endParaRPr lang="en-US"/>
          </a:p>
        </p:txBody>
      </p:sp>
    </p:spTree>
    <p:extLst>
      <p:ext uri="{BB962C8B-B14F-4D97-AF65-F5344CB8AC3E}">
        <p14:creationId xmlns:p14="http://schemas.microsoft.com/office/powerpoint/2010/main" val="197805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16</a:t>
            </a:fld>
            <a:endParaRPr lang="en-US"/>
          </a:p>
        </p:txBody>
      </p:sp>
    </p:spTree>
    <p:extLst>
      <p:ext uri="{BB962C8B-B14F-4D97-AF65-F5344CB8AC3E}">
        <p14:creationId xmlns:p14="http://schemas.microsoft.com/office/powerpoint/2010/main" val="379342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17</a:t>
            </a:fld>
            <a:endParaRPr lang="en-US"/>
          </a:p>
        </p:txBody>
      </p:sp>
    </p:spTree>
    <p:extLst>
      <p:ext uri="{BB962C8B-B14F-4D97-AF65-F5344CB8AC3E}">
        <p14:creationId xmlns:p14="http://schemas.microsoft.com/office/powerpoint/2010/main" val="223902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2</a:t>
            </a:fld>
            <a:endParaRPr lang="en-US"/>
          </a:p>
        </p:txBody>
      </p:sp>
    </p:spTree>
    <p:extLst>
      <p:ext uri="{BB962C8B-B14F-4D97-AF65-F5344CB8AC3E}">
        <p14:creationId xmlns:p14="http://schemas.microsoft.com/office/powerpoint/2010/main" val="386472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3</a:t>
            </a:fld>
            <a:endParaRPr lang="en-US"/>
          </a:p>
        </p:txBody>
      </p:sp>
    </p:spTree>
    <p:extLst>
      <p:ext uri="{BB962C8B-B14F-4D97-AF65-F5344CB8AC3E}">
        <p14:creationId xmlns:p14="http://schemas.microsoft.com/office/powerpoint/2010/main" val="128855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5</a:t>
            </a:fld>
            <a:endParaRPr lang="en-US"/>
          </a:p>
        </p:txBody>
      </p:sp>
    </p:spTree>
    <p:extLst>
      <p:ext uri="{BB962C8B-B14F-4D97-AF65-F5344CB8AC3E}">
        <p14:creationId xmlns:p14="http://schemas.microsoft.com/office/powerpoint/2010/main" val="11613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6</a:t>
            </a:fld>
            <a:endParaRPr lang="en-US"/>
          </a:p>
        </p:txBody>
      </p:sp>
    </p:spTree>
    <p:extLst>
      <p:ext uri="{BB962C8B-B14F-4D97-AF65-F5344CB8AC3E}">
        <p14:creationId xmlns:p14="http://schemas.microsoft.com/office/powerpoint/2010/main" val="359491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7</a:t>
            </a:fld>
            <a:endParaRPr lang="en-US"/>
          </a:p>
        </p:txBody>
      </p:sp>
    </p:spTree>
    <p:extLst>
      <p:ext uri="{BB962C8B-B14F-4D97-AF65-F5344CB8AC3E}">
        <p14:creationId xmlns:p14="http://schemas.microsoft.com/office/powerpoint/2010/main" val="188569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8</a:t>
            </a:fld>
            <a:endParaRPr lang="en-US"/>
          </a:p>
        </p:txBody>
      </p:sp>
    </p:spTree>
    <p:extLst>
      <p:ext uri="{BB962C8B-B14F-4D97-AF65-F5344CB8AC3E}">
        <p14:creationId xmlns:p14="http://schemas.microsoft.com/office/powerpoint/2010/main" val="983337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8CB0922-252C-4E06-AAD1-BED6D2CE3571}" type="slidenum">
              <a:rPr lang="en-US" smtClean="0"/>
              <a:t>9</a:t>
            </a:fld>
            <a:endParaRPr lang="en-US"/>
          </a:p>
        </p:txBody>
      </p:sp>
    </p:spTree>
    <p:extLst>
      <p:ext uri="{BB962C8B-B14F-4D97-AF65-F5344CB8AC3E}">
        <p14:creationId xmlns:p14="http://schemas.microsoft.com/office/powerpoint/2010/main" val="242078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70.xml"/><Relationship Id="rId7" Type="http://schemas.openxmlformats.org/officeDocument/2006/relationships/tags" Target="../tags/tag2.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slideLayout" Target="../slideLayouts/slideLayout52.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27.pn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mp3"/><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notesSlide" Target="../notesSlides/notesSlide13.xml"/><Relationship Id="rId10" Type="http://schemas.openxmlformats.org/officeDocument/2006/relationships/image" Target="../media/image32.png"/><Relationship Id="rId4" Type="http://schemas.openxmlformats.org/officeDocument/2006/relationships/slideLayout" Target="../slideLayouts/slideLayout68.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68.xml"/><Relationship Id="rId1" Type="http://schemas.openxmlformats.org/officeDocument/2006/relationships/tags" Target="../tags/tag19.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8.png"/><Relationship Id="rId3" Type="http://schemas.openxmlformats.org/officeDocument/2006/relationships/audio" Target="../media/media2.mp3"/><Relationship Id="rId7" Type="http://schemas.openxmlformats.org/officeDocument/2006/relationships/notesSlide" Target="../notesSlides/notesSlide15.xml"/><Relationship Id="rId12" Type="http://schemas.openxmlformats.org/officeDocument/2006/relationships/image" Target="../media/image37.png"/><Relationship Id="rId17" Type="http://schemas.openxmlformats.org/officeDocument/2006/relationships/image" Target="../media/image41.emf"/><Relationship Id="rId2" Type="http://schemas.microsoft.com/office/2007/relationships/media" Target="../media/media2.mp3"/><Relationship Id="rId16" Type="http://schemas.openxmlformats.org/officeDocument/2006/relationships/image" Target="../media/image40.png"/><Relationship Id="rId1" Type="http://schemas.openxmlformats.org/officeDocument/2006/relationships/tags" Target="../tags/tag20.xml"/><Relationship Id="rId6" Type="http://schemas.openxmlformats.org/officeDocument/2006/relationships/slideLayout" Target="../slideLayouts/slideLayout68.xml"/><Relationship Id="rId11" Type="http://schemas.openxmlformats.org/officeDocument/2006/relationships/image" Target="../media/image36.png"/><Relationship Id="rId5" Type="http://schemas.openxmlformats.org/officeDocument/2006/relationships/video" Target="../media/media3.mp4"/><Relationship Id="rId15" Type="http://schemas.openxmlformats.org/officeDocument/2006/relationships/image" Target="../media/image32.png"/><Relationship Id="rId10" Type="http://schemas.openxmlformats.org/officeDocument/2006/relationships/image" Target="../media/image42.svg"/><Relationship Id="rId4" Type="http://schemas.microsoft.com/office/2007/relationships/media" Target="../media/media3.mp4"/><Relationship Id="rId9" Type="http://schemas.openxmlformats.org/officeDocument/2006/relationships/image" Target="../media/image35.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8.png"/><Relationship Id="rId3" Type="http://schemas.openxmlformats.org/officeDocument/2006/relationships/audio" Target="../media/media2.mp3"/><Relationship Id="rId7" Type="http://schemas.openxmlformats.org/officeDocument/2006/relationships/notesSlide" Target="../notesSlides/notesSlide16.xml"/><Relationship Id="rId12" Type="http://schemas.openxmlformats.org/officeDocument/2006/relationships/image" Target="../media/image37.png"/><Relationship Id="rId17" Type="http://schemas.openxmlformats.org/officeDocument/2006/relationships/image" Target="../media/image43.png"/><Relationship Id="rId2" Type="http://schemas.microsoft.com/office/2007/relationships/media" Target="../media/media2.mp3"/><Relationship Id="rId16" Type="http://schemas.openxmlformats.org/officeDocument/2006/relationships/image" Target="../media/image42.png"/><Relationship Id="rId1" Type="http://schemas.openxmlformats.org/officeDocument/2006/relationships/tags" Target="../tags/tag21.xml"/><Relationship Id="rId6" Type="http://schemas.openxmlformats.org/officeDocument/2006/relationships/slideLayout" Target="../slideLayouts/slideLayout68.xml"/><Relationship Id="rId11" Type="http://schemas.openxmlformats.org/officeDocument/2006/relationships/image" Target="../media/image36.png"/><Relationship Id="rId5" Type="http://schemas.microsoft.com/office/2007/relationships/media" Target="../media/media4.mp4"/><Relationship Id="rId15" Type="http://schemas.openxmlformats.org/officeDocument/2006/relationships/image" Target="../media/image32.png"/><Relationship Id="rId10" Type="http://schemas.openxmlformats.org/officeDocument/2006/relationships/image" Target="../media/image42.svg"/><Relationship Id="rId4" Type="http://schemas.openxmlformats.org/officeDocument/2006/relationships/video" Target="NULL" TargetMode="External"/><Relationship Id="rId9" Type="http://schemas.openxmlformats.org/officeDocument/2006/relationships/image" Target="../media/image35.pn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8.png"/><Relationship Id="rId3" Type="http://schemas.openxmlformats.org/officeDocument/2006/relationships/audio" Target="../media/media2.mp3"/><Relationship Id="rId7" Type="http://schemas.openxmlformats.org/officeDocument/2006/relationships/notesSlide" Target="../notesSlides/notesSlide17.xml"/><Relationship Id="rId12" Type="http://schemas.openxmlformats.org/officeDocument/2006/relationships/image" Target="../media/image37.png"/><Relationship Id="rId17" Type="http://schemas.openxmlformats.org/officeDocument/2006/relationships/image" Target="../media/image45.png"/><Relationship Id="rId2" Type="http://schemas.microsoft.com/office/2007/relationships/media" Target="../media/media2.mp3"/><Relationship Id="rId16" Type="http://schemas.openxmlformats.org/officeDocument/2006/relationships/image" Target="../media/image44.png"/><Relationship Id="rId1" Type="http://schemas.openxmlformats.org/officeDocument/2006/relationships/tags" Target="../tags/tag22.xml"/><Relationship Id="rId6" Type="http://schemas.openxmlformats.org/officeDocument/2006/relationships/slideLayout" Target="../slideLayouts/slideLayout68.xml"/><Relationship Id="rId11" Type="http://schemas.openxmlformats.org/officeDocument/2006/relationships/image" Target="../media/image36.png"/><Relationship Id="rId5" Type="http://schemas.openxmlformats.org/officeDocument/2006/relationships/video" Target="../media/media5.mp4"/><Relationship Id="rId15" Type="http://schemas.openxmlformats.org/officeDocument/2006/relationships/image" Target="../media/image32.png"/><Relationship Id="rId10" Type="http://schemas.openxmlformats.org/officeDocument/2006/relationships/image" Target="../media/image42.svg"/><Relationship Id="rId4" Type="http://schemas.microsoft.com/office/2007/relationships/media" Target="../media/media5.mp4"/><Relationship Id="rId9" Type="http://schemas.openxmlformats.org/officeDocument/2006/relationships/image" Target="../media/image35.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tags" Target="../tags/tag23.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svg"/><Relationship Id="rId2" Type="http://schemas.openxmlformats.org/officeDocument/2006/relationships/slideLayout" Target="../slideLayouts/slideLayout63.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svg"/><Relationship Id="rId2" Type="http://schemas.openxmlformats.org/officeDocument/2006/relationships/slideLayout" Target="../slideLayouts/slideLayout63.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2"/>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2"/>
              </p:custDataLst>
            </p:nvPr>
          </p:nvSpPr>
          <p:spPr>
            <a:xfrm>
              <a:off x="657091" y="1997583"/>
              <a:ext cx="10954018" cy="5029754"/>
            </a:xfrm>
            <a:prstGeom prst="round2SameRect">
              <a:avLst/>
            </a:prstGeom>
            <a:blipFill dpi="0" rotWithShape="0">
              <a:blip r:embed="rId5"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custDataLst>
      <p:tags r:id="rId1"/>
    </p:custDataLst>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4"/>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5"/>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a:t>
            </a:r>
            <a:r>
              <a:rPr lang="pt-BR" sz="2800" smtClean="0">
                <a:solidFill>
                  <a:srgbClr val="FF0000"/>
                </a:solidFill>
              </a:rPr>
              <a:t>viên sỏi</a:t>
            </a:r>
            <a:endParaRPr lang="en-US" sz="2800" dirty="0">
              <a:solidFill>
                <a:srgbClr val="FF0000"/>
              </a:solidFill>
            </a:endParaRPr>
          </a:p>
        </p:txBody>
      </p:sp>
    </p:spTree>
    <p:custDataLst>
      <p:tags r:id="rId1"/>
    </p:custDataLst>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custDataLst>
      <p:tags r:id="rId1"/>
    </p:custDataLst>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6"/>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7"/>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8"/>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9"/>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ustDataLst>
      <p:tags r:id="rId1"/>
    </p:custDataLst>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4"/>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5"/>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6"/>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7"/>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8"/>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9"/>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custDataLst>
      <p:tags r:id="rId1"/>
    </p:custDataLst>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5"/>
            <p:extLst>
              <p:ext uri="{DAA4B4D4-6D71-4841-9C94-3DE7FCFB9230}">
                <p14:media xmlns:p14="http://schemas.microsoft.com/office/powerpoint/2010/main" r:embed="rId4"/>
              </p:ext>
            </p:extLst>
          </p:nvPr>
        </p:nvPicPr>
        <p:blipFill>
          <a:blip r:embed="rId16"/>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custDataLst>
      <p:tags r:id="rId1"/>
    </p:custDataLst>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4"/>
            <p:extLst>
              <p:ext uri="{DAA4B4D4-6D71-4841-9C94-3DE7FCFB9230}">
                <p14:media xmlns:p14="http://schemas.microsoft.com/office/powerpoint/2010/main" r:embed="rId5">
                  <p14:trim st="161"/>
                </p14:media>
              </p:ext>
            </p:extLst>
          </p:nvPr>
        </p:nvPicPr>
        <p:blipFill>
          <a:blip r:embed="rId16"/>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custDataLst>
      <p:tags r:id="rId1"/>
    </p:custDataLst>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5"/>
            <p:extLst>
              <p:ext uri="{DAA4B4D4-6D71-4841-9C94-3DE7FCFB9230}">
                <p14:media xmlns:p14="http://schemas.microsoft.com/office/powerpoint/2010/main" r:embed="rId4"/>
              </p:ext>
            </p:extLst>
          </p:nvPr>
        </p:nvPicPr>
        <p:blipFill>
          <a:blip r:embed="rId16"/>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custDataLst>
      <p:tags r:id="rId1"/>
    </p:custDataLst>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8"/>
          <a:stretch>
            <a:fillRect/>
          </a:stretch>
        </p:blipFill>
        <p:spPr>
          <a:xfrm>
            <a:off x="2727512" y="545432"/>
            <a:ext cx="7004911" cy="3694496"/>
          </a:xfrm>
          <a:prstGeom prst="rect">
            <a:avLst/>
          </a:prstGeom>
        </p:spPr>
      </p:pic>
    </p:spTree>
    <p:custDataLst>
      <p:tags r:id="rId2"/>
    </p:custDataLst>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8"/>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9"/>
          <a:stretch>
            <a:fillRect/>
          </a:stretch>
        </p:blipFill>
        <p:spPr>
          <a:xfrm>
            <a:off x="4400918" y="2008565"/>
            <a:ext cx="4220147" cy="4050661"/>
          </a:xfrm>
          <a:prstGeom prst="rect">
            <a:avLst/>
          </a:prstGeom>
        </p:spPr>
      </p:pic>
    </p:spTree>
    <p:custDataLst>
      <p:tags r:id="rId1"/>
    </p:custDataLst>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4">
            <a:alphaModFix amt="3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8"/>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9"/>
          <a:stretch>
            <a:fillRect/>
          </a:stretch>
        </p:blipFill>
        <p:spPr>
          <a:xfrm>
            <a:off x="4400918" y="2008565"/>
            <a:ext cx="4220147" cy="4050661"/>
          </a:xfrm>
          <a:prstGeom prst="rect">
            <a:avLst/>
          </a:prstGeom>
        </p:spPr>
      </p:pic>
    </p:spTree>
    <p:custDataLst>
      <p:tags r:id="rId1"/>
    </p:custDataLst>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8">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9"/>
          <a:stretch>
            <a:fillRect/>
          </a:stretch>
        </p:blipFill>
        <p:spPr>
          <a:xfrm>
            <a:off x="1889297" y="2117895"/>
            <a:ext cx="8492464" cy="1646063"/>
          </a:xfrm>
          <a:prstGeom prst="rect">
            <a:avLst/>
          </a:prstGeom>
        </p:spPr>
      </p:pic>
    </p:spTree>
    <p:custDataLst>
      <p:tags r:id="rId2"/>
    </p:custDataLst>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6"/>
          <a:stretch>
            <a:fillRect/>
          </a:stretch>
        </p:blipFill>
        <p:spPr>
          <a:xfrm>
            <a:off x="2624027" y="2542182"/>
            <a:ext cx="6943946" cy="2353260"/>
          </a:xfrm>
          <a:prstGeom prst="rect">
            <a:avLst/>
          </a:prstGeom>
        </p:spPr>
      </p:pic>
    </p:spTree>
    <p:custDataLst>
      <p:tags r:id="rId1"/>
    </p:custDataLst>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4"/>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7"/>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custDataLst>
      <p:tags r:id="rId1"/>
    </p:custDataLst>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6"/>
          <a:stretch>
            <a:fillRect/>
          </a:stretch>
        </p:blipFill>
        <p:spPr>
          <a:xfrm>
            <a:off x="2560005" y="2628677"/>
            <a:ext cx="7254869" cy="2353260"/>
          </a:xfrm>
          <a:prstGeom prst="rect">
            <a:avLst/>
          </a:prstGeom>
        </p:spPr>
      </p:pic>
    </p:spTree>
    <p:custDataLst>
      <p:tags r:id="rId1"/>
    </p:custDataLst>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4"/>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5"/>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custDataLst>
      <p:tags r:id="rId1"/>
    </p:custDataLst>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4"/>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custDataLst>
      <p:tags r:id="rId1"/>
    </p:custDataLst>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3E0DAB8-AB5D-4EFF-9B70-4CC33C0D83E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P{7DB3D339-E659-4BB1-85FD-90F2828387BA}&quot;,&quot;D:\\NĂM 2024\\TOÁN KÌ 1\\Toán 3 (Tuần 1-9)\\Toán-Tuần 9\\Bai 23 - Nhân số có 2 chữ số với số có 1 chữ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23 - t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F71F62F7-7E1D-47D0-B327-E1EEEA295F2D}:403"/>
</p:tagLst>
</file>

<file path=ppt/tags/tag11.xml><?xml version="1.0" encoding="utf-8"?>
<p:tagLst xmlns:a="http://schemas.openxmlformats.org/drawingml/2006/main" xmlns:r="http://schemas.openxmlformats.org/officeDocument/2006/relationships" xmlns:p="http://schemas.openxmlformats.org/presentationml/2006/main">
  <p:tag name="GENSWF_SLIDE_UID" val="{F2AB4ED0-777A-46BD-9C1D-521D5449353C}:2647"/>
</p:tagLst>
</file>

<file path=ppt/tags/tag12.xml><?xml version="1.0" encoding="utf-8"?>
<p:tagLst xmlns:a="http://schemas.openxmlformats.org/drawingml/2006/main" xmlns:r="http://schemas.openxmlformats.org/officeDocument/2006/relationships" xmlns:p="http://schemas.openxmlformats.org/presentationml/2006/main">
  <p:tag name="GENSWF_SLIDE_UID" val="{2B960669-C2F9-4D4B-8B16-880920E72372}:2648"/>
</p:tagLst>
</file>

<file path=ppt/tags/tag13.xml><?xml version="1.0" encoding="utf-8"?>
<p:tagLst xmlns:a="http://schemas.openxmlformats.org/drawingml/2006/main" xmlns:r="http://schemas.openxmlformats.org/officeDocument/2006/relationships" xmlns:p="http://schemas.openxmlformats.org/presentationml/2006/main">
  <p:tag name="GENSWF_SLIDE_UID" val="{A50C518F-100A-420F-B8E0-8C4946D30F3E}:2649"/>
</p:tagLst>
</file>

<file path=ppt/tags/tag14.xml><?xml version="1.0" encoding="utf-8"?>
<p:tagLst xmlns:a="http://schemas.openxmlformats.org/drawingml/2006/main" xmlns:r="http://schemas.openxmlformats.org/officeDocument/2006/relationships" xmlns:p="http://schemas.openxmlformats.org/presentationml/2006/main">
  <p:tag name="GENSWF_SLIDE_UID" val="{55F669C3-5FF2-40DE-852E-63FF7994ADA0}:402"/>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GENSWF_SLIDE_UID" val="{871B4E3F-FC0E-455E-9C5E-C528AFB60DF8}:2650"/>
</p:tagLst>
</file>

<file path=ppt/tags/tag17.xml><?xml version="1.0" encoding="utf-8"?>
<p:tagLst xmlns:a="http://schemas.openxmlformats.org/drawingml/2006/main" xmlns:r="http://schemas.openxmlformats.org/officeDocument/2006/relationships" xmlns:p="http://schemas.openxmlformats.org/presentationml/2006/main">
  <p:tag name="GENSWF_SLIDE_UID" val="{A0255965-53A3-4835-BF08-3C4239D9972D}:2651"/>
</p:tagLst>
</file>

<file path=ppt/tags/tag18.xml><?xml version="1.0" encoding="utf-8"?>
<p:tagLst xmlns:a="http://schemas.openxmlformats.org/drawingml/2006/main" xmlns:r="http://schemas.openxmlformats.org/officeDocument/2006/relationships" xmlns:p="http://schemas.openxmlformats.org/presentationml/2006/main">
  <p:tag name="GENSWF_SLIDE_UID" val="{E91F9FA5-4C37-45D2-B12F-983697B6EEA9}:263"/>
</p:tagLst>
</file>

<file path=ppt/tags/tag19.xml><?xml version="1.0" encoding="utf-8"?>
<p:tagLst xmlns:a="http://schemas.openxmlformats.org/drawingml/2006/main" xmlns:r="http://schemas.openxmlformats.org/officeDocument/2006/relationships" xmlns:p="http://schemas.openxmlformats.org/presentationml/2006/main">
  <p:tag name="GENSWF_SLIDE_UID" val="{DFAB4FBA-75FF-45C3-8F3F-EDDE1DD0E1D3}:268"/>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07BBBE4D-7705-48BE-8017-8074E4CFDF93}:270"/>
</p:tagLst>
</file>

<file path=ppt/tags/tag21.xml><?xml version="1.0" encoding="utf-8"?>
<p:tagLst xmlns:a="http://schemas.openxmlformats.org/drawingml/2006/main" xmlns:r="http://schemas.openxmlformats.org/officeDocument/2006/relationships" xmlns:p="http://schemas.openxmlformats.org/presentationml/2006/main">
  <p:tag name="GENSWF_SLIDE_UID" val="{052508B3-C7AF-4221-9349-09DE0CBAC2B2}:272"/>
</p:tagLst>
</file>

<file path=ppt/tags/tag22.xml><?xml version="1.0" encoding="utf-8"?>
<p:tagLst xmlns:a="http://schemas.openxmlformats.org/drawingml/2006/main" xmlns:r="http://schemas.openxmlformats.org/officeDocument/2006/relationships" xmlns:p="http://schemas.openxmlformats.org/presentationml/2006/main">
  <p:tag name="GENSWF_SLIDE_UID" val="{715ECE8A-FE0F-4DA0-A21B-45CD85E51752}:2652"/>
</p:tagLst>
</file>

<file path=ppt/tags/tag23.xml><?xml version="1.0" encoding="utf-8"?>
<p:tagLst xmlns:a="http://schemas.openxmlformats.org/drawingml/2006/main" xmlns:r="http://schemas.openxmlformats.org/officeDocument/2006/relationships" xmlns:p="http://schemas.openxmlformats.org/presentationml/2006/main">
  <p:tag name="GENSWF_SLIDE_UID" val="{94C26E4F-DC5D-4F95-A6B6-46364F75D2E5}:2653"/>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GENSWF_SLIDE_UID" val="{73B5F4C5-46AF-40FD-B80E-56564827868B}:271"/>
</p:tagLst>
</file>

<file path=ppt/tags/tag6.xml><?xml version="1.0" encoding="utf-8"?>
<p:tagLst xmlns:a="http://schemas.openxmlformats.org/drawingml/2006/main" xmlns:r="http://schemas.openxmlformats.org/officeDocument/2006/relationships" xmlns:p="http://schemas.openxmlformats.org/presentationml/2006/main">
  <p:tag name="GENSWF_SLIDE_UID" val="{0298323B-116F-445E-BFBB-AD18C71C15C3}:2643"/>
</p:tagLst>
</file>

<file path=ppt/tags/tag7.xml><?xml version="1.0" encoding="utf-8"?>
<p:tagLst xmlns:a="http://schemas.openxmlformats.org/drawingml/2006/main" xmlns:r="http://schemas.openxmlformats.org/officeDocument/2006/relationships" xmlns:p="http://schemas.openxmlformats.org/presentationml/2006/main">
  <p:tag name="GENSWF_SLIDE_UID" val="{B3985ADD-0AB0-4A8D-A724-1C0EA41156E9}:2646"/>
</p:tagLst>
</file>

<file path=ppt/tags/tag8.xml><?xml version="1.0" encoding="utf-8"?>
<p:tagLst xmlns:a="http://schemas.openxmlformats.org/drawingml/2006/main" xmlns:r="http://schemas.openxmlformats.org/officeDocument/2006/relationships" xmlns:p="http://schemas.openxmlformats.org/presentationml/2006/main">
  <p:tag name="GENSWF_SLIDE_UID" val="{FC65959B-AD2F-4A32-B84E-83F2CFE9FAF8}:347"/>
</p:tagLst>
</file>

<file path=ppt/tags/tag9.xml><?xml version="1.0" encoding="utf-8"?>
<p:tagLst xmlns:a="http://schemas.openxmlformats.org/drawingml/2006/main" xmlns:r="http://schemas.openxmlformats.org/officeDocument/2006/relationships" xmlns:p="http://schemas.openxmlformats.org/presentationml/2006/main">
  <p:tag name="GENSWF_SLIDE_UID" val="{13B4A52E-6B23-488C-9604-F2367E21618A}:373"/>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57</TotalTime>
  <Words>442</Words>
  <Application>Microsoft Office PowerPoint</Application>
  <PresentationFormat>Widescreen</PresentationFormat>
  <Paragraphs>100</Paragraphs>
  <Slides>18</Slides>
  <Notes>18</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18</vt:i4>
      </vt:variant>
    </vt:vector>
  </HeadingPairs>
  <TitlesOfParts>
    <vt:vector size="35" baseType="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23 - t1</dc:title>
  <dc:creator>Thao Tran</dc:creator>
  <cp:lastModifiedBy>STD</cp:lastModifiedBy>
  <cp:revision>24</cp:revision>
  <dcterms:created xsi:type="dcterms:W3CDTF">2022-07-06T01:30:39Z</dcterms:created>
  <dcterms:modified xsi:type="dcterms:W3CDTF">2024-11-05T01:19:33Z</dcterms:modified>
</cp:coreProperties>
</file>