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785" r:id="rId2"/>
  </p:sldMasterIdLst>
  <p:notesMasterIdLst>
    <p:notesMasterId r:id="rId12"/>
  </p:notesMasterIdLst>
  <p:sldIdLst>
    <p:sldId id="583" r:id="rId3"/>
    <p:sldId id="263" r:id="rId4"/>
    <p:sldId id="578" r:id="rId5"/>
    <p:sldId id="515" r:id="rId6"/>
    <p:sldId id="572" r:id="rId7"/>
    <p:sldId id="581" r:id="rId8"/>
    <p:sldId id="573" r:id="rId9"/>
    <p:sldId id="574" r:id="rId10"/>
    <p:sldId id="521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FFFF"/>
    <a:srgbClr val="CCEC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5190" autoAdjust="0"/>
  </p:normalViewPr>
  <p:slideViewPr>
    <p:cSldViewPr snapToGrid="0">
      <p:cViewPr varScale="1">
        <p:scale>
          <a:sx n="65" d="100"/>
          <a:sy n="65" d="100"/>
        </p:scale>
        <p:origin x="834" y="-162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9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0414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55986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82533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26007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1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837255430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B0454-C8A1-4741-A2E0-C96C1C47DCE9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D77F-D130-4CD5-B00A-85D4EB6E7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4771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0F18D-3290-4F7A-B497-F2F226AE6E6A}" type="datetimeFigureOut">
              <a:rPr lang="en-US" smtClean="0"/>
              <a:pPr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7BBB-07B0-4BA7-A934-658DFB689B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493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B0454-C8A1-4741-A2E0-C96C1C47DCE9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D77F-D130-4CD5-B00A-85D4EB6E7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2649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B0454-C8A1-4741-A2E0-C96C1C47DCE9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D77F-D130-4CD5-B00A-85D4EB6E7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23462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B0454-C8A1-4741-A2E0-C96C1C47DCE9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D77F-D130-4CD5-B00A-85D4EB6E7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00280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B0454-C8A1-4741-A2E0-C96C1C47DCE9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D77F-D130-4CD5-B00A-85D4EB6E7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756427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B0454-C8A1-4741-A2E0-C96C1C47DCE9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D77F-D130-4CD5-B00A-85D4EB6E7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43256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83784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B0454-C8A1-4741-A2E0-C96C1C47DCE9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D77F-D130-4CD5-B00A-85D4EB6E7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973055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B0454-C8A1-4741-A2E0-C96C1C47DCE9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D77F-D130-4CD5-B00A-85D4EB6E7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38741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B0454-C8A1-4741-A2E0-C96C1C47DCE9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D77F-D130-4CD5-B00A-85D4EB6E7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309454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B0454-C8A1-4741-A2E0-C96C1C47DCE9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D77F-D130-4CD5-B00A-85D4EB6E7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55586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6E15F07-3376-4EB4-851C-C01CF1485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7B2C266-EC5F-43A6-86D4-1CC2C7AD6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图片 9">
            <a:extLst>
              <a:ext uri="{FF2B5EF4-FFF2-40B4-BE49-F238E27FC236}">
                <a16:creationId xmlns:a16="http://schemas.microsoft.com/office/drawing/2014/main" xmlns="" id="{4B1DF6FC-7E16-4635-8A35-944AD89C60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12">
            <a:extLst>
              <a:ext uri="{FF2B5EF4-FFF2-40B4-BE49-F238E27FC236}">
                <a16:creationId xmlns:a16="http://schemas.microsoft.com/office/drawing/2014/main" xmlns="" id="{97358077-9EE7-44A7-97C6-315D9C46C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87479" y="1331058"/>
            <a:ext cx="5507665" cy="1549970"/>
          </a:xfrm>
          <a:prstGeom prst="rect">
            <a:avLst/>
          </a:prstGeom>
        </p:spPr>
      </p:pic>
      <p:pic>
        <p:nvPicPr>
          <p:cNvPr id="8" name="图片 1">
            <a:extLst>
              <a:ext uri="{FF2B5EF4-FFF2-40B4-BE49-F238E27FC236}">
                <a16:creationId xmlns:a16="http://schemas.microsoft.com/office/drawing/2014/main" xmlns="" id="{9646E44B-3867-4CC2-B640-09E839EA10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9" name="图片 20">
            <a:extLst>
              <a:ext uri="{FF2B5EF4-FFF2-40B4-BE49-F238E27FC236}">
                <a16:creationId xmlns:a16="http://schemas.microsoft.com/office/drawing/2014/main" xmlns="" id="{A048540C-02AE-45F9-A868-5AF452F0EFD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>
            <a:extLst>
              <a:ext uri="{FF2B5EF4-FFF2-40B4-BE49-F238E27FC236}">
                <a16:creationId xmlns:a16="http://schemas.microsoft.com/office/drawing/2014/main" xmlns="" id="{890BE992-9077-47BD-BA72-99B4456EAB4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93040D19-7743-43B1-A900-286D474B37E7}"/>
              </a:ext>
            </a:extLst>
          </p:cNvPr>
          <p:cNvSpPr/>
          <p:nvPr userDrawn="1"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06991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4"/>
          <p:cNvGrpSpPr/>
          <p:nvPr/>
        </p:nvGrpSpPr>
        <p:grpSpPr>
          <a:xfrm>
            <a:off x="211600" y="172000"/>
            <a:ext cx="11768800" cy="6514000"/>
            <a:chOff x="158700" y="129000"/>
            <a:chExt cx="8826600" cy="4885500"/>
          </a:xfrm>
        </p:grpSpPr>
        <p:sp>
          <p:nvSpPr>
            <p:cNvPr id="28" name="Google Shape;28;p4"/>
            <p:cNvSpPr/>
            <p:nvPr/>
          </p:nvSpPr>
          <p:spPr>
            <a:xfrm>
              <a:off x="158700" y="129000"/>
              <a:ext cx="8826600" cy="4885500"/>
            </a:xfrm>
            <a:prstGeom prst="roundRect">
              <a:avLst>
                <a:gd name="adj" fmla="val 4754"/>
              </a:avLst>
            </a:prstGeom>
            <a:solidFill>
              <a:schemeClr val="accent4"/>
            </a:solidFill>
            <a:ln>
              <a:noFill/>
            </a:ln>
            <a:effectLst>
              <a:outerShdw dist="66675" dir="2520000" algn="bl" rotWithShape="0">
                <a:schemeClr val="l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260450" y="228525"/>
              <a:ext cx="8623200" cy="4686600"/>
            </a:xfrm>
            <a:prstGeom prst="roundRect">
              <a:avLst>
                <a:gd name="adj" fmla="val 3132"/>
              </a:avLst>
            </a:prstGeom>
            <a:solidFill>
              <a:schemeClr val="l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951033" y="593367"/>
            <a:ext cx="102900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951033" y="1460167"/>
            <a:ext cx="10290000" cy="4631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5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2010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9674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55016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18966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3009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126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40554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0117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3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8" r:id="rId12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47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.xml"/><Relationship Id="rId6" Type="http://schemas.openxmlformats.org/officeDocument/2006/relationships/image" Target="../media/image10.gif"/><Relationship Id="rId5" Type="http://schemas.openxmlformats.org/officeDocument/2006/relationships/image" Target="../media/image9.wmf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video" Target="../media/media1.mp4"/><Relationship Id="rId7" Type="http://schemas.openxmlformats.org/officeDocument/2006/relationships/image" Target="../media/image13.jpeg"/><Relationship Id="rId2" Type="http://schemas.microsoft.com/office/2007/relationships/media" Target="../media/media1.mp4"/><Relationship Id="rId1" Type="http://schemas.openxmlformats.org/officeDocument/2006/relationships/tags" Target="../tags/tag3.xml"/><Relationship Id="rId6" Type="http://schemas.openxmlformats.org/officeDocument/2006/relationships/hyperlink" Target="https://pixabay.com/id/bingkai-sekolah-anak-globe-papan-3518725/" TargetMode="External"/><Relationship Id="rId5" Type="http://schemas.openxmlformats.org/officeDocument/2006/relationships/image" Target="../media/image12.jpg"/><Relationship Id="rId4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8.xml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9.xml"/><Relationship Id="rId4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2071788" y="629133"/>
            <a:ext cx="7828038" cy="3538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2622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2622" b="1" dirty="0">
                <a:solidFill>
                  <a:srgbClr val="FF0066"/>
                </a:solidFill>
                <a:latin typeface="Times New Roman" pitchFamily="18" charset="0"/>
              </a:rPr>
              <a:t>QUANG TRUNG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622" b="1" dirty="0" err="1">
                <a:latin typeface="Times New Roman" pitchFamily="18" charset="0"/>
              </a:rPr>
              <a:t>Sách</a:t>
            </a:r>
            <a:r>
              <a:rPr lang="en-US" altLang="en-US" sz="2622" b="1" dirty="0">
                <a:latin typeface="Times New Roman" pitchFamily="18" charset="0"/>
              </a:rPr>
              <a:t> </a:t>
            </a:r>
            <a:r>
              <a:rPr lang="en-US" altLang="en-US" sz="2622" b="1" dirty="0" err="1">
                <a:latin typeface="Times New Roman" pitchFamily="18" charset="0"/>
              </a:rPr>
              <a:t>kết</a:t>
            </a:r>
            <a:r>
              <a:rPr lang="en-US" altLang="en-US" sz="2622" b="1" dirty="0">
                <a:latin typeface="Times New Roman" pitchFamily="18" charset="0"/>
              </a:rPr>
              <a:t> </a:t>
            </a:r>
            <a:r>
              <a:rPr lang="en-US" altLang="en-US" sz="2622" b="1" dirty="0" err="1">
                <a:latin typeface="Times New Roman" pitchFamily="18" charset="0"/>
              </a:rPr>
              <a:t>nối</a:t>
            </a:r>
            <a:r>
              <a:rPr lang="en-US" altLang="en-US" sz="2622" b="1" dirty="0">
                <a:latin typeface="Times New Roman" pitchFamily="18" charset="0"/>
              </a:rPr>
              <a:t> tri </a:t>
            </a:r>
            <a:r>
              <a:rPr lang="en-US" altLang="en-US" sz="2622" b="1" dirty="0" err="1">
                <a:latin typeface="Times New Roman" pitchFamily="18" charset="0"/>
              </a:rPr>
              <a:t>thức</a:t>
            </a:r>
            <a:r>
              <a:rPr lang="en-US" altLang="en-US" sz="2622" b="1" dirty="0">
                <a:latin typeface="Times New Roman" pitchFamily="18" charset="0"/>
              </a:rPr>
              <a:t> </a:t>
            </a:r>
            <a:r>
              <a:rPr lang="en-US" altLang="en-US" sz="2622" b="1" dirty="0" err="1">
                <a:latin typeface="Times New Roman" pitchFamily="18" charset="0"/>
              </a:rPr>
              <a:t>với</a:t>
            </a:r>
            <a:r>
              <a:rPr lang="en-US" altLang="en-US" sz="2622" b="1" dirty="0">
                <a:latin typeface="Times New Roman" pitchFamily="18" charset="0"/>
              </a:rPr>
              <a:t> </a:t>
            </a:r>
            <a:r>
              <a:rPr lang="en-US" altLang="en-US" sz="2622" b="1" dirty="0" err="1">
                <a:latin typeface="Times New Roman" pitchFamily="18" charset="0"/>
              </a:rPr>
              <a:t>cuộc</a:t>
            </a:r>
            <a:r>
              <a:rPr lang="en-US" altLang="en-US" sz="2622" b="1" dirty="0">
                <a:latin typeface="Times New Roman" pitchFamily="18" charset="0"/>
              </a:rPr>
              <a:t> </a:t>
            </a:r>
            <a:r>
              <a:rPr lang="en-US" altLang="en-US" sz="2622" b="1" dirty="0" err="1">
                <a:latin typeface="Times New Roman" pitchFamily="18" charset="0"/>
              </a:rPr>
              <a:t>sống</a:t>
            </a:r>
            <a:r>
              <a:rPr lang="en-US" altLang="en-US" sz="2622" b="1" dirty="0">
                <a:latin typeface="Times New Roman" pitchFamily="18" charset="0"/>
              </a:rPr>
              <a:t>- </a:t>
            </a:r>
            <a:r>
              <a:rPr lang="en-US" altLang="en-US" sz="2622" b="1" dirty="0" err="1">
                <a:latin typeface="Times New Roman" pitchFamily="18" charset="0"/>
              </a:rPr>
              <a:t>Lớp</a:t>
            </a:r>
            <a:r>
              <a:rPr lang="en-US" altLang="en-US" sz="2622" b="1" dirty="0">
                <a:latin typeface="Times New Roman" pitchFamily="18" charset="0"/>
              </a:rPr>
              <a:t> 3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622" b="1" dirty="0" err="1">
                <a:latin typeface="Times New Roman" pitchFamily="18" charset="0"/>
              </a:rPr>
              <a:t>Năm</a:t>
            </a:r>
            <a:r>
              <a:rPr lang="en-US" altLang="en-US" sz="2622" b="1" dirty="0">
                <a:latin typeface="Times New Roman" pitchFamily="18" charset="0"/>
              </a:rPr>
              <a:t> </a:t>
            </a:r>
            <a:r>
              <a:rPr lang="en-US" altLang="en-US" sz="2622" b="1" dirty="0" err="1">
                <a:latin typeface="Times New Roman" pitchFamily="18" charset="0"/>
              </a:rPr>
              <a:t>học</a:t>
            </a:r>
            <a:r>
              <a:rPr lang="en-US" altLang="en-US" sz="2622" b="1" dirty="0">
                <a:latin typeface="Times New Roman" pitchFamily="18" charset="0"/>
              </a:rPr>
              <a:t>  2024- 2025</a:t>
            </a:r>
          </a:p>
          <a:p>
            <a:pPr algn="ctr" eaLnBrk="1" hangingPunct="1">
              <a:spcBef>
                <a:spcPct val="50000"/>
              </a:spcBef>
            </a:pPr>
            <a:endParaRPr lang="en-US" altLang="en-US" sz="2622" b="1" dirty="0"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en-US" sz="2622" b="1" dirty="0"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en-US" sz="2622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29" y="4081825"/>
            <a:ext cx="1524000" cy="197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-267864" y="1174501"/>
            <a:ext cx="12459864" cy="647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8"/>
              </a:spcBef>
              <a:defRPr/>
            </a:pP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</a:t>
            </a:r>
          </a:p>
          <a:p>
            <a:pPr algn="ctr" eaLnBrk="1" hangingPunct="1">
              <a:spcBef>
                <a:spcPts val="1348"/>
              </a:spcBef>
              <a:defRPr/>
            </a:pPr>
            <a:endParaRPr lang="en-US" sz="2996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348"/>
              </a:spcBef>
              <a:defRPr/>
            </a:pP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:</a:t>
            </a:r>
            <a:r>
              <a:rPr 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TIẾNG VIỆT</a:t>
            </a:r>
            <a:endParaRPr lang="vi-VN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348"/>
              </a:spcBef>
              <a:defRPr/>
            </a:pPr>
            <a:r>
              <a:rPr lang="vi-VN" sz="3600" dirty="0" smtClean="0">
                <a:solidFill>
                  <a:schemeClr val="accent1"/>
                </a:solidFill>
                <a:latin typeface="Nunito Black" panose="00000A00000000000000" pitchFamily="2" charset="0"/>
              </a:rPr>
              <a:t>ÔN </a:t>
            </a:r>
            <a:r>
              <a:rPr lang="vi-VN" sz="3600" dirty="0">
                <a:solidFill>
                  <a:schemeClr val="accent1"/>
                </a:solidFill>
                <a:latin typeface="Nunito Black" panose="00000A00000000000000" pitchFamily="2" charset="0"/>
              </a:rPr>
              <a:t>TẬP GIỮA HỌC KÌ 1 ( TIẾT 3;4)</a:t>
            </a:r>
          </a:p>
          <a:p>
            <a:pPr algn="ctr" eaLnBrk="1" hangingPunct="1">
              <a:spcBef>
                <a:spcPts val="1348"/>
              </a:spcBef>
              <a:defRPr/>
            </a:pPr>
            <a:r>
              <a:rPr lang="en-US" sz="36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UTM Cookies" panose="02040603050506020204" pitchFamily="18" charset="0"/>
              </a:rPr>
              <a:t>ÔN </a:t>
            </a:r>
            <a:r>
              <a:rPr lang="en-US" sz="32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UTM Cookies" panose="02040603050506020204" pitchFamily="18" charset="0"/>
              </a:rPr>
              <a:t>TẬP </a:t>
            </a:r>
            <a:r>
              <a:rPr lang="en-US" sz="32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UTM Cookies" panose="02040603050506020204" pitchFamily="18" charset="0"/>
              </a:rPr>
              <a:t>GIỮ</a:t>
            </a:r>
          </a:p>
          <a:p>
            <a:pPr algn="ctr" eaLnBrk="1" hangingPunct="1">
              <a:spcBef>
                <a:spcPts val="1348"/>
              </a:spcBef>
              <a:defRPr/>
            </a:pPr>
            <a:r>
              <a:rPr lang="en-US" sz="32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UTM Cookies" panose="02040603050506020204" pitchFamily="18" charset="0"/>
              </a:rPr>
              <a:t>A ÔN </a:t>
            </a:r>
            <a:r>
              <a:rPr lang="en-US" sz="32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UTM Cookies" panose="02040603050506020204" pitchFamily="18" charset="0"/>
              </a:rPr>
              <a:t>TẬP ÔN TẬP GIỮA HỌC KÌ I</a:t>
            </a:r>
          </a:p>
          <a:p>
            <a:pPr algn="ctr" eaLnBrk="1" hangingPunct="1">
              <a:spcBef>
                <a:spcPts val="1348"/>
              </a:spcBef>
              <a:defRPr/>
            </a:pPr>
            <a:r>
              <a:rPr lang="en-US" sz="32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UTM Cookies" panose="02040603050506020204" pitchFamily="18" charset="0"/>
              </a:rPr>
              <a:t>GIỮA </a:t>
            </a:r>
            <a:r>
              <a:rPr lang="en-US" sz="32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UTM Cookies" panose="02040603050506020204" pitchFamily="18" charset="0"/>
              </a:rPr>
              <a:t>HỌC KÌ I</a:t>
            </a:r>
          </a:p>
          <a:p>
            <a:pPr algn="ctr" eaLnBrk="1" hangingPunct="1">
              <a:spcBef>
                <a:spcPts val="1348"/>
              </a:spcBef>
              <a:defRPr/>
            </a:pPr>
            <a:endParaRPr lang="en-US" sz="2996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 eaLnBrk="1" hangingPunct="1">
              <a:defRPr/>
            </a:pP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1348"/>
              </a:spcBef>
              <a:defRPr/>
            </a:pPr>
            <a:r>
              <a:rPr lang="en-US" sz="32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en-US" sz="3296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4069886" y="5304964"/>
            <a:ext cx="4475239" cy="477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397" b="1" i="1" dirty="0" err="1">
                <a:latin typeface="Times New Roman" pitchFamily="18" charset="0"/>
              </a:rPr>
              <a:t>Giáo</a:t>
            </a:r>
            <a:r>
              <a:rPr lang="en-US" altLang="en-US" sz="2397" b="1" i="1" dirty="0">
                <a:latin typeface="Times New Roman" pitchFamily="18" charset="0"/>
              </a:rPr>
              <a:t> </a:t>
            </a:r>
            <a:r>
              <a:rPr lang="en-US" altLang="en-US" sz="2397" b="1" i="1" dirty="0" err="1">
                <a:latin typeface="Times New Roman" pitchFamily="18" charset="0"/>
              </a:rPr>
              <a:t>viên</a:t>
            </a:r>
            <a:r>
              <a:rPr lang="en-US" altLang="en-US" sz="2397" b="1" i="1" dirty="0">
                <a:latin typeface="Times New Roman" pitchFamily="18" charset="0"/>
              </a:rPr>
              <a:t>: </a:t>
            </a:r>
            <a:r>
              <a:rPr lang="en-US" altLang="en-US" sz="2397" b="1" i="1" dirty="0" err="1">
                <a:latin typeface="Times New Roman" pitchFamily="18" charset="0"/>
              </a:rPr>
              <a:t>Đinh</a:t>
            </a:r>
            <a:r>
              <a:rPr lang="en-US" altLang="en-US" sz="2397" b="1" i="1" dirty="0">
                <a:latin typeface="Times New Roman" pitchFamily="18" charset="0"/>
              </a:rPr>
              <a:t> </a:t>
            </a:r>
            <a:r>
              <a:rPr lang="en-US" altLang="en-US" sz="2397" b="1" i="1" dirty="0" err="1">
                <a:latin typeface="Times New Roman" pitchFamily="18" charset="0"/>
              </a:rPr>
              <a:t>Thị</a:t>
            </a:r>
            <a:r>
              <a:rPr lang="en-US" altLang="en-US" sz="2397" b="1" i="1" dirty="0">
                <a:latin typeface="Times New Roman" pitchFamily="18" charset="0"/>
              </a:rPr>
              <a:t> </a:t>
            </a:r>
            <a:r>
              <a:rPr lang="en-US" altLang="en-US" sz="2397" b="1" i="1" dirty="0" err="1">
                <a:latin typeface="Times New Roman" pitchFamily="18" charset="0"/>
              </a:rPr>
              <a:t>Lê</a:t>
            </a:r>
            <a:r>
              <a:rPr lang="en-US" altLang="en-US" sz="2397" b="1" i="1" dirty="0">
                <a:latin typeface="Times New Roman" pitchFamily="18" charset="0"/>
              </a:rPr>
              <a:t> Dung</a:t>
            </a:r>
          </a:p>
        </p:txBody>
      </p:sp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70260" y="322987"/>
            <a:ext cx="1558931" cy="199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09838" y="4471855"/>
            <a:ext cx="1060752" cy="77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607" y="4857723"/>
            <a:ext cx="2703627" cy="1928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95628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  <a:extLs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50+ Hình Ảnh Gia Đình Hạnh Phúc Đẹp Ý Nghĩa Và Ấm Cúng, Tranh Vẽ Về Đề Tài Gia  Đình Đẹp Nhất">
            <a:extLst>
              <a:ext uri="{FF2B5EF4-FFF2-40B4-BE49-F238E27FC236}">
                <a16:creationId xmlns:a16="http://schemas.microsoft.com/office/drawing/2014/main" xmlns="" id="{DA4100C7-C88F-4D95-AFA4-7B8AA3848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00408" y="2979265"/>
            <a:ext cx="6491591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6">
            <a:extLst>
              <a:ext uri="{FF2B5EF4-FFF2-40B4-BE49-F238E27FC236}">
                <a16:creationId xmlns:a16="http://schemas.microsoft.com/office/drawing/2014/main" xmlns="" id="{1E111E2B-4EA9-49E5-9F0C-4EA101037D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48051" y="260249"/>
            <a:ext cx="4295898" cy="611200"/>
          </a:xfrm>
        </p:spPr>
        <p:txBody>
          <a:bodyPr>
            <a:normAutofit fontScale="92500" lnSpcReduction="10000"/>
          </a:bodyPr>
          <a:lstStyle/>
          <a:p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2" name="BÀI 6 -Học hát BA NGỌN NẾN LUNG LINH ( có lời )">
            <a:hlinkClick r:id="" action="ppaction://media"/>
            <a:extLst>
              <a:ext uri="{FF2B5EF4-FFF2-40B4-BE49-F238E27FC236}">
                <a16:creationId xmlns:a16="http://schemas.microsoft.com/office/drawing/2014/main" xmlns="" id="{E6924F43-45B0-5B73-FCE8-05B92ED5D7C0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78860" y="871449"/>
            <a:ext cx="5266910" cy="38204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6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759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 descr="Cách tạo nền bảng xanh trên Powerpoint - Cách tạo nền slide trong Powerpoint  - VnDoc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478"/>
            <a:ext cx="12192000" cy="6887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A553182-F3C1-4121-8FDA-73CEE8D72B23}"/>
              </a:ext>
            </a:extLst>
          </p:cNvPr>
          <p:cNvSpPr txBox="1"/>
          <p:nvPr/>
        </p:nvSpPr>
        <p:spPr>
          <a:xfrm>
            <a:off x="286139" y="613991"/>
            <a:ext cx="11744131" cy="94384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53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UTM Cookies" panose="02040603050506020204" pitchFamily="18" charset="0"/>
              </a:rPr>
              <a:t>Thứ</a:t>
            </a:r>
            <a:r>
              <a:rPr lang="en-US" sz="53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UTM Cookies" panose="02040603050506020204" pitchFamily="18" charset="0"/>
              </a:rPr>
              <a:t> </a:t>
            </a:r>
            <a:r>
              <a:rPr lang="en-US" sz="53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UTM Cookies" panose="02040603050506020204" pitchFamily="18" charset="0"/>
              </a:rPr>
              <a:t> Ba </a:t>
            </a:r>
            <a:r>
              <a:rPr lang="en-US" sz="53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UTM Cookies" panose="02040603050506020204" pitchFamily="18" charset="0"/>
              </a:rPr>
              <a:t>ngày</a:t>
            </a:r>
            <a:r>
              <a:rPr lang="en-US" sz="53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UTM Cookies" panose="02040603050506020204" pitchFamily="18" charset="0"/>
              </a:rPr>
              <a:t> 5 </a:t>
            </a:r>
            <a:r>
              <a:rPr lang="en-US" sz="53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UTM Cookies" panose="02040603050506020204" pitchFamily="18" charset="0"/>
              </a:rPr>
              <a:t>tháng</a:t>
            </a:r>
            <a:r>
              <a:rPr lang="en-US" sz="53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UTM Cookies" panose="02040603050506020204" pitchFamily="18" charset="0"/>
              </a:rPr>
              <a:t> 11 </a:t>
            </a:r>
            <a:r>
              <a:rPr lang="en-US" sz="53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UTM Cookies" panose="02040603050506020204" pitchFamily="18" charset="0"/>
              </a:rPr>
              <a:t>năm</a:t>
            </a:r>
            <a:r>
              <a:rPr lang="en-US" sz="53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UTM Cookies" panose="02040603050506020204" pitchFamily="18" charset="0"/>
              </a:rPr>
              <a:t> </a:t>
            </a:r>
            <a:r>
              <a:rPr lang="en-US" sz="53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UTM Cookies" panose="02040603050506020204" pitchFamily="18" charset="0"/>
              </a:rPr>
              <a:t>2024</a:t>
            </a:r>
            <a:endParaRPr lang="en-US" sz="5300" b="1" dirty="0">
              <a:solidFill>
                <a:schemeClr val="bg1">
                  <a:lumMod val="20000"/>
                  <a:lumOff val="80000"/>
                </a:schemeClr>
              </a:solidFill>
              <a:latin typeface="UTM Cookies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B5B728C-6E08-431C-95CB-497657ACF5B5}"/>
              </a:ext>
            </a:extLst>
          </p:cNvPr>
          <p:cNvSpPr txBox="1"/>
          <p:nvPr/>
        </p:nvSpPr>
        <p:spPr>
          <a:xfrm>
            <a:off x="3165899" y="1630068"/>
            <a:ext cx="6415856" cy="94384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53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UTM Cookies" panose="02040603050506020204" pitchFamily="18" charset="0"/>
              </a:rPr>
              <a:t>TIẾNG VIỆT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B5B728C-6E08-431C-95CB-497657ACF5B5}"/>
              </a:ext>
            </a:extLst>
          </p:cNvPr>
          <p:cNvSpPr txBox="1"/>
          <p:nvPr/>
        </p:nvSpPr>
        <p:spPr>
          <a:xfrm>
            <a:off x="2194623" y="2886543"/>
            <a:ext cx="7927163" cy="94384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53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UTM Cookies" panose="02040603050506020204" pitchFamily="18" charset="0"/>
              </a:rPr>
              <a:t>ÔN TẬP GIỮA HỌC KÌ 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B5B728C-6E08-431C-95CB-497657ACF5B5}"/>
              </a:ext>
            </a:extLst>
          </p:cNvPr>
          <p:cNvSpPr txBox="1"/>
          <p:nvPr/>
        </p:nvSpPr>
        <p:spPr>
          <a:xfrm>
            <a:off x="2796821" y="3845645"/>
            <a:ext cx="6415856" cy="94384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53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UTM Cookies" panose="02040603050506020204" pitchFamily="18" charset="0"/>
              </a:rPr>
              <a:t>(</a:t>
            </a:r>
            <a:r>
              <a:rPr lang="en-US" sz="53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UTM Cookies" panose="02040603050506020204" pitchFamily="18" charset="0"/>
              </a:rPr>
              <a:t>TiếT</a:t>
            </a:r>
            <a:r>
              <a:rPr lang="en-US" sz="53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UTM Cookies" panose="02040603050506020204" pitchFamily="18" charset="0"/>
              </a:rPr>
              <a:t> </a:t>
            </a:r>
            <a:r>
              <a:rPr lang="en-US" sz="53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UTM Cookies" panose="02040603050506020204" pitchFamily="18" charset="0"/>
              </a:rPr>
              <a:t>3 +4)</a:t>
            </a:r>
            <a:endParaRPr lang="en-US" sz="5300" b="1" dirty="0">
              <a:solidFill>
                <a:schemeClr val="bg1">
                  <a:lumMod val="20000"/>
                  <a:lumOff val="80000"/>
                </a:schemeClr>
              </a:solidFill>
              <a:latin typeface="UTM Cookies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452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47456" y="3810391"/>
            <a:ext cx="33745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810" algn="ctr">
              <a:spcAft>
                <a:spcPts val="0"/>
              </a:spcAft>
            </a:pP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Tiết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3 – 4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02969" y="2558534"/>
            <a:ext cx="76635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810" algn="ctr">
              <a:spcAft>
                <a:spcPts val="0"/>
              </a:spcAft>
            </a:pP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ÔN TẬP GIỮA HỌC KÌ I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72102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8342" y="359979"/>
            <a:ext cx="11702143" cy="14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29210">
              <a:lnSpc>
                <a:spcPct val="111000"/>
              </a:lnSpc>
              <a:spcAft>
                <a:spcPts val="0"/>
              </a:spcAft>
            </a:pPr>
            <a:r>
              <a:rPr lang="en-US" sz="4000" b="1" dirty="0" err="1">
                <a:solidFill>
                  <a:srgbClr val="38761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38761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1: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Nối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tin ở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cột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trái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tin ở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cột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nhỏ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3" y="2017032"/>
            <a:ext cx="11582400" cy="480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6760029" y="2514600"/>
            <a:ext cx="859971" cy="1186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6760029" y="2514600"/>
            <a:ext cx="859971" cy="5932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760028" y="4198711"/>
            <a:ext cx="859972" cy="4693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721928" y="4906016"/>
            <a:ext cx="898072" cy="13641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740978" y="3345861"/>
            <a:ext cx="879022" cy="2289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740978" y="5520876"/>
            <a:ext cx="879022" cy="826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987781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38985" y="2658567"/>
            <a:ext cx="5745708" cy="2830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algn="just">
              <a:spcAft>
                <a:spcPts val="0"/>
              </a:spcAft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2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rong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thích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trải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nghiệm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nhỏ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4000" b="1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450"/>
              </a:lnSpc>
              <a:spcAft>
                <a:spcPts val="0"/>
              </a:spcAft>
            </a:pP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70555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0084"/>
            <a:ext cx="9056914" cy="1515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>
              <a:spcAft>
                <a:spcPts val="0"/>
              </a:spcAft>
            </a:pPr>
            <a:r>
              <a:rPr lang="en-US" sz="4000" b="1" dirty="0" err="1">
                <a:solidFill>
                  <a:srgbClr val="38761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38761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rgbClr val="38761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3: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Giải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ô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450"/>
              </a:lnSpc>
              <a:spcAft>
                <a:spcPts val="0"/>
              </a:spcAft>
            </a:pP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5400">
              <a:spcAft>
                <a:spcPts val="0"/>
              </a:spcAft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a.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ô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ngang</a:t>
            </a:r>
            <a:endParaRPr lang="en-US" sz="4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43" y="-70389"/>
            <a:ext cx="6868885" cy="692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43" y="-70389"/>
            <a:ext cx="6864803" cy="676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44" y="2042023"/>
            <a:ext cx="2255529" cy="2194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403" y="3531902"/>
            <a:ext cx="3577087" cy="316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33383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974286" cy="145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29210">
              <a:lnSpc>
                <a:spcPct val="111000"/>
              </a:lnSpc>
              <a:spcAft>
                <a:spcPts val="0"/>
              </a:spcAft>
            </a:pPr>
            <a:r>
              <a:rPr lang="en-US" sz="4000" b="1" dirty="0" err="1">
                <a:solidFill>
                  <a:srgbClr val="38761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38761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rgbClr val="38761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4: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dưới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đây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thuộc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kiểu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? (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kể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cảm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725" y="598713"/>
            <a:ext cx="8384275" cy="633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372601" y="1556097"/>
            <a:ext cx="20138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810" algn="ctr">
              <a:spcAft>
                <a:spcPts val="0"/>
              </a:spcAft>
            </a:pP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kể</a:t>
            </a:r>
            <a:endParaRPr lang="en-US" sz="4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76658" y="2422774"/>
            <a:ext cx="24057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810" algn="ctr">
              <a:spcAft>
                <a:spcPts val="0"/>
              </a:spcAft>
            </a:pP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hỏi</a:t>
            </a:r>
            <a:endParaRPr lang="en-US" sz="4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85514" y="3383088"/>
            <a:ext cx="20138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810" algn="ctr">
              <a:spcAft>
                <a:spcPts val="0"/>
              </a:spcAft>
            </a:pP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kể</a:t>
            </a:r>
            <a:endParaRPr lang="en-US" sz="4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67800" y="3981802"/>
            <a:ext cx="26887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810" algn="ctr">
              <a:spcAft>
                <a:spcPts val="0"/>
              </a:spcAft>
            </a:pP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cảm</a:t>
            </a:r>
            <a:endParaRPr lang="en-US" sz="4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76659" y="4679839"/>
            <a:ext cx="23186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810" algn="ctr">
              <a:spcAft>
                <a:spcPts val="0"/>
              </a:spcAft>
            </a:pP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hỏi</a:t>
            </a:r>
            <a:endParaRPr lang="en-US" sz="4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416144" y="6069519"/>
            <a:ext cx="20138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810" algn="ctr">
              <a:spcAft>
                <a:spcPts val="0"/>
              </a:spcAft>
            </a:pP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kể</a:t>
            </a:r>
            <a:endParaRPr lang="en-US" sz="4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44" y="2042023"/>
            <a:ext cx="2255529" cy="2194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617" y="3855714"/>
            <a:ext cx="2840246" cy="2763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06958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xmlns="" id="{BD333376-3168-4EB6-B623-DE04C657EEED}"/>
              </a:ext>
            </a:extLst>
          </p:cNvPr>
          <p:cNvGrpSpPr/>
          <p:nvPr/>
        </p:nvGrpSpPr>
        <p:grpSpPr>
          <a:xfrm>
            <a:off x="588585" y="3274754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xmlns="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xmlns="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xmlns="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xmlns="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xmlns="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xmlns="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xmlns="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xmlns="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xmlns="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xmlns="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xmlns="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xmlns="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xmlns="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xmlns="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xmlns="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xmlns="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xmlns="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xmlns="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xmlns="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xmlns="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xmlns="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xmlns="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xmlns="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xmlns="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xmlns="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xmlns="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xmlns="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xmlns="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xmlns="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xmlns="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xmlns="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xmlns="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xmlns="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8C6C0646-CAA6-6F63-9B8F-D4657851E72B}"/>
              </a:ext>
            </a:extLst>
          </p:cNvPr>
          <p:cNvSpPr txBox="1"/>
          <p:nvPr/>
        </p:nvSpPr>
        <p:spPr>
          <a:xfrm>
            <a:off x="2286000" y="1466802"/>
            <a:ext cx="6967349" cy="1025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04815"/>
            <a:r>
              <a:rPr lang="en-US" sz="6067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6067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sz="6067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67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6067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6067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6067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67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6067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740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41E211C-DD77-45CE-98FB-6F59160CEA13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;\u0006\uFFFD\uFFFD{09CD349E-E0DD-450F-A6E8-49B0891ECED3}&quot;,&quot;C:\\Users\\HP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On tap giua hoc ki I tiet 3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C745E07-9DDC-4545-96D5-268BA669F0B4}:52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12A807F-309F-4B7B-ACA4-54512FE37E63}:58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3.1"/>
  <p:tag name="GENSWF_SLIDE_UID" val="{1CF94C9A-248C-44DB-B61A-992790AF0812}:26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832744A-6A8D-4B41-83A9-1B0C36CD67F7}:57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563CD4B-3702-46EA-BF86-E6FCBE7E8C6B}:5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CF472BB-1159-4872-BEC2-DF0CD4DF14ED}:57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B0AC88A-94F1-46DB-AA79-4CBF9FE80C09}:58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C61D1DB-77E4-4A56-ADA1-7F5707E8729D}:57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E8E7398-D4BA-4893-B11A-7EB7F8E12436}:574"/>
</p:tagLst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3006</TotalTime>
  <Words>189</Words>
  <Application>Microsoft Office PowerPoint</Application>
  <PresentationFormat>Widescreen</PresentationFormat>
  <Paragraphs>37</Paragraphs>
  <Slides>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Microsoft YaHei</vt:lpstr>
      <vt:lpstr>Arial</vt:lpstr>
      <vt:lpstr>Calibri</vt:lpstr>
      <vt:lpstr>Calibri Light</vt:lpstr>
      <vt:lpstr>等线</vt:lpstr>
      <vt:lpstr>Nunito Black</vt:lpstr>
      <vt:lpstr>Roboto Condensed Light</vt:lpstr>
      <vt:lpstr>Tahoma</vt:lpstr>
      <vt:lpstr>Times New Roman</vt:lpstr>
      <vt:lpstr>UTM Cookies</vt:lpstr>
      <vt:lpstr>6_Office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tap giua hoc ki I tiet 34</dc:title>
  <dc:creator>Lenovo</dc:creator>
  <cp:lastModifiedBy>HP</cp:lastModifiedBy>
  <cp:revision>124</cp:revision>
  <dcterms:created xsi:type="dcterms:W3CDTF">2021-06-19T10:18:58Z</dcterms:created>
  <dcterms:modified xsi:type="dcterms:W3CDTF">2024-11-05T02:35:48Z</dcterms:modified>
</cp:coreProperties>
</file>