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tags/tag17.xml" ContentType="application/vnd.openxmlformats-officedocument.presentationml.tags+xml"/>
  <Override PartName="/ppt/notesSlides/notesSlide8.xml" ContentType="application/vnd.openxmlformats-officedocument.presentationml.notesSlide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tags/tag19.xml" ContentType="application/vnd.openxmlformats-officedocument.presentationml.tags+xml"/>
  <Override PartName="/ppt/notesSlides/notesSlide10.xml" ContentType="application/vnd.openxmlformats-officedocument.presentationml.notesSlide+xml"/>
  <Override PartName="/ppt/tags/tag20.xml" ContentType="application/vnd.openxmlformats-officedocument.presentationml.tags+xml"/>
  <Override PartName="/ppt/notesSlides/notesSlide11.xml" ContentType="application/vnd.openxmlformats-officedocument.presentationml.notesSlide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ppt/tags/tag22.xml" ContentType="application/vnd.openxmlformats-officedocument.presentationml.tags+xml"/>
  <Override PartName="/ppt/notesSlides/notesSlide13.xml" ContentType="application/vnd.openxmlformats-officedocument.presentationml.notesSlide+xml"/>
  <Override PartName="/ppt/tags/tag23.xml" ContentType="application/vnd.openxmlformats-officedocument.presentationml.tags+xml"/>
  <Override PartName="/ppt/notesSlides/notesSlide14.xml" ContentType="application/vnd.openxmlformats-officedocument.presentationml.notesSlide+xml"/>
  <Override PartName="/ppt/tags/tag24.xml" ContentType="application/vnd.openxmlformats-officedocument.presentationml.tags+xml"/>
  <Override PartName="/ppt/notesSlides/notesSlide15.xml" ContentType="application/vnd.openxmlformats-officedocument.presentationml.notesSlide+xml"/>
  <Override PartName="/ppt/tags/tag25.xml" ContentType="application/vnd.openxmlformats-officedocument.presentationml.tags+xml"/>
  <Override PartName="/ppt/notesSlides/notesSlide16.xml" ContentType="application/vnd.openxmlformats-officedocument.presentationml.notesSlide+xml"/>
  <Override PartName="/ppt/tags/tag26.xml" ContentType="application/vnd.openxmlformats-officedocument.presentationml.tags+xml"/>
  <Override PartName="/ppt/notesSlides/notesSlide17.xml" ContentType="application/vnd.openxmlformats-officedocument.presentationml.notesSlide+xml"/>
  <Override PartName="/ppt/tags/tag27.xml" ContentType="application/vnd.openxmlformats-officedocument.presentationml.tags+xml"/>
  <Override PartName="/ppt/notesSlides/notesSlide18.xml" ContentType="application/vnd.openxmlformats-officedocument.presentationml.notesSlide+xml"/>
  <Override PartName="/ppt/tags/tag28.xml" ContentType="application/vnd.openxmlformats-officedocument.presentationml.tags+xml"/>
  <Override PartName="/ppt/notesSlides/notesSlide19.xml" ContentType="application/vnd.openxmlformats-officedocument.presentationml.notesSlide+xml"/>
  <Override PartName="/ppt/tags/tag29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  <p:sldMasterId id="2147483713" r:id="rId4"/>
  </p:sldMasterIdLst>
  <p:notesMasterIdLst>
    <p:notesMasterId r:id="rId25"/>
  </p:notesMasterIdLst>
  <p:handoutMasterIdLst>
    <p:handoutMasterId r:id="rId26"/>
  </p:handoutMasterIdLst>
  <p:sldIdLst>
    <p:sldId id="257" r:id="rId5"/>
    <p:sldId id="276" r:id="rId6"/>
    <p:sldId id="346" r:id="rId7"/>
    <p:sldId id="349" r:id="rId8"/>
    <p:sldId id="347" r:id="rId9"/>
    <p:sldId id="348" r:id="rId10"/>
    <p:sldId id="350" r:id="rId11"/>
    <p:sldId id="351" r:id="rId12"/>
    <p:sldId id="352" r:id="rId13"/>
    <p:sldId id="271" r:id="rId14"/>
    <p:sldId id="279" r:id="rId15"/>
    <p:sldId id="353" r:id="rId16"/>
    <p:sldId id="278" r:id="rId17"/>
    <p:sldId id="355" r:id="rId18"/>
    <p:sldId id="354" r:id="rId19"/>
    <p:sldId id="356" r:id="rId20"/>
    <p:sldId id="357" r:id="rId21"/>
    <p:sldId id="358" r:id="rId22"/>
    <p:sldId id="359" r:id="rId23"/>
    <p:sldId id="275" r:id="rId24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DF43345-B4C8-425D-9086-F06667EF43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61FAF2-9559-4BAE-9A81-7EEB1AE6AE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0BC43-2437-4AF2-86B5-E34450F63C82}" type="datetimeFigureOut">
              <a:rPr lang="en-US" smtClean="0"/>
              <a:t>05-Nov-24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57A3832-98AA-4489-B660-25E4FCA8DF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3516DFA-D6A6-4A43-900A-6AC355FF76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AD379-2DA5-4376-B8B1-FAD41DB83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94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A22D7-7868-4053-80ED-11556A150462}" type="datetimeFigureOut">
              <a:rPr lang="en-US" smtClean="0"/>
              <a:t>05-Nov-24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FAFC9-82B8-452B-AE98-43C219381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05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FAFC9-82B8-452B-AE98-43C219381D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97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FAFC9-82B8-452B-AE98-43C219381D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832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583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FAFC9-82B8-452B-AE98-43C219381D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488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386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615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FAFC9-82B8-452B-AE98-43C219381D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749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3715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FAFC9-82B8-452B-AE98-43C219381DC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766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FAFC9-82B8-452B-AE98-43C219381DC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919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FAFC9-82B8-452B-AE98-43C219381DC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39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6467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FAFC9-82B8-452B-AE98-43C219381DC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8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FAFC9-82B8-452B-AE98-43C219381D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80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FAFC9-82B8-452B-AE98-43C219381D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32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FAFC9-82B8-452B-AE98-43C219381D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51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FAFC9-82B8-452B-AE98-43C219381D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37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FAFC9-82B8-452B-AE98-43C219381D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58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FAFC9-82B8-452B-AE98-43C219381D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38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FAFC9-82B8-452B-AE98-43C219381D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75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svg"/><Relationship Id="rId5" Type="http://schemas.openxmlformats.org/officeDocument/2006/relationships/image" Target="../media/image13.png"/><Relationship Id="rId10" Type="http://schemas.openxmlformats.org/officeDocument/2006/relationships/image" Target="../media/image17.sv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912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487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193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670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609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25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3872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489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651238" y="2652456"/>
            <a:ext cx="4772162" cy="3098835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868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459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120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392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294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863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915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995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082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84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054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046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001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988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956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540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377989"/>
      </p:ext>
    </p:extLst>
  </p:cSld>
  <p:clrMapOvr>
    <a:masterClrMapping/>
  </p:clrMapOvr>
  <p:transition spd="slow" advTm="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41132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308381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1981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38199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541345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xmlns="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xmlns="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xmlns="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xmlns="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xmlns="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xmlns="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xmlns="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AAB4C5D-6D66-431E-AAC1-37EC5FA7310F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7141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xmlns="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xmlns="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xmlns="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xmlns="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xmlns="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xmlns="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75922A6-7FA6-4950-8343-A55E10EB4B7A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91953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150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653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884444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771111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802381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05-Nov-24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184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05-Nov-24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848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05-Nov-24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31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05-Nov-24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65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05-Nov-24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04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05-Nov-24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25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6673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05-Nov-24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091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-2" y="184332"/>
            <a:ext cx="12191924" cy="7067792"/>
            <a:chOff x="-2" y="138249"/>
            <a:chExt cx="9143943" cy="5300844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618252" y="138249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149159" y="4415973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" name="Google Shape;83;p2"/>
          <p:cNvGrpSpPr/>
          <p:nvPr/>
        </p:nvGrpSpPr>
        <p:grpSpPr>
          <a:xfrm rot="5958641">
            <a:off x="10645802" y="5776643"/>
            <a:ext cx="839353" cy="882616"/>
            <a:chOff x="782176" y="-1158311"/>
            <a:chExt cx="629467" cy="661912"/>
          </a:xfrm>
        </p:grpSpPr>
        <p:sp>
          <p:nvSpPr>
            <p:cNvPr id="84" name="Google Shape;84;p2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-295668">
            <a:off x="11351855" y="4291510"/>
            <a:ext cx="680868" cy="984369"/>
            <a:chOff x="8499282" y="3580082"/>
            <a:chExt cx="510652" cy="738280"/>
          </a:xfrm>
        </p:grpSpPr>
        <p:sp>
          <p:nvSpPr>
            <p:cNvPr id="93" name="Google Shape;93;p2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" name="Google Shape;101;p2"/>
          <p:cNvGrpSpPr/>
          <p:nvPr/>
        </p:nvGrpSpPr>
        <p:grpSpPr>
          <a:xfrm rot="6581981">
            <a:off x="92900" y="4064961"/>
            <a:ext cx="850896" cy="796483"/>
            <a:chOff x="1337242" y="-1974437"/>
            <a:chExt cx="638153" cy="597345"/>
          </a:xfrm>
        </p:grpSpPr>
        <p:sp>
          <p:nvSpPr>
            <p:cNvPr id="102" name="Google Shape;102;p2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11327397" y="1920948"/>
            <a:ext cx="729808" cy="941461"/>
            <a:chOff x="8495548" y="1440711"/>
            <a:chExt cx="547356" cy="706096"/>
          </a:xfrm>
        </p:grpSpPr>
        <p:sp>
          <p:nvSpPr>
            <p:cNvPr id="114" name="Google Shape;114;p2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290817" y="477132"/>
            <a:ext cx="918384" cy="1173600"/>
            <a:chOff x="586338" y="-2278763"/>
            <a:chExt cx="688788" cy="880200"/>
          </a:xfrm>
        </p:grpSpPr>
        <p:sp>
          <p:nvSpPr>
            <p:cNvPr id="126" name="Google Shape;126;p2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10738908" y="293895"/>
            <a:ext cx="1179283" cy="878615"/>
            <a:chOff x="8054181" y="220421"/>
            <a:chExt cx="884462" cy="658961"/>
          </a:xfrm>
        </p:grpSpPr>
        <p:sp>
          <p:nvSpPr>
            <p:cNvPr id="129" name="Google Shape;129;p2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424737" y="189014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9829345" y="62271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>
            <a:off x="106781" y="2387927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2"/>
          <p:cNvGrpSpPr/>
          <p:nvPr/>
        </p:nvGrpSpPr>
        <p:grpSpPr>
          <a:xfrm>
            <a:off x="436475" y="5570022"/>
            <a:ext cx="762867" cy="1103553"/>
            <a:chOff x="497350" y="-655197"/>
            <a:chExt cx="771716" cy="1116355"/>
          </a:xfrm>
        </p:grpSpPr>
        <p:sp>
          <p:nvSpPr>
            <p:cNvPr id="135" name="Google Shape;135;p2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950967" y="1885633"/>
            <a:ext cx="5996000" cy="26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950967" y="4499967"/>
            <a:ext cx="5792800" cy="4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6414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8156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2081;p33"/>
          <p:cNvGrpSpPr/>
          <p:nvPr/>
        </p:nvGrpSpPr>
        <p:grpSpPr>
          <a:xfrm>
            <a:off x="350523" y="459335"/>
            <a:ext cx="388071" cy="1333767"/>
            <a:chOff x="3815292" y="-2054574"/>
            <a:chExt cx="291053" cy="1000325"/>
          </a:xfrm>
        </p:grpSpPr>
        <p:sp>
          <p:nvSpPr>
            <p:cNvPr id="2082" name="Google Shape;2082;p3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5" name="Google Shape;2085;p33"/>
          <p:cNvSpPr/>
          <p:nvPr/>
        </p:nvSpPr>
        <p:spPr>
          <a:xfrm>
            <a:off x="468444" y="4465885"/>
            <a:ext cx="372117" cy="348736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6" name="Google Shape;2086;p33"/>
          <p:cNvGrpSpPr/>
          <p:nvPr/>
        </p:nvGrpSpPr>
        <p:grpSpPr>
          <a:xfrm rot="1542551" flipH="1">
            <a:off x="8243" y="2335470"/>
            <a:ext cx="1072647" cy="146179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>
            <a:off x="187997" y="5457215"/>
            <a:ext cx="729808" cy="941461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255418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71296"/>
            <a:ext cx="12191924" cy="625972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74761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Pine trees in snow">
            <a:extLst>
              <a:ext uri="{FF2B5EF4-FFF2-40B4-BE49-F238E27FC236}">
                <a16:creationId xmlns:a16="http://schemas.microsoft.com/office/drawing/2014/main" xmlns="" id="{AC2F323C-B32C-440A-AA0C-672350F79C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63" name="Google Shape;2163;p35"/>
          <p:cNvGrpSpPr/>
          <p:nvPr/>
        </p:nvGrpSpPr>
        <p:grpSpPr>
          <a:xfrm rot="437052">
            <a:off x="11294248" y="1207365"/>
            <a:ext cx="839349" cy="882612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11241048" y="2487548"/>
            <a:ext cx="729808" cy="941461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43857" y="1580957"/>
            <a:ext cx="1179283" cy="878615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434312" y="53733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7" name="Google Shape;2197;p35"/>
          <p:cNvSpPr/>
          <p:nvPr/>
        </p:nvSpPr>
        <p:spPr>
          <a:xfrm rot="-1051434">
            <a:off x="10848145" y="277438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1200792" y="278037"/>
            <a:ext cx="839331" cy="882592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589412" y="616322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851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62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256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12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227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2.emf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39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3" Type="http://schemas.openxmlformats.org/officeDocument/2006/relationships/slideLayout" Target="../slideLayouts/slideLayout53.xml"/><Relationship Id="rId7" Type="http://schemas.openxmlformats.org/officeDocument/2006/relationships/tags" Target="../tags/tag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4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55.xml"/><Relationship Id="rId10" Type="http://schemas.openxmlformats.org/officeDocument/2006/relationships/tags" Target="../tags/tag9.xml"/><Relationship Id="rId4" Type="http://schemas.openxmlformats.org/officeDocument/2006/relationships/slideLayout" Target="../slideLayouts/slideLayout54.xml"/><Relationship Id="rId9" Type="http://schemas.openxmlformats.org/officeDocument/2006/relationships/tags" Target="../tags/tag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BA2E3"/>
            </a:gs>
            <a:gs pos="21000">
              <a:srgbClr val="61D6FF"/>
            </a:gs>
            <a:gs pos="0">
              <a:srgbClr val="D5F4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03E64-1198-4350-AE4E-0E6A375354BD}" type="datetimeFigureOut">
              <a:rPr lang="zh-CN" altLang="en-US" smtClean="0"/>
              <a:pPr/>
              <a:t>2024/11/5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7F89151-D2E2-4375-8FED-3578A6DB380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499" y="509588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7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BA2E3"/>
            </a:gs>
            <a:gs pos="21000">
              <a:srgbClr val="61D6FF"/>
            </a:gs>
            <a:gs pos="0">
              <a:srgbClr val="D5F4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A35E1BD1-FB06-40D7-ABFD-AFCE1317BFC0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625" y="200025"/>
            <a:ext cx="1361777" cy="136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3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rgbClr val="6BA2E3"/>
            </a:gs>
            <a:gs pos="21000">
              <a:srgbClr val="61D6FF"/>
            </a:gs>
            <a:gs pos="0">
              <a:srgbClr val="D5F4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xmlns="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05-Nov-24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86396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BA2E3"/>
            </a:gs>
            <a:gs pos="21000">
              <a:srgbClr val="61D6FF"/>
            </a:gs>
            <a:gs pos="0">
              <a:srgbClr val="D5F4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F7C4092B-D42C-4B22-A82A-9118192102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B5A3518-2F37-44A5-B0F6-4142FF36676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C1E9AB08-C3D0-4B60-A3D4-35DB9C1BBA8E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B116332-6BFB-487A-A396-EED76F53C5F0}"/>
              </a:ext>
            </a:extLst>
          </p:cNvPr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C259378D-DEE4-4D6A-8D78-24042A66963F}"/>
              </a:ext>
            </a:extLst>
          </p:cNvPr>
          <p:cNvSpPr>
            <a:spLocks noChangeAspect="1"/>
          </p:cNvSpPr>
          <p:nvPr userDrawn="1">
            <p:custDataLst>
              <p:tags r:id="rId10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5887143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0.emf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9.emf"/><Relationship Id="rId11" Type="http://schemas.openxmlformats.org/officeDocument/2006/relationships/image" Target="../media/image24.emf"/><Relationship Id="rId5" Type="http://schemas.openxmlformats.org/officeDocument/2006/relationships/image" Target="../media/image18.emf"/><Relationship Id="rId10" Type="http://schemas.openxmlformats.org/officeDocument/2006/relationships/image" Target="../media/image23.emf"/><Relationship Id="rId4" Type="http://schemas.openxmlformats.org/officeDocument/2006/relationships/image" Target="../media/image17.emf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8.emf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0.xml"/><Relationship Id="rId6" Type="http://schemas.openxmlformats.org/officeDocument/2006/relationships/image" Target="../media/image27.emf"/><Relationship Id="rId11" Type="http://schemas.openxmlformats.org/officeDocument/2006/relationships/image" Target="../media/image46.png"/><Relationship Id="rId5" Type="http://schemas.openxmlformats.org/officeDocument/2006/relationships/image" Target="../media/image42.emf"/><Relationship Id="rId10" Type="http://schemas.openxmlformats.org/officeDocument/2006/relationships/image" Target="../media/image45.png"/><Relationship Id="rId4" Type="http://schemas.openxmlformats.org/officeDocument/2006/relationships/image" Target="../media/image26.emf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5" Type="http://schemas.openxmlformats.org/officeDocument/2006/relationships/image" Target="../media/image47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3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8.emf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5.xml"/><Relationship Id="rId6" Type="http://schemas.openxmlformats.org/officeDocument/2006/relationships/image" Target="../media/image27.emf"/><Relationship Id="rId11" Type="http://schemas.openxmlformats.org/officeDocument/2006/relationships/image" Target="../media/image46.png"/><Relationship Id="rId5" Type="http://schemas.openxmlformats.org/officeDocument/2006/relationships/image" Target="../media/image42.emf"/><Relationship Id="rId10" Type="http://schemas.openxmlformats.org/officeDocument/2006/relationships/image" Target="../media/image45.png"/><Relationship Id="rId4" Type="http://schemas.openxmlformats.org/officeDocument/2006/relationships/image" Target="../media/image26.emf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5" Type="http://schemas.openxmlformats.org/officeDocument/2006/relationships/image" Target="../media/image49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microsoft.com/office/2007/relationships/hdphoto" Target="../media/hdphoto3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5" Type="http://schemas.openxmlformats.org/officeDocument/2006/relationships/image" Target="../media/image49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9.emf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notesSlide" Target="../notesSlides/notesSlide3.xml"/><Relationship Id="rId7" Type="http://schemas.openxmlformats.org/officeDocument/2006/relationships/slide" Target="slide4.xml"/><Relationship Id="rId12" Type="http://schemas.openxmlformats.org/officeDocument/2006/relationships/slide" Target="slide9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2.xml"/><Relationship Id="rId6" Type="http://schemas.microsoft.com/office/2007/relationships/hdphoto" Target="../media/hdphoto2.wdp"/><Relationship Id="rId11" Type="http://schemas.openxmlformats.org/officeDocument/2006/relationships/slide" Target="slide8.xml"/><Relationship Id="rId5" Type="http://schemas.openxmlformats.org/officeDocument/2006/relationships/image" Target="../media/image31.png"/><Relationship Id="rId10" Type="http://schemas.openxmlformats.org/officeDocument/2006/relationships/slide" Target="slide7.xml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13.xml"/><Relationship Id="rId6" Type="http://schemas.openxmlformats.org/officeDocument/2006/relationships/image" Target="../media/image32.jpeg"/><Relationship Id="rId11" Type="http://schemas.openxmlformats.org/officeDocument/2006/relationships/image" Target="../media/image34.png"/><Relationship Id="rId5" Type="http://schemas.openxmlformats.org/officeDocument/2006/relationships/audio" Target="../media/audio3.wav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14.xml"/><Relationship Id="rId6" Type="http://schemas.openxmlformats.org/officeDocument/2006/relationships/image" Target="../media/image32.jpeg"/><Relationship Id="rId11" Type="http://schemas.openxmlformats.org/officeDocument/2006/relationships/image" Target="../media/image35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15.xml"/><Relationship Id="rId6" Type="http://schemas.openxmlformats.org/officeDocument/2006/relationships/image" Target="../media/image32.jpeg"/><Relationship Id="rId11" Type="http://schemas.openxmlformats.org/officeDocument/2006/relationships/image" Target="../media/image36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16.xml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17.xml"/><Relationship Id="rId6" Type="http://schemas.openxmlformats.org/officeDocument/2006/relationships/image" Target="../media/image32.jpeg"/><Relationship Id="rId11" Type="http://schemas.openxmlformats.org/officeDocument/2006/relationships/image" Target="../media/image38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18.xml"/><Relationship Id="rId6" Type="http://schemas.openxmlformats.org/officeDocument/2006/relationships/image" Target="../media/image32.jpeg"/><Relationship Id="rId11" Type="http://schemas.openxmlformats.org/officeDocument/2006/relationships/image" Target="../media/image39.png"/><Relationship Id="rId5" Type="http://schemas.openxmlformats.org/officeDocument/2006/relationships/audio" Target="../media/audio3.wav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319121" y="249667"/>
            <a:ext cx="2164999" cy="2164999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415" y="1333831"/>
            <a:ext cx="3485403" cy="12405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224" y="690821"/>
            <a:ext cx="1271250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7051" y="1922473"/>
            <a:ext cx="1102500" cy="5962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6424" y="780150"/>
            <a:ext cx="1676250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85801" y="5753865"/>
            <a:ext cx="132588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427" y="1080275"/>
            <a:ext cx="9002362" cy="5063828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948685" y="4556342"/>
            <a:ext cx="1472713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-716163" y="2540801"/>
            <a:ext cx="2644522" cy="424704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C68ED97-3C99-4581-AF25-3F0DE886942B}"/>
              </a:ext>
            </a:extLst>
          </p:cNvPr>
          <p:cNvGrpSpPr/>
          <p:nvPr/>
        </p:nvGrpSpPr>
        <p:grpSpPr>
          <a:xfrm>
            <a:off x="4665972" y="1720854"/>
            <a:ext cx="3029331" cy="741676"/>
            <a:chOff x="2769991" y="1749601"/>
            <a:chExt cx="3029331" cy="741676"/>
          </a:xfrm>
        </p:grpSpPr>
        <p:sp>
          <p:nvSpPr>
            <p:cNvPr id="17" name="矩形: 圆角 10">
              <a:extLst>
                <a:ext uri="{FF2B5EF4-FFF2-40B4-BE49-F238E27FC236}">
                  <a16:creationId xmlns:a16="http://schemas.microsoft.com/office/drawing/2014/main" xmlns="" id="{5A551DDA-3F81-4A79-9F54-E9D8F3A95E80}"/>
                </a:ext>
              </a:extLst>
            </p:cNvPr>
            <p:cNvSpPr/>
            <p:nvPr/>
          </p:nvSpPr>
          <p:spPr>
            <a:xfrm rot="5400000">
              <a:off x="3902766" y="678390"/>
              <a:ext cx="738663" cy="2881085"/>
            </a:xfrm>
            <a:prstGeom prst="roundRect">
              <a:avLst>
                <a:gd name="adj" fmla="val 32744"/>
              </a:avLst>
            </a:prstGeom>
            <a:solidFill>
              <a:srgbClr val="FF2F64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3A1E4FB-A7DD-4763-9A2D-B2A6A266A4CE}"/>
                </a:ext>
              </a:extLst>
            </p:cNvPr>
            <p:cNvSpPr txBox="1"/>
            <p:nvPr/>
          </p:nvSpPr>
          <p:spPr>
            <a:xfrm>
              <a:off x="2769991" y="1752613"/>
              <a:ext cx="30293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Kids  Chinese Font 1" panose="02010600030101010101" pitchFamily="2" charset="-128"/>
                  <a:ea typeface="LNTH-Kids  Chinese Font 1" panose="02010600030101010101" pitchFamily="2" charset="-128"/>
                  <a:cs typeface="+mn-cs"/>
                </a:rPr>
                <a:t>TIẾNG VIỆT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5E70687-E35F-4DA6-A195-7F5EE8DFAE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33587" y="3158921"/>
            <a:ext cx="6547671" cy="168264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3A1E4FB-A7DD-4763-9A2D-B2A6A266A4CE}"/>
              </a:ext>
            </a:extLst>
          </p:cNvPr>
          <p:cNvSpPr txBox="1"/>
          <p:nvPr/>
        </p:nvSpPr>
        <p:spPr>
          <a:xfrm>
            <a:off x="1067117" y="203916"/>
            <a:ext cx="9881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5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TRƯỜNG</a:t>
            </a:r>
            <a:r>
              <a:rPr kumimoji="0" lang="en-US" sz="3200" b="1" i="0" u="none" strike="noStrike" kern="1200" cap="none" spc="-15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 TIỂU HỌC QUANG TRUNG</a:t>
            </a:r>
            <a:endParaRPr kumimoji="0" lang="en-US" sz="3200" b="1" i="0" u="none" strike="noStrike" kern="1200" cap="none" spc="-15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LNTH-Kids  Chinese Font 1" panose="02010600030101010101" pitchFamily="2" charset="-128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3A1E4FB-A7DD-4763-9A2D-B2A6A266A4CE}"/>
              </a:ext>
            </a:extLst>
          </p:cNvPr>
          <p:cNvSpPr txBox="1"/>
          <p:nvPr/>
        </p:nvSpPr>
        <p:spPr>
          <a:xfrm>
            <a:off x="1696035" y="4953179"/>
            <a:ext cx="9881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5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1200" cap="none" spc="-15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 viên: Vũ Thị Thòa</a:t>
            </a:r>
            <a:endParaRPr kumimoji="0" lang="en-US" sz="3200" b="1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LNTH-Kids  Chinese Font 1" panose="02010600030101010101" pitchFamily="2" charset="-128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745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0660608" cy="1327387"/>
            <a:chOff x="2321248" y="508261"/>
            <a:chExt cx="106606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11358" y="633345"/>
              <a:ext cx="957049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Chọn đọc một trong những bài trên và chia sẻ điều em thích nhất ở bài học đó.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B4E2EEC-87B6-4FF5-AB0E-454932821413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17B90600-A6AB-48EF-AAD3-A8FF20E71B68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xmlns="" id="{5FB4E372-54CF-4848-9B7E-019E6FECFC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xmlns="" id="{71EFD6D2-C155-49D2-9E71-8FA1CB5F4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CA1884D3-A84E-4D9F-8E93-441010B85E56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Thảo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luận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47" name="Rounded Rectangle 28">
            <a:extLst>
              <a:ext uri="{FF2B5EF4-FFF2-40B4-BE49-F238E27FC236}">
                <a16:creationId xmlns:a16="http://schemas.microsoft.com/office/drawing/2014/main" xmlns="" id="{189BDA05-5748-445B-897E-1ED387A5B626}"/>
              </a:ext>
            </a:extLst>
          </p:cNvPr>
          <p:cNvSpPr/>
          <p:nvPr/>
        </p:nvSpPr>
        <p:spPr>
          <a:xfrm>
            <a:off x="5143855" y="2341683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lại 1 – 2 bài em thích cùng với bạn.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ounded Rectangle 28">
            <a:extLst>
              <a:ext uri="{FF2B5EF4-FFF2-40B4-BE49-F238E27FC236}">
                <a16:creationId xmlns:a16="http://schemas.microsoft.com/office/drawing/2014/main" xmlns="" id="{962EFE15-7CA4-478F-97CC-309D804957CD}"/>
              </a:ext>
            </a:extLst>
          </p:cNvPr>
          <p:cNvSpPr/>
          <p:nvPr/>
        </p:nvSpPr>
        <p:spPr>
          <a:xfrm>
            <a:off x="5143855" y="3929457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điều em thích nhất về bài đọc đó.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3295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04AE6933-DA95-453E-94E5-D98CA95465F9}"/>
              </a:ext>
            </a:extLst>
          </p:cNvPr>
          <p:cNvGrpSpPr/>
          <p:nvPr/>
        </p:nvGrpSpPr>
        <p:grpSpPr>
          <a:xfrm flipH="1">
            <a:off x="3702061" y="3723183"/>
            <a:ext cx="1987088" cy="2881509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xmlns="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xmlns="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xmlns="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31" y="3682612"/>
            <a:ext cx="1513399" cy="2922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1" y="1025945"/>
            <a:ext cx="6184045" cy="25459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643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1225708" cy="1327387"/>
            <a:chOff x="2321248" y="508261"/>
            <a:chExt cx="112257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545706" y="633345"/>
              <a:ext cx="10001250" cy="937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3.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phải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vượt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qua 3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ngữ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yêu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9A0DE85-29AB-4047-9834-32F8A8C05A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7462" y="1576005"/>
            <a:ext cx="7820025" cy="5048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5060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10943414" y="4885893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693" y="5471486"/>
            <a:ext cx="1231407" cy="110034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xmlns="" id="{308D2DED-5F98-4D40-844A-7DB4D5D35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677" y="-193132"/>
            <a:ext cx="1331106" cy="1318956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xmlns="" id="{F9646124-D556-4547-958F-7B8B15D272C9}"/>
              </a:ext>
            </a:extLst>
          </p:cNvPr>
          <p:cNvSpPr/>
          <p:nvPr/>
        </p:nvSpPr>
        <p:spPr>
          <a:xfrm>
            <a:off x="1785824" y="615496"/>
            <a:ext cx="8331550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图片 99">
            <a:extLst>
              <a:ext uri="{FF2B5EF4-FFF2-40B4-BE49-F238E27FC236}">
                <a16:creationId xmlns:a16="http://schemas.microsoft.com/office/drawing/2014/main" xmlns="" id="{C80A8FFF-B0A8-457B-B0D4-964D5D928B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50" y="1860535"/>
            <a:ext cx="5790420" cy="181507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26FDCBB-3908-4B14-AFF8-C0471C68A165}"/>
              </a:ext>
            </a:extLst>
          </p:cNvPr>
          <p:cNvSpPr txBox="1"/>
          <p:nvPr/>
        </p:nvSpPr>
        <p:spPr>
          <a:xfrm>
            <a:off x="1506095" y="3846061"/>
            <a:ext cx="103948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vi-VN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Mỗi nhóm nhận 3 phiếu ứng với 3 yêu cầu của bài.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Ghi các từ ngữ theo yêu cầu vào phiếu.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Đại diện các nhóm báo cáo.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4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10943414" y="4885893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693" y="5471486"/>
            <a:ext cx="1231407" cy="110034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xmlns="" id="{308D2DED-5F98-4D40-844A-7DB4D5D35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677" y="-193132"/>
            <a:ext cx="1331106" cy="1318956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xmlns="" id="{F9646124-D556-4547-958F-7B8B15D272C9}"/>
              </a:ext>
            </a:extLst>
          </p:cNvPr>
          <p:cNvSpPr/>
          <p:nvPr/>
        </p:nvSpPr>
        <p:spPr>
          <a:xfrm>
            <a:off x="1304694" y="607204"/>
            <a:ext cx="9756783" cy="146423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ngữ chỉ sự vật ở trường: </a:t>
            </a:r>
            <a:r>
              <a:rPr lang="vi-VN" sz="4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giáo, cô giáo, bàn ghế, bảng, phấn,…</a:t>
            </a:r>
          </a:p>
        </p:txBody>
      </p:sp>
      <p:sp>
        <p:nvSpPr>
          <p:cNvPr id="18" name="Rounded Rectangle 54">
            <a:extLst>
              <a:ext uri="{FF2B5EF4-FFF2-40B4-BE49-F238E27FC236}">
                <a16:creationId xmlns:a16="http://schemas.microsoft.com/office/drawing/2014/main" xmlns="" id="{11394693-315C-421E-A090-07F0376119D7}"/>
              </a:ext>
            </a:extLst>
          </p:cNvPr>
          <p:cNvSpPr/>
          <p:nvPr/>
        </p:nvSpPr>
        <p:spPr>
          <a:xfrm>
            <a:off x="1311035" y="2454022"/>
            <a:ext cx="10156834" cy="146423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chỉ hoạt động diễn ra ở trường: </a:t>
            </a:r>
            <a:r>
              <a:rPr lang="vi-VN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đọc sách, vẽ tranh, tập hát, viết bài, tập thể dục,…</a:t>
            </a:r>
          </a:p>
        </p:txBody>
      </p:sp>
      <p:sp>
        <p:nvSpPr>
          <p:cNvPr id="19" name="Rounded Rectangle 54">
            <a:extLst>
              <a:ext uri="{FF2B5EF4-FFF2-40B4-BE49-F238E27FC236}">
                <a16:creationId xmlns:a16="http://schemas.microsoft.com/office/drawing/2014/main" xmlns="" id="{C374A4CC-B6AA-45E1-BE4C-E00285E69F75}"/>
              </a:ext>
            </a:extLst>
          </p:cNvPr>
          <p:cNvSpPr/>
          <p:nvPr/>
        </p:nvSpPr>
        <p:spPr>
          <a:xfrm>
            <a:off x="1282932" y="4183501"/>
            <a:ext cx="10156834" cy="21452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chỉ đặc điểm của sự vật, hoạt động ở trường: </a:t>
            </a:r>
            <a:r>
              <a:rPr lang="vi-VN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chăm chỉ, sạch sẽ, ngăn nắp, gọn gàng, ngay ngắn.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808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1599" y="188640"/>
            <a:ext cx="11609057" cy="1327387"/>
            <a:chOff x="2098980" y="381483"/>
            <a:chExt cx="1160905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26367" y="633252"/>
              <a:ext cx="10281670" cy="679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4. </a:t>
              </a: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Đặt câu với 2 – 3 từ em tìm được ở bài tập 3. 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980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8AA3601-F373-4142-BD04-F5E794EC94B8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F9F741A7-E237-4D46-A9B0-DBFFFCE93ECB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5D95659B-3326-44D6-ADD6-30904620CC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04CC354C-ECB9-4E17-A5B2-00B94B7A40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5DE344B4-B3E7-42DD-827B-63F2138742DD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Thảo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luận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xmlns="" id="{FC3C6267-380E-458E-931B-4FFA68C3DE21}"/>
              </a:ext>
            </a:extLst>
          </p:cNvPr>
          <p:cNvSpPr/>
          <p:nvPr/>
        </p:nvSpPr>
        <p:spPr>
          <a:xfrm>
            <a:off x="5210175" y="2341683"/>
            <a:ext cx="581025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2 – 3 từ em tìm được ở bài tập 3 để đặt câu.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5009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04AE6933-DA95-453E-94E5-D98CA95465F9}"/>
              </a:ext>
            </a:extLst>
          </p:cNvPr>
          <p:cNvGrpSpPr/>
          <p:nvPr/>
        </p:nvGrpSpPr>
        <p:grpSpPr>
          <a:xfrm flipH="1">
            <a:off x="3702061" y="3723183"/>
            <a:ext cx="1987088" cy="2881509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xmlns="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xmlns="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xmlns="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31" y="3682612"/>
            <a:ext cx="1513399" cy="2922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1" y="1025945"/>
            <a:ext cx="6184045" cy="25459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889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1889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0" name="文本框 12">
            <a:extLst>
              <a:ext uri="{FF2B5EF4-FFF2-40B4-BE49-F238E27FC236}">
                <a16:creationId xmlns:a16="http://schemas.microsoft.com/office/drawing/2014/main" xmlns="" id="{B28FFA01-D16B-4D28-A7D7-282DA46A2EA6}"/>
              </a:ext>
            </a:extLst>
          </p:cNvPr>
          <p:cNvSpPr txBox="1"/>
          <p:nvPr/>
        </p:nvSpPr>
        <p:spPr>
          <a:xfrm>
            <a:off x="1227418" y="3590566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xmlns="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THẢO </a:t>
            </a:r>
            <a:r>
              <a:rPr lang="en-US" altLang="zh-CN" sz="440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xmlns="" id="{637360DC-0A38-4859-807F-77ECF09CA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65" y="997570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13">
            <a:extLst>
              <a:ext uri="{FF2B5EF4-FFF2-40B4-BE49-F238E27FC236}">
                <a16:creationId xmlns:a16="http://schemas.microsoft.com/office/drawing/2014/main" xmlns="" id="{7FA1D5C9-631E-47FF-A1DC-F7408FA454DA}"/>
              </a:ext>
            </a:extLst>
          </p:cNvPr>
          <p:cNvSpPr txBox="1"/>
          <p:nvPr/>
        </p:nvSpPr>
        <p:spPr>
          <a:xfrm>
            <a:off x="6082181" y="3588319"/>
            <a:ext cx="560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altLang="zh-CN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xmlns="" id="{B8233EE1-9588-4097-B5C8-CA6C45743BC5}"/>
              </a:ext>
            </a:extLst>
          </p:cNvPr>
          <p:cNvSpPr txBox="1"/>
          <p:nvPr/>
        </p:nvSpPr>
        <p:spPr>
          <a:xfrm>
            <a:off x="6082180" y="2020906"/>
            <a:ext cx="5538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xmlns="" id="{FF7A6FFC-E515-4057-91D3-72E854FEB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490" y="208580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xmlns="" id="{D196B753-2CE5-4E33-945B-FAD9C30F4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77" y="359097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4997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303336-0E10-44D6-B0E6-2215A5C613BA}"/>
              </a:ext>
            </a:extLst>
          </p:cNvPr>
          <p:cNvSpPr txBox="1"/>
          <p:nvPr/>
        </p:nvSpPr>
        <p:spPr>
          <a:xfrm>
            <a:off x="3590925" y="3379181"/>
            <a:ext cx="18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BBA1C2B-C8CD-4597-81FC-397586EF5C5C}"/>
              </a:ext>
            </a:extLst>
          </p:cNvPr>
          <p:cNvSpPr txBox="1"/>
          <p:nvPr/>
        </p:nvSpPr>
        <p:spPr>
          <a:xfrm>
            <a:off x="6991350" y="3379181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54FAD5D-C8BA-4693-9264-2EEDFAB90815}"/>
              </a:ext>
            </a:extLst>
          </p:cNvPr>
          <p:cNvSpPr txBox="1"/>
          <p:nvPr/>
        </p:nvSpPr>
        <p:spPr>
          <a:xfrm>
            <a:off x="2238375" y="4853507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F99A311-F5AA-4054-945C-268DECC66B09}"/>
              </a:ext>
            </a:extLst>
          </p:cNvPr>
          <p:cNvSpPr txBox="1"/>
          <p:nvPr/>
        </p:nvSpPr>
        <p:spPr>
          <a:xfrm>
            <a:off x="8896350" y="4807512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4448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1" name="图片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10743390" y="5126748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4669" y="5712341"/>
            <a:ext cx="1231407" cy="110034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FDC21A4-72CA-44CF-AA12-736CFF3B8234}"/>
              </a:ext>
            </a:extLst>
          </p:cNvPr>
          <p:cNvGrpSpPr/>
          <p:nvPr/>
        </p:nvGrpSpPr>
        <p:grpSpPr>
          <a:xfrm>
            <a:off x="1731844" y="-85725"/>
            <a:ext cx="8211493" cy="1362076"/>
            <a:chOff x="6193684" y="2795626"/>
            <a:chExt cx="8211493" cy="136207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644C9B84-66F4-4397-B783-E535BB199408}"/>
                </a:ext>
              </a:extLst>
            </p:cNvPr>
            <p:cNvGrpSpPr/>
            <p:nvPr/>
          </p:nvGrpSpPr>
          <p:grpSpPr>
            <a:xfrm>
              <a:off x="6193684" y="3258756"/>
              <a:ext cx="8211493" cy="898946"/>
              <a:chOff x="-230929" y="3258756"/>
              <a:chExt cx="8211493" cy="898946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xmlns="" id="{594B812D-90DA-44B4-994D-78B186850CAB}"/>
                  </a:ext>
                </a:extLst>
              </p:cNvPr>
              <p:cNvSpPr/>
              <p:nvPr/>
            </p:nvSpPr>
            <p:spPr>
              <a:xfrm>
                <a:off x="1024380" y="3258756"/>
                <a:ext cx="5700877" cy="898946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32DA7EC4-5010-4013-B297-3C69DC65BE12}"/>
                  </a:ext>
                </a:extLst>
              </p:cNvPr>
              <p:cNvSpPr txBox="1"/>
              <p:nvPr/>
            </p:nvSpPr>
            <p:spPr>
              <a:xfrm>
                <a:off x="-230929" y="3414779"/>
                <a:ext cx="821149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Đoán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8" name="图片 2">
              <a:extLst>
                <a:ext uri="{FF2B5EF4-FFF2-40B4-BE49-F238E27FC236}">
                  <a16:creationId xmlns:a16="http://schemas.microsoft.com/office/drawing/2014/main" xmlns="" id="{9D520EF3-4B91-432E-9348-A415557B9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797177">
              <a:off x="6905910" y="2795626"/>
              <a:ext cx="964725" cy="13589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30B553-AEAD-47DA-84BA-390C71F421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1021" y="1410558"/>
            <a:ext cx="4325397" cy="50382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238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>
            <a:off x="1" y="-8914"/>
            <a:ext cx="12195833" cy="2566799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70212"/>
              <a:gd name="connsiteX1" fmla="*/ 7864126 w 7864126"/>
              <a:gd name="connsiteY1" fmla="*/ 0 h 4870212"/>
              <a:gd name="connsiteX2" fmla="*/ 7864126 w 7864126"/>
              <a:gd name="connsiteY2" fmla="*/ 3420679 h 4870212"/>
              <a:gd name="connsiteX3" fmla="*/ 356651 w 7864126"/>
              <a:gd name="connsiteY3" fmla="*/ 4870212 h 4870212"/>
              <a:gd name="connsiteX4" fmla="*/ 0 w 7864126"/>
              <a:gd name="connsiteY4" fmla="*/ 10209 h 4870212"/>
              <a:gd name="connsiteX0" fmla="*/ 0 w 7864126"/>
              <a:gd name="connsiteY0" fmla="*/ 10209 h 3420679"/>
              <a:gd name="connsiteX1" fmla="*/ 7864126 w 7864126"/>
              <a:gd name="connsiteY1" fmla="*/ 0 h 3420679"/>
              <a:gd name="connsiteX2" fmla="*/ 7864126 w 7864126"/>
              <a:gd name="connsiteY2" fmla="*/ 3420679 h 3420679"/>
              <a:gd name="connsiteX3" fmla="*/ 497081 w 7864126"/>
              <a:gd name="connsiteY3" fmla="*/ 2730998 h 3420679"/>
              <a:gd name="connsiteX4" fmla="*/ 0 w 7864126"/>
              <a:gd name="connsiteY4" fmla="*/ 10209 h 3420679"/>
              <a:gd name="connsiteX0" fmla="*/ 0 w 7864126"/>
              <a:gd name="connsiteY0" fmla="*/ 10209 h 5084511"/>
              <a:gd name="connsiteX1" fmla="*/ 7864126 w 7864126"/>
              <a:gd name="connsiteY1" fmla="*/ 0 h 5084511"/>
              <a:gd name="connsiteX2" fmla="*/ 7854764 w 7864126"/>
              <a:gd name="connsiteY2" fmla="*/ 5084511 h 5084511"/>
              <a:gd name="connsiteX3" fmla="*/ 497081 w 7864126"/>
              <a:gd name="connsiteY3" fmla="*/ 2730998 h 5084511"/>
              <a:gd name="connsiteX4" fmla="*/ 0 w 7864126"/>
              <a:gd name="connsiteY4" fmla="*/ 10209 h 5084511"/>
              <a:gd name="connsiteX0" fmla="*/ 0 w 7865026"/>
              <a:gd name="connsiteY0" fmla="*/ 10209 h 5137330"/>
              <a:gd name="connsiteX1" fmla="*/ 7864126 w 7865026"/>
              <a:gd name="connsiteY1" fmla="*/ 0 h 5137330"/>
              <a:gd name="connsiteX2" fmla="*/ 7864126 w 7865026"/>
              <a:gd name="connsiteY2" fmla="*/ 5137330 h 5137330"/>
              <a:gd name="connsiteX3" fmla="*/ 497081 w 7865026"/>
              <a:gd name="connsiteY3" fmla="*/ 2730998 h 5137330"/>
              <a:gd name="connsiteX4" fmla="*/ 0 w 7865026"/>
              <a:gd name="connsiteY4" fmla="*/ 10209 h 5137330"/>
              <a:gd name="connsiteX0" fmla="*/ 0 w 7883121"/>
              <a:gd name="connsiteY0" fmla="*/ 10209 h 5163741"/>
              <a:gd name="connsiteX1" fmla="*/ 7864126 w 7883121"/>
              <a:gd name="connsiteY1" fmla="*/ 0 h 5163741"/>
              <a:gd name="connsiteX2" fmla="*/ 7882851 w 7883121"/>
              <a:gd name="connsiteY2" fmla="*/ 5163741 h 5163741"/>
              <a:gd name="connsiteX3" fmla="*/ 497081 w 7883121"/>
              <a:gd name="connsiteY3" fmla="*/ 2730998 h 5163741"/>
              <a:gd name="connsiteX4" fmla="*/ 0 w 7883121"/>
              <a:gd name="connsiteY4" fmla="*/ 10209 h 5163741"/>
              <a:gd name="connsiteX0" fmla="*/ 0 w 7866598"/>
              <a:gd name="connsiteY0" fmla="*/ 10209 h 5163741"/>
              <a:gd name="connsiteX1" fmla="*/ 7864126 w 7866598"/>
              <a:gd name="connsiteY1" fmla="*/ 0 h 5163741"/>
              <a:gd name="connsiteX2" fmla="*/ 7865860 w 7866598"/>
              <a:gd name="connsiteY2" fmla="*/ 5163741 h 5163741"/>
              <a:gd name="connsiteX3" fmla="*/ 497081 w 7866598"/>
              <a:gd name="connsiteY3" fmla="*/ 2730998 h 5163741"/>
              <a:gd name="connsiteX4" fmla="*/ 0 w 7866598"/>
              <a:gd name="connsiteY4" fmla="*/ 10209 h 516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6598" h="5163741">
                <a:moveTo>
                  <a:pt x="0" y="10209"/>
                </a:moveTo>
                <a:lnTo>
                  <a:pt x="7864126" y="0"/>
                </a:lnTo>
                <a:cubicBezTo>
                  <a:pt x="7861005" y="1694837"/>
                  <a:pt x="7868981" y="3468904"/>
                  <a:pt x="7865860" y="5163741"/>
                </a:cubicBezTo>
                <a:lnTo>
                  <a:pt x="497081" y="2730998"/>
                </a:lnTo>
                <a:lnTo>
                  <a:pt x="0" y="10209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1840" y="5384800"/>
            <a:ext cx="12191821" cy="1494971"/>
          </a:xfrm>
          <a:custGeom>
            <a:avLst/>
            <a:gdLst>
              <a:gd name="connsiteX0" fmla="*/ 0 w 6096000"/>
              <a:gd name="connsiteY0" fmla="*/ 1484786 h 1484786"/>
              <a:gd name="connsiteX1" fmla="*/ 0 w 6096000"/>
              <a:gd name="connsiteY1" fmla="*/ 0 h 1484786"/>
              <a:gd name="connsiteX2" fmla="*/ 6096000 w 6096000"/>
              <a:gd name="connsiteY2" fmla="*/ 1484786 h 1484786"/>
              <a:gd name="connsiteX3" fmla="*/ 0 w 6096000"/>
              <a:gd name="connsiteY3" fmla="*/ 1484786 h 1484786"/>
              <a:gd name="connsiteX0" fmla="*/ 6110516 w 12206516"/>
              <a:gd name="connsiteY0" fmla="*/ 2082802 h 2082802"/>
              <a:gd name="connsiteX1" fmla="*/ 2 w 12206516"/>
              <a:gd name="connsiteY1" fmla="*/ 0 h 2082802"/>
              <a:gd name="connsiteX2" fmla="*/ 6110516 w 12206516"/>
              <a:gd name="connsiteY2" fmla="*/ 598016 h 2082802"/>
              <a:gd name="connsiteX3" fmla="*/ 12206516 w 12206516"/>
              <a:gd name="connsiteY3" fmla="*/ 2082802 h 2082802"/>
              <a:gd name="connsiteX4" fmla="*/ 6110516 w 12206516"/>
              <a:gd name="connsiteY4" fmla="*/ 2082802 h 2082802"/>
              <a:gd name="connsiteX0" fmla="*/ 6761696 w 12857696"/>
              <a:gd name="connsiteY0" fmla="*/ 2082802 h 2165856"/>
              <a:gd name="connsiteX1" fmla="*/ 651182 w 12857696"/>
              <a:gd name="connsiteY1" fmla="*/ 2046514 h 2165856"/>
              <a:gd name="connsiteX2" fmla="*/ 651182 w 12857696"/>
              <a:gd name="connsiteY2" fmla="*/ 0 h 2165856"/>
              <a:gd name="connsiteX3" fmla="*/ 6761696 w 12857696"/>
              <a:gd name="connsiteY3" fmla="*/ 598016 h 2165856"/>
              <a:gd name="connsiteX4" fmla="*/ 12857696 w 12857696"/>
              <a:gd name="connsiteY4" fmla="*/ 2082802 h 2165856"/>
              <a:gd name="connsiteX5" fmla="*/ 6761696 w 12857696"/>
              <a:gd name="connsiteY5" fmla="*/ 2082802 h 2165856"/>
              <a:gd name="connsiteX0" fmla="*/ 6423916 w 12519916"/>
              <a:gd name="connsiteY0" fmla="*/ 2082802 h 2165856"/>
              <a:gd name="connsiteX1" fmla="*/ 313402 w 12519916"/>
              <a:gd name="connsiteY1" fmla="*/ 2046514 h 2165856"/>
              <a:gd name="connsiteX2" fmla="*/ 313402 w 12519916"/>
              <a:gd name="connsiteY2" fmla="*/ 0 h 2165856"/>
              <a:gd name="connsiteX3" fmla="*/ 6423916 w 12519916"/>
              <a:gd name="connsiteY3" fmla="*/ 598016 h 2165856"/>
              <a:gd name="connsiteX4" fmla="*/ 12519916 w 12519916"/>
              <a:gd name="connsiteY4" fmla="*/ 2082802 h 2165856"/>
              <a:gd name="connsiteX5" fmla="*/ 6423916 w 12519916"/>
              <a:gd name="connsiteY5" fmla="*/ 2082802 h 2165856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120751 w 12216751"/>
              <a:gd name="connsiteY0" fmla="*/ 2082802 h 2082802"/>
              <a:gd name="connsiteX1" fmla="*/ 10237 w 12216751"/>
              <a:gd name="connsiteY1" fmla="*/ 2046514 h 2082802"/>
              <a:gd name="connsiteX2" fmla="*/ 10237 w 12216751"/>
              <a:gd name="connsiteY2" fmla="*/ 0 h 2082802"/>
              <a:gd name="connsiteX3" fmla="*/ 6120751 w 12216751"/>
              <a:gd name="connsiteY3" fmla="*/ 598016 h 2082802"/>
              <a:gd name="connsiteX4" fmla="*/ 12216751 w 12216751"/>
              <a:gd name="connsiteY4" fmla="*/ 2082802 h 2082802"/>
              <a:gd name="connsiteX5" fmla="*/ 6120751 w 12216751"/>
              <a:gd name="connsiteY5" fmla="*/ 2082802 h 2082802"/>
              <a:gd name="connsiteX0" fmla="*/ 6116131 w 12212131"/>
              <a:gd name="connsiteY0" fmla="*/ 2082802 h 2104571"/>
              <a:gd name="connsiteX1" fmla="*/ 34646 w 12212131"/>
              <a:gd name="connsiteY1" fmla="*/ 2104571 h 2104571"/>
              <a:gd name="connsiteX2" fmla="*/ 5617 w 12212131"/>
              <a:gd name="connsiteY2" fmla="*/ 0 h 2104571"/>
              <a:gd name="connsiteX3" fmla="*/ 6116131 w 12212131"/>
              <a:gd name="connsiteY3" fmla="*/ 598016 h 2104571"/>
              <a:gd name="connsiteX4" fmla="*/ 12212131 w 12212131"/>
              <a:gd name="connsiteY4" fmla="*/ 2082802 h 2104571"/>
              <a:gd name="connsiteX5" fmla="*/ 6116131 w 12212131"/>
              <a:gd name="connsiteY5" fmla="*/ 2082802 h 2104571"/>
              <a:gd name="connsiteX0" fmla="*/ 6119790 w 12215790"/>
              <a:gd name="connsiteY0" fmla="*/ 2082802 h 2104571"/>
              <a:gd name="connsiteX1" fmla="*/ 38305 w 12215790"/>
              <a:gd name="connsiteY1" fmla="*/ 2104571 h 2104571"/>
              <a:gd name="connsiteX2" fmla="*/ 9276 w 12215790"/>
              <a:gd name="connsiteY2" fmla="*/ 0 h 2104571"/>
              <a:gd name="connsiteX3" fmla="*/ 6119790 w 12215790"/>
              <a:gd name="connsiteY3" fmla="*/ 598016 h 2104571"/>
              <a:gd name="connsiteX4" fmla="*/ 12215790 w 12215790"/>
              <a:gd name="connsiteY4" fmla="*/ 2082802 h 2104571"/>
              <a:gd name="connsiteX5" fmla="*/ 6119790 w 1221579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598016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4383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094846 w 12205360"/>
              <a:gd name="connsiteY3" fmla="*/ 7431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1473202 h 1494971"/>
              <a:gd name="connsiteX1" fmla="*/ 27875 w 12205360"/>
              <a:gd name="connsiteY1" fmla="*/ 1494971 h 1494971"/>
              <a:gd name="connsiteX2" fmla="*/ 13361 w 12205360"/>
              <a:gd name="connsiteY2" fmla="*/ 0 h 1494971"/>
              <a:gd name="connsiteX3" fmla="*/ 6094846 w 12205360"/>
              <a:gd name="connsiteY3" fmla="*/ 133559 h 1494971"/>
              <a:gd name="connsiteX4" fmla="*/ 12205360 w 12205360"/>
              <a:gd name="connsiteY4" fmla="*/ 1473202 h 1494971"/>
              <a:gd name="connsiteX5" fmla="*/ 6109360 w 12205360"/>
              <a:gd name="connsiteY5" fmla="*/ 1473202 h 1494971"/>
              <a:gd name="connsiteX0" fmla="*/ 6098118 w 12194118"/>
              <a:gd name="connsiteY0" fmla="*/ 1473202 h 1494971"/>
              <a:gd name="connsiteX1" fmla="*/ 16633 w 12194118"/>
              <a:gd name="connsiteY1" fmla="*/ 1494971 h 1494971"/>
              <a:gd name="connsiteX2" fmla="*/ 2119 w 12194118"/>
              <a:gd name="connsiteY2" fmla="*/ 0 h 1494971"/>
              <a:gd name="connsiteX3" fmla="*/ 6083604 w 12194118"/>
              <a:gd name="connsiteY3" fmla="*/ 133559 h 1494971"/>
              <a:gd name="connsiteX4" fmla="*/ 12194118 w 12194118"/>
              <a:gd name="connsiteY4" fmla="*/ 1473202 h 1494971"/>
              <a:gd name="connsiteX5" fmla="*/ 6098118 w 12194118"/>
              <a:gd name="connsiteY5" fmla="*/ 1473202 h 1494971"/>
              <a:gd name="connsiteX0" fmla="*/ 6091514 w 12187514"/>
              <a:gd name="connsiteY0" fmla="*/ 1473202 h 1494971"/>
              <a:gd name="connsiteX1" fmla="*/ 10029 w 12187514"/>
              <a:gd name="connsiteY1" fmla="*/ 1494971 h 1494971"/>
              <a:gd name="connsiteX2" fmla="*/ 24544 w 12187514"/>
              <a:gd name="connsiteY2" fmla="*/ 0 h 1494971"/>
              <a:gd name="connsiteX3" fmla="*/ 6077000 w 12187514"/>
              <a:gd name="connsiteY3" fmla="*/ 133559 h 1494971"/>
              <a:gd name="connsiteX4" fmla="*/ 12187514 w 12187514"/>
              <a:gd name="connsiteY4" fmla="*/ 1473202 h 1494971"/>
              <a:gd name="connsiteX5" fmla="*/ 6091514 w 12187514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3202 h 1494971"/>
              <a:gd name="connsiteX5" fmla="*/ 6093982 w 12189982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9508 h 1494971"/>
              <a:gd name="connsiteX5" fmla="*/ 6093982 w 12189982"/>
              <a:gd name="connsiteY5" fmla="*/ 1473202 h 1494971"/>
              <a:gd name="connsiteX0" fmla="*/ 6093982 w 12199441"/>
              <a:gd name="connsiteY0" fmla="*/ 1473202 h 1494971"/>
              <a:gd name="connsiteX1" fmla="*/ 12497 w 12199441"/>
              <a:gd name="connsiteY1" fmla="*/ 1494971 h 1494971"/>
              <a:gd name="connsiteX2" fmla="*/ 12497 w 12199441"/>
              <a:gd name="connsiteY2" fmla="*/ 0 h 1494971"/>
              <a:gd name="connsiteX3" fmla="*/ 6079468 w 12199441"/>
              <a:gd name="connsiteY3" fmla="*/ 133559 h 1494971"/>
              <a:gd name="connsiteX4" fmla="*/ 12199441 w 12199441"/>
              <a:gd name="connsiteY4" fmla="*/ 1482661 h 1494971"/>
              <a:gd name="connsiteX5" fmla="*/ 6093982 w 12199441"/>
              <a:gd name="connsiteY5" fmla="*/ 1473202 h 1494971"/>
              <a:gd name="connsiteX0" fmla="*/ 6093982 w 12188011"/>
              <a:gd name="connsiteY0" fmla="*/ 1473202 h 1494971"/>
              <a:gd name="connsiteX1" fmla="*/ 12497 w 12188011"/>
              <a:gd name="connsiteY1" fmla="*/ 1494971 h 1494971"/>
              <a:gd name="connsiteX2" fmla="*/ 12497 w 12188011"/>
              <a:gd name="connsiteY2" fmla="*/ 0 h 1494971"/>
              <a:gd name="connsiteX3" fmla="*/ 6079468 w 12188011"/>
              <a:gd name="connsiteY3" fmla="*/ 133559 h 1494971"/>
              <a:gd name="connsiteX4" fmla="*/ 12188011 w 12188011"/>
              <a:gd name="connsiteY4" fmla="*/ 1471231 h 1494971"/>
              <a:gd name="connsiteX5" fmla="*/ 6093982 w 12188011"/>
              <a:gd name="connsiteY5" fmla="*/ 1473202 h 1494971"/>
              <a:gd name="connsiteX0" fmla="*/ 6093982 w 12191821"/>
              <a:gd name="connsiteY0" fmla="*/ 1473202 h 1494971"/>
              <a:gd name="connsiteX1" fmla="*/ 12497 w 12191821"/>
              <a:gd name="connsiteY1" fmla="*/ 1494971 h 1494971"/>
              <a:gd name="connsiteX2" fmla="*/ 12497 w 12191821"/>
              <a:gd name="connsiteY2" fmla="*/ 0 h 1494971"/>
              <a:gd name="connsiteX3" fmla="*/ 6079468 w 12191821"/>
              <a:gd name="connsiteY3" fmla="*/ 133559 h 1494971"/>
              <a:gd name="connsiteX4" fmla="*/ 12191821 w 12191821"/>
              <a:gd name="connsiteY4" fmla="*/ 1475041 h 1494971"/>
              <a:gd name="connsiteX5" fmla="*/ 6093982 w 12191821"/>
              <a:gd name="connsiteY5" fmla="*/ 1473202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821" h="1494971">
                <a:moveTo>
                  <a:pt x="6093982" y="1473202"/>
                </a:moveTo>
                <a:lnTo>
                  <a:pt x="12497" y="1494971"/>
                </a:lnTo>
                <a:cubicBezTo>
                  <a:pt x="-18951" y="-608391"/>
                  <a:pt x="19754" y="2046025"/>
                  <a:pt x="12497" y="0"/>
                </a:cubicBezTo>
                <a:lnTo>
                  <a:pt x="6079468" y="133559"/>
                </a:lnTo>
                <a:lnTo>
                  <a:pt x="12191821" y="1475041"/>
                </a:lnTo>
                <a:lnTo>
                  <a:pt x="6093982" y="147320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-91440"/>
            <a:ext cx="11737304" cy="70612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26" y="3413427"/>
            <a:ext cx="5807517" cy="2519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8773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646D2DC-B166-4827-A0EA-13D6D8E56D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40784"/>
            <a:ext cx="3155156" cy="441721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68EB3A29-FB6C-4A09-A5F9-C48AB0967FA2}"/>
              </a:ext>
            </a:extLst>
          </p:cNvPr>
          <p:cNvCxnSpPr>
            <a:cxnSpLocks/>
          </p:cNvCxnSpPr>
          <p:nvPr/>
        </p:nvCxnSpPr>
        <p:spPr>
          <a:xfrm flipV="1">
            <a:off x="4368800" y="5257800"/>
            <a:ext cx="841216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DDC2D584-B3C8-487C-B756-DDB59B6B9AF2}"/>
              </a:ext>
            </a:extLst>
          </p:cNvPr>
          <p:cNvCxnSpPr>
            <a:cxnSpLocks/>
          </p:cNvCxnSpPr>
          <p:nvPr/>
        </p:nvCxnSpPr>
        <p:spPr>
          <a:xfrm flipV="1">
            <a:off x="5226695" y="4360290"/>
            <a:ext cx="980724" cy="9175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0F4550E1-1AE7-4DD3-9B6D-8061A34E4992}"/>
              </a:ext>
            </a:extLst>
          </p:cNvPr>
          <p:cNvCxnSpPr>
            <a:cxnSpLocks/>
          </p:cNvCxnSpPr>
          <p:nvPr/>
        </p:nvCxnSpPr>
        <p:spPr>
          <a:xfrm flipV="1">
            <a:off x="6316429" y="3419044"/>
            <a:ext cx="716727" cy="9785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CDBA1690-BC28-4E55-9B27-4603D8322E8D}"/>
              </a:ext>
            </a:extLst>
          </p:cNvPr>
          <p:cNvCxnSpPr>
            <a:cxnSpLocks/>
            <a:endCxn id="36" idx="4"/>
          </p:cNvCxnSpPr>
          <p:nvPr/>
        </p:nvCxnSpPr>
        <p:spPr>
          <a:xfrm flipH="1" flipV="1">
            <a:off x="5982728" y="2451665"/>
            <a:ext cx="891648" cy="780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3264A5CA-7662-4700-8F8D-F44619D26697}"/>
              </a:ext>
            </a:extLst>
          </p:cNvPr>
          <p:cNvCxnSpPr>
            <a:cxnSpLocks/>
            <a:stCxn id="36" idx="2"/>
            <a:endCxn id="37" idx="5"/>
          </p:cNvCxnSpPr>
          <p:nvPr/>
        </p:nvCxnSpPr>
        <p:spPr>
          <a:xfrm flipH="1" flipV="1">
            <a:off x="5281467" y="1832680"/>
            <a:ext cx="553316" cy="471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AFAF44AA-E1B3-4657-B4D5-444BC3C62481}"/>
              </a:ext>
            </a:extLst>
          </p:cNvPr>
          <p:cNvCxnSpPr>
            <a:cxnSpLocks/>
            <a:stCxn id="37" idx="1"/>
            <a:endCxn id="40" idx="3"/>
          </p:cNvCxnSpPr>
          <p:nvPr/>
        </p:nvCxnSpPr>
        <p:spPr>
          <a:xfrm flipV="1">
            <a:off x="5072240" y="227178"/>
            <a:ext cx="836355" cy="1396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0D1AA67E-C8AD-4E82-8ECD-53C61A1CCF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35494">
            <a:off x="3597333" y="4936581"/>
            <a:ext cx="928331" cy="159320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AEDC8E27-19F6-4456-A549-B9E2D5FAE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11947" y="1993757"/>
            <a:ext cx="1056285" cy="1478800"/>
          </a:xfrm>
          <a:prstGeom prst="rect">
            <a:avLst/>
          </a:prstGeom>
        </p:spPr>
      </p:pic>
      <p:pic>
        <p:nvPicPr>
          <p:cNvPr id="44" name="Picture 43">
            <a:hlinkClick r:id="" action="ppaction://noaction"/>
            <a:extLst>
              <a:ext uri="{FF2B5EF4-FFF2-40B4-BE49-F238E27FC236}">
                <a16:creationId xmlns:a16="http://schemas.microsoft.com/office/drawing/2014/main" xmlns="" id="{8CCC67FE-EA5B-4D1D-A44C-07B930D79D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499" y="622713"/>
            <a:ext cx="1056285" cy="1478800"/>
          </a:xfrm>
          <a:prstGeom prst="rect">
            <a:avLst/>
          </a:prstGeom>
        </p:spPr>
      </p:pic>
      <p:sp>
        <p:nvSpPr>
          <p:cNvPr id="58" name="矩形 20">
            <a:extLst>
              <a:ext uri="{FF2B5EF4-FFF2-40B4-BE49-F238E27FC236}">
                <a16:creationId xmlns:a16="http://schemas.microsoft.com/office/drawing/2014/main" xmlns="" id="{01F439FC-9FB9-4C67-AF9F-19512E9D205C}"/>
              </a:ext>
            </a:extLst>
          </p:cNvPr>
          <p:cNvSpPr/>
          <p:nvPr/>
        </p:nvSpPr>
        <p:spPr>
          <a:xfrm>
            <a:off x="7247165" y="0"/>
            <a:ext cx="4944836" cy="189808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CHINH PHỤC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ĐỈNH NÚI</a:t>
            </a:r>
            <a:endParaRPr kumimoji="0" lang="zh-CN" altLang="en-US" sz="5867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Showcard" panose="02040603050506020204" pitchFamily="18" charset="0"/>
              <a:ea typeface="迷你简少儿" panose="03000509000000000000" pitchFamily="65" charset="-122"/>
              <a:cs typeface="Arial"/>
              <a:sym typeface="Arial"/>
            </a:endParaRPr>
          </a:p>
        </p:txBody>
      </p:sp>
      <p:sp>
        <p:nvSpPr>
          <p:cNvPr id="32" name="1 - 9Slide.vn">
            <a:hlinkClick r:id="rId7" action="ppaction://hlinksldjump"/>
            <a:extLst>
              <a:ext uri="{FF2B5EF4-FFF2-40B4-BE49-F238E27FC236}">
                <a16:creationId xmlns:a16="http://schemas.microsoft.com/office/drawing/2014/main" xmlns="" id="{9E07689F-5EE4-4F22-852D-7C6EA9F252C4}"/>
              </a:ext>
            </a:extLst>
          </p:cNvPr>
          <p:cNvSpPr/>
          <p:nvPr/>
        </p:nvSpPr>
        <p:spPr>
          <a:xfrm>
            <a:off x="4914125" y="5199996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4" name="2 - 9Slide.vn">
            <a:hlinkClick r:id="rId8" action="ppaction://hlinksldjump"/>
            <a:extLst>
              <a:ext uri="{FF2B5EF4-FFF2-40B4-BE49-F238E27FC236}">
                <a16:creationId xmlns:a16="http://schemas.microsoft.com/office/drawing/2014/main" xmlns="" id="{0BD556A9-B251-403D-9C8C-22B2B0F5585B}"/>
              </a:ext>
            </a:extLst>
          </p:cNvPr>
          <p:cNvSpPr/>
          <p:nvPr/>
        </p:nvSpPr>
        <p:spPr>
          <a:xfrm>
            <a:off x="6013208" y="423193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3 - 9Slide.vn">
            <a:hlinkClick r:id="rId9" action="ppaction://hlinksldjump"/>
            <a:extLst>
              <a:ext uri="{FF2B5EF4-FFF2-40B4-BE49-F238E27FC236}">
                <a16:creationId xmlns:a16="http://schemas.microsoft.com/office/drawing/2014/main" xmlns="" id="{7E1F031F-7602-4959-A841-E1A6AB077209}"/>
              </a:ext>
            </a:extLst>
          </p:cNvPr>
          <p:cNvSpPr/>
          <p:nvPr/>
        </p:nvSpPr>
        <p:spPr>
          <a:xfrm>
            <a:off x="6885209" y="3301868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6" name="4 - 9Slide.vn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FB7A084-319B-4DAC-9C30-DF54ACDCF302}"/>
              </a:ext>
            </a:extLst>
          </p:cNvPr>
          <p:cNvSpPr/>
          <p:nvPr/>
        </p:nvSpPr>
        <p:spPr>
          <a:xfrm>
            <a:off x="5834783" y="215577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5 - 9Slide.vn">
            <a:hlinkClick r:id="rId11" action="ppaction://hlinksldjump"/>
            <a:extLst>
              <a:ext uri="{FF2B5EF4-FFF2-40B4-BE49-F238E27FC236}">
                <a16:creationId xmlns:a16="http://schemas.microsoft.com/office/drawing/2014/main" xmlns="" id="{241AFA89-58B2-43FE-91B6-0E4C98CF3ABD}"/>
              </a:ext>
            </a:extLst>
          </p:cNvPr>
          <p:cNvSpPr/>
          <p:nvPr/>
        </p:nvSpPr>
        <p:spPr>
          <a:xfrm>
            <a:off x="5028908" y="1580121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0" name="6 - 9Slide.vn">
            <a:hlinkClick r:id="rId12" action="ppaction://hlinksldjump"/>
            <a:extLst>
              <a:ext uri="{FF2B5EF4-FFF2-40B4-BE49-F238E27FC236}">
                <a16:creationId xmlns:a16="http://schemas.microsoft.com/office/drawing/2014/main" xmlns="" id="{390C5834-AD98-4E34-B42F-968C1F7843CC}"/>
              </a:ext>
            </a:extLst>
          </p:cNvPr>
          <p:cNvSpPr/>
          <p:nvPr/>
        </p:nvSpPr>
        <p:spPr>
          <a:xfrm>
            <a:off x="5865263" y="-25382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D22446DE-AC75-4AB2-BC36-F6FB1CBF4235}"/>
              </a:ext>
            </a:extLst>
          </p:cNvPr>
          <p:cNvSpPr txBox="1"/>
          <p:nvPr/>
        </p:nvSpPr>
        <p:spPr>
          <a:xfrm>
            <a:off x="-3657602" y="366273"/>
            <a:ext cx="3374551" cy="23901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Click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chấm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núi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052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750" fill="hold"/>
                                        <p:tgtEl>
                                          <p:spTgt spid="3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50"/>
                            </p:stCondLst>
                            <p:childTnLst>
                              <p:par>
                                <p:cTn id="66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75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250"/>
                            </p:stCondLst>
                            <p:childTnLst>
                              <p:par>
                                <p:cTn id="8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750"/>
                            </p:stCondLst>
                            <p:childTnLst>
                              <p:par>
                                <p:cTn id="92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17899 0.0262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129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-7.40741E-7 L 0.03351 -0.11358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592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51 -0.11358 L 0.12014 -0.2537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14 -0.2537 L 0.18767 -0.38765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-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0988E-6 L -0.06267 -0.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7 -0.1 L -0.12639 -0.2138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20988E-6 L 0.08194 -0.09753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48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8" grpId="0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xmlns="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Đoán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đọc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xmlns="" id="{5EB2D0BF-9DAF-46B9-80CF-1B790D6CB85D}"/>
              </a:ext>
            </a:extLst>
          </p:cNvPr>
          <p:cNvSpPr/>
          <p:nvPr/>
        </p:nvSpPr>
        <p:spPr>
          <a:xfrm>
            <a:off x="2692891" y="4619754"/>
            <a:ext cx="4945625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Tạm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biệt mùa hè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xmlns="" id="{24A615B6-33AA-45F1-ABA8-840733D02680}"/>
              </a:ext>
            </a:extLst>
          </p:cNvPr>
          <p:cNvSpPr/>
          <p:nvPr/>
        </p:nvSpPr>
        <p:spPr>
          <a:xfrm>
            <a:off x="2692890" y="3368620"/>
            <a:ext cx="4945624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hè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vui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xmlns="" id="{037631E0-C893-4DF2-B384-F89AE6136044}"/>
              </a:ext>
            </a:extLst>
          </p:cNvPr>
          <p:cNvSpPr/>
          <p:nvPr/>
        </p:nvSpPr>
        <p:spPr>
          <a:xfrm>
            <a:off x="2743200" y="2137639"/>
            <a:ext cx="494562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hè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lấp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lánh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32290" y="463958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158358" y="2031121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56958" y="3388451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xmlns="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96089"/>
            <a:ext cx="2950363" cy="40553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089DBED-3BFD-4E2D-898C-6D8AFDB3262F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57EC17D-7037-48B8-B9E3-0FE18881CF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09914" y="1122837"/>
            <a:ext cx="4182086" cy="33288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5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xmlns="" id="{A8FD6A7F-2934-4C27-BBAC-512F2BAD6092}"/>
              </a:ext>
            </a:extLst>
          </p:cNvPr>
          <p:cNvGrpSpPr/>
          <p:nvPr/>
        </p:nvGrpSpPr>
        <p:grpSpPr>
          <a:xfrm>
            <a:off x="10127800" y="3429769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xmlns="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xmlns="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xmlns="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xmlns="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xmlns="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xmlns="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xmlns="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xmlns="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xmlns="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xmlns="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xmlns="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xmlns="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xmlns="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xmlns="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xmlns="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xmlns="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xmlns="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xmlns="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xmlns="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xmlns="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xmlns="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xmlns="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xmlns="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xmlns="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xmlns="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242" y="225641"/>
            <a:ext cx="11081517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28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400" kern="0" dirty="0" err="1">
                <a:sym typeface="Arial"/>
              </a:rPr>
              <a:t>Đoán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tên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bài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đọc</a:t>
            </a:r>
            <a:endParaRPr lang="en-US" altLang="en-US" sz="4400" kern="0" dirty="0"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xmlns="" id="{5EB2D0BF-9DAF-46B9-80CF-1B790D6CB85D}"/>
              </a:ext>
            </a:extLst>
          </p:cNvPr>
          <p:cNvSpPr/>
          <p:nvPr/>
        </p:nvSpPr>
        <p:spPr>
          <a:xfrm>
            <a:off x="2385340" y="4352916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bếp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xmlns="" id="{24A615B6-33AA-45F1-ABA8-840733D02680}"/>
              </a:ext>
            </a:extLst>
          </p:cNvPr>
          <p:cNvSpPr/>
          <p:nvPr/>
        </p:nvSpPr>
        <p:spPr>
          <a:xfrm>
            <a:off x="2413635" y="3105383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nấu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xmlns="" id="{037631E0-C893-4DF2-B384-F89AE6136044}"/>
              </a:ext>
            </a:extLst>
          </p:cNvPr>
          <p:cNvSpPr/>
          <p:nvPr/>
        </p:nvSpPr>
        <p:spPr>
          <a:xfrm>
            <a:off x="2413635" y="1901704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Nấu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4313" y="206122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052569" y="3143743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71832" y="446491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8" action="ppaction://hlinksldjump"/>
            <a:extLst>
              <a:ext uri="{FF2B5EF4-FFF2-40B4-BE49-F238E27FC236}">
                <a16:creationId xmlns:a16="http://schemas.microsoft.com/office/drawing/2014/main" xmlns="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48" y="2852530"/>
            <a:ext cx="2927785" cy="409889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F9EC786F-9126-4AA7-B99C-A57503B3D120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321322-0861-4D85-A1C6-298A3B2A19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59819" y="1209480"/>
            <a:ext cx="4396482" cy="3636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60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0.75482 0.01875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34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xmlns="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74577"/>
            <a:ext cx="11582400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400" kern="0" dirty="0" err="1">
                <a:sym typeface="Arial"/>
              </a:rPr>
              <a:t>Đoán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tên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bài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đọc</a:t>
            </a:r>
            <a:endParaRPr lang="en-US" altLang="en-US" sz="4400" kern="0" dirty="0"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xmlns="" id="{5EB2D0BF-9DAF-46B9-80CF-1B790D6CB85D}"/>
              </a:ext>
            </a:extLst>
          </p:cNvPr>
          <p:cNvSpPr/>
          <p:nvPr/>
        </p:nvSpPr>
        <p:spPr>
          <a:xfrm>
            <a:off x="1880704" y="4297080"/>
            <a:ext cx="5568800" cy="1115352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viện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xmlns="" id="{24A615B6-33AA-45F1-ABA8-840733D02680}"/>
              </a:ext>
            </a:extLst>
          </p:cNvPr>
          <p:cNvSpPr/>
          <p:nvPr/>
        </p:nvSpPr>
        <p:spPr>
          <a:xfrm>
            <a:off x="1880703" y="3019949"/>
            <a:ext cx="5568799" cy="1114796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học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xmlns="" id="{037631E0-C893-4DF2-B384-F89AE6136044}"/>
              </a:ext>
            </a:extLst>
          </p:cNvPr>
          <p:cNvSpPr/>
          <p:nvPr/>
        </p:nvSpPr>
        <p:spPr>
          <a:xfrm>
            <a:off x="1880703" y="1828238"/>
            <a:ext cx="556879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Trường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em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17635" y="190011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965512" y="4248420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17635" y="2979170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xmlns="" id="{7523B36A-F82F-4FB1-AD04-5C963EA2B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599" y="3201869"/>
            <a:ext cx="2685774" cy="37600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68481C3-0605-4EB1-A399-49659A1174DB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64F3BF-6319-4C40-82E2-F00FB2A4DE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37598" y="1245355"/>
            <a:ext cx="4354402" cy="36094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75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0.75417 0.00926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8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166;p1">
            <a:extLst>
              <a:ext uri="{FF2B5EF4-FFF2-40B4-BE49-F238E27FC236}">
                <a16:creationId xmlns:a16="http://schemas.microsoft.com/office/drawing/2014/main" xmlns="" id="{6BBB43B7-1CCC-40E4-BBD1-AEA4F379BBAD}"/>
              </a:ext>
            </a:extLst>
          </p:cNvPr>
          <p:cNvSpPr txBox="1"/>
          <p:nvPr/>
        </p:nvSpPr>
        <p:spPr>
          <a:xfrm>
            <a:off x="304991" y="332799"/>
            <a:ext cx="11675461" cy="783193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000" kern="0" dirty="0" err="1">
                <a:sym typeface="Arial"/>
              </a:rPr>
              <a:t>Đoán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tên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bài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đọc</a:t>
            </a:r>
            <a:endParaRPr lang="en-US" altLang="en-US" sz="4000" kern="0" dirty="0">
              <a:sym typeface="Arial"/>
            </a:endParaRPr>
          </a:p>
        </p:txBody>
      </p:sp>
      <p:sp>
        <p:nvSpPr>
          <p:cNvPr id="51" name="d - 9Slide.vn">
            <a:extLst>
              <a:ext uri="{FF2B5EF4-FFF2-40B4-BE49-F238E27FC236}">
                <a16:creationId xmlns:a16="http://schemas.microsoft.com/office/drawing/2014/main" xmlns="" id="{2D9AA0DE-7AF1-472E-B650-3B0E3D2791B0}"/>
              </a:ext>
            </a:extLst>
          </p:cNvPr>
          <p:cNvSpPr/>
          <p:nvPr/>
        </p:nvSpPr>
        <p:spPr>
          <a:xfrm>
            <a:off x="3239148" y="4588946"/>
            <a:ext cx="4182690" cy="118838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nl-NL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giải Toán đặc biệt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b - 9Slide.vn">
            <a:extLst>
              <a:ext uri="{FF2B5EF4-FFF2-40B4-BE49-F238E27FC236}">
                <a16:creationId xmlns:a16="http://schemas.microsoft.com/office/drawing/2014/main" xmlns="" id="{5AB69486-C983-402E-82AD-21C19DC9269B}"/>
              </a:ext>
            </a:extLst>
          </p:cNvPr>
          <p:cNvSpPr/>
          <p:nvPr/>
        </p:nvSpPr>
        <p:spPr>
          <a:xfrm>
            <a:off x="3251200" y="3346397"/>
            <a:ext cx="4014304" cy="1029376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</a:t>
            </a:r>
            <a:r>
              <a:rPr kumimoji="0" lang="en-US" sz="3467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467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3467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467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toán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a - 9Slide.vn">
            <a:extLst>
              <a:ext uri="{FF2B5EF4-FFF2-40B4-BE49-F238E27FC236}">
                <a16:creationId xmlns:a16="http://schemas.microsoft.com/office/drawing/2014/main" xmlns="" id="{CCC8220A-C5B3-4F74-94B3-0F34BC9E06D4}"/>
              </a:ext>
            </a:extLst>
          </p:cNvPr>
          <p:cNvSpPr/>
          <p:nvPr/>
        </p:nvSpPr>
        <p:spPr>
          <a:xfrm>
            <a:off x="3251200" y="2196426"/>
            <a:ext cx="3885096" cy="102937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giáo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5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9D9B3964-CD0A-4CF9-81B4-18D0656E4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23952" y="35068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xmlns="" id="{90CF0C34-DA71-4A9F-B27C-442F33401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878118" y="4482360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084AC1F0-4D8D-4CE4-82A7-A2CE34441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544852" y="236448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xmlns="" id="{146D53A2-6C39-4536-AF4F-45445317FC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971278"/>
            <a:ext cx="3293652" cy="49801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1A9558F-83D0-45D5-99FE-BFBB9DD5A1FB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E88E86-D96E-4679-A0E3-BD742CCC39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55859" y="1301781"/>
            <a:ext cx="4136141" cy="30007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43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35802E-6 L 0.7566 -0.00093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6" grpId="0" animBg="1"/>
      <p:bldP spid="51" grpId="0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xmlns="" id="{A8FD6A7F-2934-4C27-BBAC-512F2BAD6092}"/>
              </a:ext>
            </a:extLst>
          </p:cNvPr>
          <p:cNvGrpSpPr/>
          <p:nvPr/>
        </p:nvGrpSpPr>
        <p:grpSpPr>
          <a:xfrm>
            <a:off x="7778742" y="3431020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xmlns="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xmlns="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xmlns="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xmlns="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xmlns="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xmlns="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xmlns="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xmlns="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xmlns="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xmlns="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xmlns="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xmlns="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xmlns="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xmlns="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xmlns="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xmlns="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xmlns="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xmlns="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xmlns="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xmlns="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xmlns="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xmlns="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xmlns="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xmlns="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xmlns="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2190"/>
            <a:ext cx="12192000" cy="82866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defTabSz="914377">
              <a:spcBef>
                <a:spcPct val="0"/>
              </a:spcBef>
              <a:buNone/>
            </a:pPr>
            <a:r>
              <a:rPr lang="nl-NL" sz="4267" b="1" i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Đoán tên bài đọc</a:t>
            </a: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xmlns="" id="{5EB2D0BF-9DAF-46B9-80CF-1B790D6CB85D}"/>
              </a:ext>
            </a:extLst>
          </p:cNvPr>
          <p:cNvSpPr/>
          <p:nvPr/>
        </p:nvSpPr>
        <p:spPr>
          <a:xfrm>
            <a:off x="2165976" y="4461688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A vui vẻ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xmlns="" id="{24A615B6-33AA-45F1-ABA8-840733D02680}"/>
              </a:ext>
            </a:extLst>
          </p:cNvPr>
          <p:cNvSpPr/>
          <p:nvPr/>
        </p:nvSpPr>
        <p:spPr>
          <a:xfrm>
            <a:off x="2165975" y="3312916"/>
            <a:ext cx="5368343" cy="110119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 họp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của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chữ viết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xmlns="" id="{037631E0-C893-4DF2-B384-F89AE6136044}"/>
              </a:ext>
            </a:extLst>
          </p:cNvPr>
          <p:cNvSpPr/>
          <p:nvPr/>
        </p:nvSpPr>
        <p:spPr>
          <a:xfrm>
            <a:off x="2165975" y="2164144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họp của 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02451" y="231819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853965" y="3416559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810143" y="456815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8" action="ppaction://hlinksldjump"/>
            <a:extLst>
              <a:ext uri="{FF2B5EF4-FFF2-40B4-BE49-F238E27FC236}">
                <a16:creationId xmlns:a16="http://schemas.microsoft.com/office/drawing/2014/main" xmlns="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772339"/>
            <a:ext cx="2918331" cy="408566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1A62C453-DFE6-4056-BF1B-CDBA8E514B5E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D56FCE6-544E-40BB-BC30-F9337D6643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14898" y="1420912"/>
            <a:ext cx="4163277" cy="34343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42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0.73646 0.00625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xmlns="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192723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/>
            <a:r>
              <a:rPr lang="en-US" altLang="en-US" sz="3733" kern="0" dirty="0">
                <a:sym typeface="Arial"/>
              </a:rPr>
              <a:t>6. </a:t>
            </a:r>
            <a:r>
              <a:rPr lang="en-US" altLang="en-US" sz="3733" kern="0" dirty="0" err="1">
                <a:sym typeface="Arial"/>
              </a:rPr>
              <a:t>Nhân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vật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chính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trong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truyện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Lời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giải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Toán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đặc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biệt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là</a:t>
            </a:r>
            <a:r>
              <a:rPr lang="en-US" altLang="en-US" sz="3733" kern="0" dirty="0">
                <a:sym typeface="Arial"/>
              </a:rPr>
              <a:t> ai?</a:t>
            </a: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xmlns="" id="{8064CB5D-9F06-48AC-97FB-435B33D2924B}"/>
              </a:ext>
            </a:extLst>
          </p:cNvPr>
          <p:cNvSpPr/>
          <p:nvPr/>
        </p:nvSpPr>
        <p:spPr>
          <a:xfrm>
            <a:off x="2836184" y="5562057"/>
            <a:ext cx="4258299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tay mẹ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xmlns="" id="{5EB2D0BF-9DAF-46B9-80CF-1B790D6CB85D}"/>
              </a:ext>
            </a:extLst>
          </p:cNvPr>
          <p:cNvSpPr/>
          <p:nvPr/>
        </p:nvSpPr>
        <p:spPr>
          <a:xfrm>
            <a:off x="2836184" y="4321214"/>
            <a:ext cx="4258299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 cô giáo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xmlns="" id="{24A615B6-33AA-45F1-ABA8-840733D02680}"/>
              </a:ext>
            </a:extLst>
          </p:cNvPr>
          <p:cNvSpPr/>
          <p:nvPr/>
        </p:nvSpPr>
        <p:spPr>
          <a:xfrm>
            <a:off x="2849908" y="3109694"/>
            <a:ext cx="4149982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giáo em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xmlns="" id="{037631E0-C893-4DF2-B384-F89AE6136044}"/>
              </a:ext>
            </a:extLst>
          </p:cNvPr>
          <p:cNvSpPr/>
          <p:nvPr/>
        </p:nvSpPr>
        <p:spPr>
          <a:xfrm>
            <a:off x="2898766" y="1890754"/>
            <a:ext cx="4017041" cy="103573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tay cô giáo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62616" y="450397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370823" y="1971278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xmlns="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825077" y="5789950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568023" y="331452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xmlns="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81491" cy="49801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BA1FDF8-1A26-4E52-8EDC-D372B147F73E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A8D1E5-7CBB-461B-AA93-A14A4FAAA1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1756" y="997768"/>
            <a:ext cx="4621410" cy="25143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4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0.7408 0.01142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3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169480D-8CDF-424A-9146-E47915356050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 {62E865A0-4CF4-4E03-8BD2-2253FCCECB66}&quot;,&quot;D:\\NH 2024 - 2025\\GADT CAC MON\\GAĐT TIẾNG VIỆT\\TV-TUẦN 9-20220807T142954Z-001\\TV-TUẦN 9\\Ôn tập giữa HK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Ôn tập giữa học kì 1 (T1, 2)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6B672B-3947-48A0-9294-019F46732399}:25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1A8C3A-ABBD-433D-B487-BA94DEAE903D}:27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71588C-A4F8-4ADB-B4ED-08EC17871688}:34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B91CF3-2F22-49E5-BB88-D2F4A6EA823B}:34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DABA82-478F-42AF-8FE0-B088F23ACBE9}:34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7AED86-CBC9-4A02-A786-17416DD9B72F}:34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C8821B-4D0D-4ABB-A05D-26562B299111}:35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ECD124-07E0-44F3-939E-4B2F5E69E2F7}:35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1E93BC-B3F9-4828-A927-85C723A2FEC2}:35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102F2E-6132-4D00-87BA-AA67B5405564}:27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9A0AD7-BBEA-4085-A806-D8DB71C8E28C}:27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60B075-7F35-4608-9EFA-632777A1EF9F}:35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EDD0C3-7576-41CC-9698-E826750A2996}:27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71067E-77FD-4E27-867A-70A2B3099158}:35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1ACF66-3D6F-46C7-BEB7-7A9F7AEB65CF}:35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D168D3-1168-4A03-B414-DA5E0F679403}:35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4A6BC9-06B0-49EF-A0AA-5611763F5B90}:35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583A4C-89E6-4F53-8837-18A2374A844F}:35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8996AA-EA06-4D33-B377-D1C665D58EAF}:35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523D79-A1AB-4B5E-B9FE-4878DA4439DD}:2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华康海报体W12(P)"/>
        <a:ea typeface="华康海报体W12(P)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fqwekqe">
      <a:majorFont>
        <a:latin typeface="微软雅黑"/>
        <a:ea typeface="汉仪跳跳体简"/>
        <a:cs typeface=""/>
      </a:majorFont>
      <a:minorFont>
        <a:latin typeface="微软雅黑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513</Words>
  <Application>Microsoft Office PowerPoint</Application>
  <PresentationFormat>Widescreen</PresentationFormat>
  <Paragraphs>84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微软雅黑</vt:lpstr>
      <vt:lpstr>宋体</vt:lpstr>
      <vt:lpstr>Arial</vt:lpstr>
      <vt:lpstr>Arial-Rounded</vt:lpstr>
      <vt:lpstr>Calibri</vt:lpstr>
      <vt:lpstr>Calibri Light</vt:lpstr>
      <vt:lpstr>Cedarville Cursive</vt:lpstr>
      <vt:lpstr>Lilita One</vt:lpstr>
      <vt:lpstr>LNTH-Kids  Chinese Font 1</vt:lpstr>
      <vt:lpstr>Montserrat</vt:lpstr>
      <vt:lpstr>Montserrat Medium</vt:lpstr>
      <vt:lpstr>SVN-SAF</vt:lpstr>
      <vt:lpstr>Times New Roman</vt:lpstr>
      <vt:lpstr>UTM Showcard</vt:lpstr>
      <vt:lpstr>华康海报体W12(P)</vt:lpstr>
      <vt:lpstr>字魂105号-简雅黑</vt:lpstr>
      <vt:lpstr>汉仪跳跳体简</vt:lpstr>
      <vt:lpstr>等线</vt:lpstr>
      <vt:lpstr>迷你简少儿</vt:lpstr>
      <vt:lpstr>Office 主题</vt:lpstr>
      <vt:lpstr>www.freeppt7.com</vt:lpstr>
      <vt:lpstr>Custom Design</vt:lpstr>
      <vt:lpstr>Welcome Winter!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 giữa học kì 1 (T1, 2)</dc:title>
  <dc:creator>Thao Tran</dc:creator>
  <cp:lastModifiedBy>AutoBVT</cp:lastModifiedBy>
  <cp:revision>30</cp:revision>
  <dcterms:created xsi:type="dcterms:W3CDTF">2022-06-29T04:18:14Z</dcterms:created>
  <dcterms:modified xsi:type="dcterms:W3CDTF">2024-11-05T06:06:23Z</dcterms:modified>
</cp:coreProperties>
</file>