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28"/>
  </p:notesMasterIdLst>
  <p:sldIdLst>
    <p:sldId id="316" r:id="rId3"/>
    <p:sldId id="304" r:id="rId4"/>
    <p:sldId id="296" r:id="rId5"/>
    <p:sldId id="256" r:id="rId6"/>
    <p:sldId id="260" r:id="rId7"/>
    <p:sldId id="305" r:id="rId8"/>
    <p:sldId id="268" r:id="rId9"/>
    <p:sldId id="276" r:id="rId10"/>
    <p:sldId id="288" r:id="rId11"/>
    <p:sldId id="297" r:id="rId12"/>
    <p:sldId id="287" r:id="rId13"/>
    <p:sldId id="307" r:id="rId14"/>
    <p:sldId id="308" r:id="rId15"/>
    <p:sldId id="299" r:id="rId16"/>
    <p:sldId id="314" r:id="rId17"/>
    <p:sldId id="309" r:id="rId18"/>
    <p:sldId id="310" r:id="rId19"/>
    <p:sldId id="311" r:id="rId20"/>
    <p:sldId id="312" r:id="rId21"/>
    <p:sldId id="257" r:id="rId22"/>
    <p:sldId id="258" r:id="rId23"/>
    <p:sldId id="259" r:id="rId24"/>
    <p:sldId id="313" r:id="rId25"/>
    <p:sldId id="261" r:id="rId26"/>
    <p:sldId id="271" r:id="rId27"/>
  </p:sldIdLst>
  <p:sldSz cx="18288000" cy="10287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0D0D0F"/>
    <a:srgbClr val="000000"/>
    <a:srgbClr val="D4EEFB"/>
    <a:srgbClr val="082A44"/>
    <a:srgbClr val="558ED5"/>
    <a:srgbClr val="0070C0"/>
    <a:srgbClr val="E46C0A"/>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36"/>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EFA4F-1FA6-401A-84B0-09E8A9593A1A}"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EA19F-5560-479B-921B-93A859EF5647}" type="slidenum">
              <a:rPr lang="en-US" smtClean="0"/>
              <a:t>‹#›</a:t>
            </a:fld>
            <a:endParaRPr lang="en-US"/>
          </a:p>
        </p:txBody>
      </p:sp>
    </p:spTree>
    <p:extLst>
      <p:ext uri="{BB962C8B-B14F-4D97-AF65-F5344CB8AC3E}">
        <p14:creationId xmlns:p14="http://schemas.microsoft.com/office/powerpoint/2010/main" val="1011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EA19F-5560-479B-921B-93A859EF5647}" type="slidenum">
              <a:rPr lang="en-US" smtClean="0"/>
              <a:t>1</a:t>
            </a:fld>
            <a:endParaRPr lang="en-US"/>
          </a:p>
        </p:txBody>
      </p:sp>
    </p:spTree>
    <p:extLst>
      <p:ext uri="{BB962C8B-B14F-4D97-AF65-F5344CB8AC3E}">
        <p14:creationId xmlns:p14="http://schemas.microsoft.com/office/powerpoint/2010/main" val="12904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EA19F-5560-479B-921B-93A859EF5647}" type="slidenum">
              <a:rPr lang="en-US" smtClean="0"/>
              <a:t>7</a:t>
            </a:fld>
            <a:endParaRPr lang="en-US"/>
          </a:p>
        </p:txBody>
      </p:sp>
    </p:spTree>
    <p:extLst>
      <p:ext uri="{BB962C8B-B14F-4D97-AF65-F5344CB8AC3E}">
        <p14:creationId xmlns:p14="http://schemas.microsoft.com/office/powerpoint/2010/main" val="2595559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EEA19F-5560-479B-921B-93A859EF5647}" type="slidenum">
              <a:rPr lang="en-US" smtClean="0"/>
              <a:t>11</a:t>
            </a:fld>
            <a:endParaRPr lang="en-US"/>
          </a:p>
        </p:txBody>
      </p:sp>
    </p:spTree>
    <p:extLst>
      <p:ext uri="{BB962C8B-B14F-4D97-AF65-F5344CB8AC3E}">
        <p14:creationId xmlns:p14="http://schemas.microsoft.com/office/powerpoint/2010/main" val="280097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11/6/2024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2312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4" name="Title 1"/>
          <p:cNvSpPr>
            <a:spLocks noGrp="1"/>
          </p:cNvSpPr>
          <p:nvPr>
            <p:ph type="title"/>
          </p:nvPr>
        </p:nvSpPr>
        <p:spPr>
          <a:xfrm>
            <a:off x="1370663" y="927776"/>
            <a:ext cx="15546677" cy="239426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719492" y="3556527"/>
            <a:ext cx="7310211" cy="1019991"/>
          </a:xfrm>
        </p:spPr>
        <p:txBody>
          <a:bodyPr anchor="b">
            <a:noAutofit/>
          </a:bodyPr>
          <a:lstStyle>
            <a:lvl1pPr marL="0" indent="0">
              <a:lnSpc>
                <a:spcPct val="85000"/>
              </a:lnSpc>
              <a:buNone/>
              <a:defRPr sz="39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12" name="Content Placeholder 3"/>
          <p:cNvSpPr>
            <a:spLocks noGrp="1"/>
          </p:cNvSpPr>
          <p:nvPr>
            <p:ph sz="quarter" idx="13"/>
          </p:nvPr>
        </p:nvSpPr>
        <p:spPr>
          <a:xfrm>
            <a:off x="1370662" y="4576519"/>
            <a:ext cx="7659041" cy="41102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94635" y="3556527"/>
            <a:ext cx="7322706" cy="1019991"/>
          </a:xfrm>
        </p:spPr>
        <p:txBody>
          <a:bodyPr anchor="b">
            <a:noAutofit/>
          </a:bodyPr>
          <a:lstStyle>
            <a:lvl1pPr marL="0" indent="0">
              <a:lnSpc>
                <a:spcPct val="85000"/>
              </a:lnSpc>
              <a:buNone/>
              <a:defRPr sz="39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13" name="Content Placeholder 5"/>
          <p:cNvSpPr>
            <a:spLocks noGrp="1"/>
          </p:cNvSpPr>
          <p:nvPr>
            <p:ph sz="quarter" idx="14"/>
          </p:nvPr>
        </p:nvSpPr>
        <p:spPr>
          <a:xfrm>
            <a:off x="9258301" y="4576519"/>
            <a:ext cx="7658102" cy="41102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330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9146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7182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3" y="914400"/>
            <a:ext cx="5903532" cy="3034878"/>
          </a:xfrm>
        </p:spPr>
        <p:txBody>
          <a:bodyPr anchor="b"/>
          <a:lstStyle>
            <a:lvl1pPr algn="ctr">
              <a:defRPr sz="4800"/>
            </a:lvl1pPr>
          </a:lstStyle>
          <a:p>
            <a:r>
              <a:rPr lang="en-US"/>
              <a:t>Click to edit Master title style</a:t>
            </a:r>
            <a:endParaRPr lang="en-US" dirty="0"/>
          </a:p>
        </p:txBody>
      </p:sp>
      <p:sp>
        <p:nvSpPr>
          <p:cNvPr id="10" name="Content Placeholder 2"/>
          <p:cNvSpPr>
            <a:spLocks noGrp="1"/>
          </p:cNvSpPr>
          <p:nvPr>
            <p:ph sz="quarter" idx="13"/>
          </p:nvPr>
        </p:nvSpPr>
        <p:spPr>
          <a:xfrm>
            <a:off x="7617094" y="914401"/>
            <a:ext cx="9300245" cy="77723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70662" y="3949278"/>
            <a:ext cx="5903534" cy="4737522"/>
          </a:xfrm>
        </p:spPr>
        <p:txBody>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4569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2" y="914400"/>
            <a:ext cx="8902454" cy="3034881"/>
          </a:xfrm>
        </p:spPr>
        <p:txBody>
          <a:bodyPr anchor="b"/>
          <a:lstStyle>
            <a:lvl1pPr algn="ct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137205" y="914402"/>
            <a:ext cx="4883037" cy="77724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370692" y="3949278"/>
            <a:ext cx="8902424" cy="4737521"/>
          </a:xfrm>
        </p:spPr>
        <p:txBody>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5899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91" y="6434061"/>
            <a:ext cx="15546648" cy="1217415"/>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77116" y="1047392"/>
            <a:ext cx="14733798" cy="4821204"/>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370661" y="7663092"/>
            <a:ext cx="15546678" cy="1023708"/>
          </a:xfrm>
        </p:spPr>
        <p:txBody>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4774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1" y="914399"/>
            <a:ext cx="15546678" cy="5140868"/>
          </a:xfrm>
        </p:spPr>
        <p:txBody>
          <a:bodyPr anchor="ct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370663" y="6307232"/>
            <a:ext cx="15546678" cy="2379570"/>
          </a:xfrm>
        </p:spPr>
        <p:txBody>
          <a:bodyPr anchor="ct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9612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2169318" y="914400"/>
            <a:ext cx="13954128" cy="4489356"/>
          </a:xfrm>
        </p:spPr>
        <p:txBody>
          <a:bodyPr anchor="ctr"/>
          <a:lstStyle>
            <a:lvl1pP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2580967" y="5415048"/>
            <a:ext cx="13128449" cy="892182"/>
          </a:xfrm>
        </p:spPr>
        <p:txBody>
          <a:bodyPr anchor="t">
            <a:norm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4" name="Text Placeholder 3"/>
          <p:cNvSpPr>
            <a:spLocks noGrp="1"/>
          </p:cNvSpPr>
          <p:nvPr>
            <p:ph type="body" sz="half" idx="2"/>
          </p:nvPr>
        </p:nvSpPr>
        <p:spPr>
          <a:xfrm>
            <a:off x="1370661" y="6559195"/>
            <a:ext cx="15546678" cy="2131580"/>
          </a:xfrm>
        </p:spPr>
        <p:txBody>
          <a:bodyPr anchor="ctr">
            <a:normAutofit/>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3" name="TextBox 12"/>
          <p:cNvSpPr txBox="1"/>
          <p:nvPr/>
        </p:nvSpPr>
        <p:spPr>
          <a:xfrm>
            <a:off x="1502232" y="1131249"/>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2000" dirty="0">
                <a:solidFill>
                  <a:schemeClr val="tx1"/>
                </a:solidFill>
                <a:effectLst/>
              </a:rPr>
              <a:t>“</a:t>
            </a:r>
          </a:p>
        </p:txBody>
      </p:sp>
      <p:sp>
        <p:nvSpPr>
          <p:cNvPr id="14" name="TextBox 13"/>
          <p:cNvSpPr txBox="1"/>
          <p:nvPr/>
        </p:nvSpPr>
        <p:spPr>
          <a:xfrm>
            <a:off x="15836337" y="4490367"/>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Tree>
    <p:extLst>
      <p:ext uri="{BB962C8B-B14F-4D97-AF65-F5344CB8AC3E}">
        <p14:creationId xmlns:p14="http://schemas.microsoft.com/office/powerpoint/2010/main" val="514653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3" y="3208082"/>
            <a:ext cx="15546678" cy="3767753"/>
          </a:xfrm>
        </p:spPr>
        <p:txBody>
          <a:bodyPr anchor="b"/>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370663" y="6993503"/>
            <a:ext cx="15546678" cy="1710966"/>
          </a:xfrm>
        </p:spPr>
        <p:txBody>
          <a:bodyPr anchor="t"/>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7477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5" name="Title 1"/>
          <p:cNvSpPr>
            <a:spLocks noGrp="1"/>
          </p:cNvSpPr>
          <p:nvPr>
            <p:ph type="title"/>
          </p:nvPr>
        </p:nvSpPr>
        <p:spPr>
          <a:xfrm>
            <a:off x="1370661" y="914400"/>
            <a:ext cx="15546678" cy="2407641"/>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70661" y="3550640"/>
            <a:ext cx="4948464" cy="864393"/>
          </a:xfrm>
        </p:spPr>
        <p:txBody>
          <a:bodyPr anchor="b">
            <a:noAutofit/>
          </a:bodyPr>
          <a:lstStyle>
            <a:lvl1pPr marL="0" indent="0" algn="ctr">
              <a:lnSpc>
                <a:spcPct val="85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8" name="Text Placeholder 3"/>
          <p:cNvSpPr>
            <a:spLocks noGrp="1"/>
          </p:cNvSpPr>
          <p:nvPr>
            <p:ph type="body" sz="half" idx="15"/>
          </p:nvPr>
        </p:nvSpPr>
        <p:spPr>
          <a:xfrm>
            <a:off x="1370661" y="4415033"/>
            <a:ext cx="4948464" cy="4271768"/>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9" name="Text Placeholder 4"/>
          <p:cNvSpPr>
            <a:spLocks noGrp="1"/>
          </p:cNvSpPr>
          <p:nvPr>
            <p:ph type="body" sz="quarter" idx="3"/>
          </p:nvPr>
        </p:nvSpPr>
        <p:spPr>
          <a:xfrm>
            <a:off x="6678584" y="3550640"/>
            <a:ext cx="4937282" cy="864393"/>
          </a:xfrm>
        </p:spPr>
        <p:txBody>
          <a:bodyPr anchor="b">
            <a:noAutofit/>
          </a:bodyPr>
          <a:lstStyle>
            <a:lvl1pPr marL="0" indent="0" algn="ctr">
              <a:lnSpc>
                <a:spcPct val="85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10" name="Text Placeholder 3"/>
          <p:cNvSpPr>
            <a:spLocks noGrp="1"/>
          </p:cNvSpPr>
          <p:nvPr>
            <p:ph type="body" sz="half" idx="16"/>
          </p:nvPr>
        </p:nvSpPr>
        <p:spPr>
          <a:xfrm>
            <a:off x="6662023" y="4415033"/>
            <a:ext cx="4955027" cy="4271768"/>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11" name="Text Placeholder 4"/>
          <p:cNvSpPr>
            <a:spLocks noGrp="1"/>
          </p:cNvSpPr>
          <p:nvPr>
            <p:ph type="body" sz="quarter" idx="13"/>
          </p:nvPr>
        </p:nvSpPr>
        <p:spPr>
          <a:xfrm>
            <a:off x="11959947" y="3550640"/>
            <a:ext cx="4957392" cy="864393"/>
          </a:xfrm>
        </p:spPr>
        <p:txBody>
          <a:bodyPr anchor="b">
            <a:noAutofit/>
          </a:bodyPr>
          <a:lstStyle>
            <a:lvl1pPr marL="0" indent="0" algn="ctr">
              <a:lnSpc>
                <a:spcPct val="85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12" name="Text Placeholder 3"/>
          <p:cNvSpPr>
            <a:spLocks noGrp="1"/>
          </p:cNvSpPr>
          <p:nvPr>
            <p:ph type="body" sz="half" idx="17"/>
          </p:nvPr>
        </p:nvSpPr>
        <p:spPr>
          <a:xfrm>
            <a:off x="11959947" y="4415033"/>
            <a:ext cx="4957392" cy="4271768"/>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601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8987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0" name="Title 1"/>
          <p:cNvSpPr>
            <a:spLocks noGrp="1"/>
          </p:cNvSpPr>
          <p:nvPr>
            <p:ph type="title"/>
          </p:nvPr>
        </p:nvSpPr>
        <p:spPr>
          <a:xfrm>
            <a:off x="1370661" y="916158"/>
            <a:ext cx="15546678" cy="240588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70662" y="6307230"/>
            <a:ext cx="4944614" cy="864393"/>
          </a:xfrm>
        </p:spPr>
        <p:txBody>
          <a:bodyPr anchor="b">
            <a:noAutofit/>
          </a:bodyPr>
          <a:lstStyle>
            <a:lvl1pPr marL="0" indent="0" algn="ctr">
              <a:lnSpc>
                <a:spcPct val="85000"/>
              </a:lnSpc>
              <a:buNone/>
              <a:defRPr sz="33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20" name="Picture Placeholder 2"/>
          <p:cNvSpPr>
            <a:spLocks noGrp="1" noChangeAspect="1"/>
          </p:cNvSpPr>
          <p:nvPr>
            <p:ph type="pic" idx="15"/>
          </p:nvPr>
        </p:nvSpPr>
        <p:spPr>
          <a:xfrm>
            <a:off x="1370662" y="3550640"/>
            <a:ext cx="4944614" cy="2286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1" name="Text Placeholder 3"/>
          <p:cNvSpPr>
            <a:spLocks noGrp="1"/>
          </p:cNvSpPr>
          <p:nvPr>
            <p:ph type="body" sz="half" idx="18"/>
          </p:nvPr>
        </p:nvSpPr>
        <p:spPr>
          <a:xfrm>
            <a:off x="1370662" y="7171623"/>
            <a:ext cx="4944614" cy="1515177"/>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22" name="Text Placeholder 4"/>
          <p:cNvSpPr>
            <a:spLocks noGrp="1"/>
          </p:cNvSpPr>
          <p:nvPr>
            <p:ph type="body" sz="quarter" idx="3"/>
          </p:nvPr>
        </p:nvSpPr>
        <p:spPr>
          <a:xfrm>
            <a:off x="6664139" y="6307230"/>
            <a:ext cx="4952742" cy="864393"/>
          </a:xfrm>
        </p:spPr>
        <p:txBody>
          <a:bodyPr anchor="b">
            <a:noAutofit/>
          </a:bodyPr>
          <a:lstStyle>
            <a:lvl1pPr marL="0" indent="0" algn="ctr">
              <a:lnSpc>
                <a:spcPct val="85000"/>
              </a:lnSpc>
              <a:buNone/>
              <a:defRPr sz="33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23" name="Picture Placeholder 2"/>
          <p:cNvSpPr>
            <a:spLocks noGrp="1" noChangeAspect="1"/>
          </p:cNvSpPr>
          <p:nvPr>
            <p:ph type="pic" idx="21"/>
          </p:nvPr>
        </p:nvSpPr>
        <p:spPr>
          <a:xfrm>
            <a:off x="6662022" y="3550640"/>
            <a:ext cx="4955028" cy="2286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4" name="Text Placeholder 3"/>
          <p:cNvSpPr>
            <a:spLocks noGrp="1"/>
          </p:cNvSpPr>
          <p:nvPr>
            <p:ph type="body" sz="half" idx="19"/>
          </p:nvPr>
        </p:nvSpPr>
        <p:spPr>
          <a:xfrm>
            <a:off x="6662022" y="7171621"/>
            <a:ext cx="4955028" cy="1515179"/>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25" name="Text Placeholder 4"/>
          <p:cNvSpPr>
            <a:spLocks noGrp="1"/>
          </p:cNvSpPr>
          <p:nvPr>
            <p:ph type="body" sz="quarter" idx="13"/>
          </p:nvPr>
        </p:nvSpPr>
        <p:spPr>
          <a:xfrm>
            <a:off x="11959948" y="6307230"/>
            <a:ext cx="4951022" cy="864393"/>
          </a:xfrm>
        </p:spPr>
        <p:txBody>
          <a:bodyPr anchor="b">
            <a:noAutofit/>
          </a:bodyPr>
          <a:lstStyle>
            <a:lvl1pPr marL="0" indent="0" algn="ctr">
              <a:lnSpc>
                <a:spcPct val="85000"/>
              </a:lnSpc>
              <a:buNone/>
              <a:defRPr sz="33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26" name="Picture Placeholder 2"/>
          <p:cNvSpPr>
            <a:spLocks noGrp="1" noChangeAspect="1"/>
          </p:cNvSpPr>
          <p:nvPr>
            <p:ph type="pic" idx="22"/>
          </p:nvPr>
        </p:nvSpPr>
        <p:spPr>
          <a:xfrm>
            <a:off x="11959947" y="3550640"/>
            <a:ext cx="4957392" cy="2286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7" name="Text Placeholder 3"/>
          <p:cNvSpPr>
            <a:spLocks noGrp="1"/>
          </p:cNvSpPr>
          <p:nvPr>
            <p:ph type="body" sz="half" idx="20"/>
          </p:nvPr>
        </p:nvSpPr>
        <p:spPr>
          <a:xfrm>
            <a:off x="11959760" y="7171618"/>
            <a:ext cx="4957580" cy="1515182"/>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949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1370663" y="3550640"/>
            <a:ext cx="15546678" cy="51361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534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Vertical Title 1"/>
          <p:cNvSpPr>
            <a:spLocks noGrp="1"/>
          </p:cNvSpPr>
          <p:nvPr>
            <p:ph type="title" orient="vert"/>
          </p:nvPr>
        </p:nvSpPr>
        <p:spPr>
          <a:xfrm>
            <a:off x="13087350" y="914402"/>
            <a:ext cx="3829989" cy="77723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1370663" y="914402"/>
            <a:ext cx="11488086" cy="77723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210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11/6/2024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5404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930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810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626518" y="1951178"/>
            <a:ext cx="13034964" cy="3763820"/>
          </a:xfrm>
        </p:spPr>
        <p:txBody>
          <a:bodyPr anchor="b">
            <a:normAutofit/>
          </a:bodyPr>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2626518" y="5829301"/>
            <a:ext cx="13034964" cy="2057399"/>
          </a:xfrm>
        </p:spPr>
        <p:txBody>
          <a:bodyPr>
            <a:normAutofit/>
          </a:bodyPr>
          <a:lstStyle>
            <a:lvl1pPr marL="0" indent="0" algn="ctr">
              <a:buNone/>
              <a:defRPr sz="3300">
                <a:solidFill>
                  <a:schemeClr val="bg1">
                    <a:lumMod val="50000"/>
                  </a:schemeClr>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9365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1370661" y="3550639"/>
            <a:ext cx="15545739" cy="51361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1376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1" y="1242845"/>
            <a:ext cx="15527628" cy="4105229"/>
          </a:xfrm>
        </p:spPr>
        <p:txBody>
          <a:bodyPr anchor="b">
            <a:normAutofit/>
          </a:bodyPr>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1370661" y="5486186"/>
            <a:ext cx="15527628" cy="2052275"/>
          </a:xfrm>
        </p:spPr>
        <p:txBody>
          <a:bodyPr>
            <a:normAutofit/>
          </a:bodyPr>
          <a:lstStyle>
            <a:lvl1pPr marL="0" indent="0" algn="ctr">
              <a:buNone/>
              <a:defRPr sz="3000">
                <a:solidFill>
                  <a:schemeClr val="bg1">
                    <a:lumMod val="50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1654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4" name="Title 1"/>
          <p:cNvSpPr>
            <a:spLocks noGrp="1"/>
          </p:cNvSpPr>
          <p:nvPr>
            <p:ph type="title"/>
          </p:nvPr>
        </p:nvSpPr>
        <p:spPr>
          <a:xfrm>
            <a:off x="1370663" y="927776"/>
            <a:ext cx="15546677" cy="2394266"/>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1370661" y="3550639"/>
            <a:ext cx="7659039" cy="51361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9258300" y="3550639"/>
            <a:ext cx="7658100" cy="51361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250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11/6/2024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276199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18288005" cy="102870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370663" y="927776"/>
            <a:ext cx="15546677" cy="23942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0663" y="3550640"/>
            <a:ext cx="15546678" cy="513616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518106" y="8824913"/>
            <a:ext cx="4114800" cy="547688"/>
          </a:xfrm>
          <a:prstGeom prst="rect">
            <a:avLst/>
          </a:prstGeom>
        </p:spPr>
        <p:txBody>
          <a:bodyPr vert="horz" lIns="91440" tIns="45720" rIns="91440" bIns="45720" rtlCol="0" anchor="ctr"/>
          <a:lstStyle>
            <a:lvl1pPr algn="r">
              <a:defRPr sz="1500">
                <a:solidFill>
                  <a:schemeClr val="tx1"/>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1370662" y="8824913"/>
            <a:ext cx="10009331" cy="547688"/>
          </a:xfrm>
          <a:prstGeom prst="rect">
            <a:avLst/>
          </a:prstGeom>
        </p:spPr>
        <p:txBody>
          <a:bodyPr vert="horz" lIns="91440" tIns="45720" rIns="91440" bIns="45720" rtlCol="0" anchor="ctr"/>
          <a:lstStyle>
            <a:lvl1pPr algn="l">
              <a:defRPr sz="1500">
                <a:solidFill>
                  <a:schemeClr val="tx1"/>
                </a:solidFill>
              </a:defRPr>
            </a:lvl1pPr>
          </a:lstStyle>
          <a:p>
            <a:endParaRPr lang="en-US"/>
          </a:p>
        </p:txBody>
      </p:sp>
      <p:sp>
        <p:nvSpPr>
          <p:cNvPr id="6" name="Slide Number Placeholder 5"/>
          <p:cNvSpPr>
            <a:spLocks noGrp="1"/>
          </p:cNvSpPr>
          <p:nvPr>
            <p:ph type="sldNum" sz="quarter" idx="4"/>
          </p:nvPr>
        </p:nvSpPr>
        <p:spPr>
          <a:xfrm>
            <a:off x="15771017" y="8824913"/>
            <a:ext cx="1146323" cy="547688"/>
          </a:xfrm>
          <a:prstGeom prst="rect">
            <a:avLst/>
          </a:prstGeom>
        </p:spPr>
        <p:txBody>
          <a:bodyPr vert="horz" lIns="91440" tIns="45720" rIns="91440" bIns="45720" rtlCol="0" anchor="ctr"/>
          <a:lstStyle>
            <a:lvl1pPr algn="r">
              <a:defRPr sz="1500">
                <a:solidFill>
                  <a:schemeClr val="tx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683912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txStyles>
    <p:titleStyle>
      <a:lvl1pPr algn="ctr" defTabSz="1371600" rtl="0" eaLnBrk="1" latinLnBrk="0" hangingPunct="1">
        <a:lnSpc>
          <a:spcPct val="90000"/>
        </a:lnSpc>
        <a:spcBef>
          <a:spcPct val="0"/>
        </a:spcBef>
        <a:buNone/>
        <a:defRPr sz="5400" kern="1200" cap="all" baseline="0">
          <a:solidFill>
            <a:schemeClr val="tx1"/>
          </a:solidFill>
          <a:effectLst/>
          <a:latin typeface="+mj-lt"/>
          <a:ea typeface="+mj-ea"/>
          <a:cs typeface="+mj-cs"/>
        </a:defRPr>
      </a:lvl1pPr>
    </p:titleStyle>
    <p:bodyStyle>
      <a:lvl1pPr marL="342900" indent="-342900" algn="l" defTabSz="1371600" rtl="0" eaLnBrk="1" latinLnBrk="0" hangingPunct="1">
        <a:lnSpc>
          <a:spcPct val="120000"/>
        </a:lnSpc>
        <a:spcBef>
          <a:spcPts val="1500"/>
        </a:spcBef>
        <a:buClr>
          <a:schemeClr val="tx1"/>
        </a:buClr>
        <a:buFont typeface="Arial" panose="020B0604020202020204" pitchFamily="34" charset="0"/>
        <a:buChar char="•"/>
        <a:defRPr sz="3000" kern="1200" cap="all" baseline="0">
          <a:solidFill>
            <a:schemeClr val="tx1"/>
          </a:solidFill>
          <a:effectLst/>
          <a:latin typeface="+mn-lt"/>
          <a:ea typeface="+mn-ea"/>
          <a:cs typeface="+mn-cs"/>
        </a:defRPr>
      </a:lvl1pPr>
      <a:lvl2pPr marL="1028700" indent="-342900" algn="l" defTabSz="1371600" rtl="0" eaLnBrk="1" latinLnBrk="0" hangingPunct="1">
        <a:lnSpc>
          <a:spcPct val="120000"/>
        </a:lnSpc>
        <a:spcBef>
          <a:spcPts val="750"/>
        </a:spcBef>
        <a:buClr>
          <a:schemeClr val="tx1"/>
        </a:buClr>
        <a:buFont typeface="Arial" panose="020B0604020202020204" pitchFamily="34" charset="0"/>
        <a:buChar char="•"/>
        <a:defRPr sz="2700" kern="1200" cap="all" baseline="0">
          <a:solidFill>
            <a:schemeClr val="tx1"/>
          </a:solidFill>
          <a:effectLst/>
          <a:latin typeface="+mn-lt"/>
          <a:ea typeface="+mn-ea"/>
          <a:cs typeface="+mn-cs"/>
        </a:defRPr>
      </a:lvl2pPr>
      <a:lvl3pPr marL="1714500" indent="-342900" algn="l" defTabSz="1371600" rtl="0" eaLnBrk="1" latinLnBrk="0" hangingPunct="1">
        <a:lnSpc>
          <a:spcPct val="120000"/>
        </a:lnSpc>
        <a:spcBef>
          <a:spcPts val="750"/>
        </a:spcBef>
        <a:buClr>
          <a:schemeClr val="tx1"/>
        </a:buClr>
        <a:buFont typeface="Arial" panose="020B0604020202020204" pitchFamily="34" charset="0"/>
        <a:buChar char="•"/>
        <a:defRPr sz="2400" kern="1200" cap="all" baseline="0">
          <a:solidFill>
            <a:schemeClr val="tx1"/>
          </a:solidFill>
          <a:effectLst/>
          <a:latin typeface="+mn-lt"/>
          <a:ea typeface="+mn-ea"/>
          <a:cs typeface="+mn-cs"/>
        </a:defRPr>
      </a:lvl3pPr>
      <a:lvl4pPr marL="24003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4pPr>
      <a:lvl5pPr marL="30861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5pPr>
      <a:lvl6pPr marL="37719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6pPr>
      <a:lvl7pPr marL="44577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7pPr>
      <a:lvl8pPr marL="51435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8pPr>
      <a:lvl9pPr marL="58293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sv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5.jpe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21" Type="http://schemas.openxmlformats.org/officeDocument/2006/relationships/image" Target="../media/image48.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8.png"/><Relationship Id="rId2" Type="http://schemas.openxmlformats.org/officeDocument/2006/relationships/slideLayout" Target="../slideLayouts/slideLayout12.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tags" Target="../tags/tag20.xml"/><Relationship Id="rId6" Type="http://schemas.openxmlformats.org/officeDocument/2006/relationships/image" Target="../media/image13.svg"/><Relationship Id="rId11" Type="http://schemas.openxmlformats.org/officeDocument/2006/relationships/image" Target="../media/image10.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9.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8.png"/><Relationship Id="rId2" Type="http://schemas.openxmlformats.org/officeDocument/2006/relationships/slideLayout" Target="../slideLayouts/slideLayout12.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tags" Target="../tags/tag22.xml"/><Relationship Id="rId6" Type="http://schemas.openxmlformats.org/officeDocument/2006/relationships/image" Target="../media/image13.svg"/><Relationship Id="rId11" Type="http://schemas.openxmlformats.org/officeDocument/2006/relationships/image" Target="../media/image10.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9.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image" Target="../media/image15.sv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media1.mp3"/><Relationship Id="rId7" Type="http://schemas.openxmlformats.org/officeDocument/2006/relationships/image" Target="../media/image53.png"/><Relationship Id="rId2" Type="http://schemas.microsoft.com/office/2007/relationships/media" Target="../media/media1.mp3"/><Relationship Id="rId1" Type="http://schemas.openxmlformats.org/officeDocument/2006/relationships/tags" Target="../tags/tag23.xml"/><Relationship Id="rId6" Type="http://schemas.openxmlformats.org/officeDocument/2006/relationships/image" Target="../media/image52.gif"/><Relationship Id="rId5" Type="http://schemas.openxmlformats.org/officeDocument/2006/relationships/image" Target="../media/image51.jpe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8.png"/><Relationship Id="rId2" Type="http://schemas.openxmlformats.org/officeDocument/2006/relationships/slideLayout" Target="../slideLayouts/slideLayout12.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tags" Target="../tags/tag6.xml"/><Relationship Id="rId6" Type="http://schemas.openxmlformats.org/officeDocument/2006/relationships/image" Target="../media/image13.svg"/><Relationship Id="rId11" Type="http://schemas.openxmlformats.org/officeDocument/2006/relationships/image" Target="../media/image10.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9.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microsoft.com/office/2007/relationships/media" Target="../media/media5.mp3"/><Relationship Id="rId13" Type="http://schemas.openxmlformats.org/officeDocument/2006/relationships/image" Target="../media/image57.png"/><Relationship Id="rId3" Type="http://schemas.openxmlformats.org/officeDocument/2006/relationships/audio" Target="../media/media2.m4a"/><Relationship Id="rId7" Type="http://schemas.openxmlformats.org/officeDocument/2006/relationships/video" Target="../media/media4.mp4"/><Relationship Id="rId12" Type="http://schemas.openxmlformats.org/officeDocument/2006/relationships/image" Target="../media/image56.png"/><Relationship Id="rId2" Type="http://schemas.microsoft.com/office/2007/relationships/media" Target="../media/media2.m4a"/><Relationship Id="rId1" Type="http://schemas.openxmlformats.org/officeDocument/2006/relationships/tags" Target="../tags/tag24.xml"/><Relationship Id="rId6" Type="http://schemas.microsoft.com/office/2007/relationships/media" Target="../media/media4.mp4"/><Relationship Id="rId11" Type="http://schemas.openxmlformats.org/officeDocument/2006/relationships/image" Target="../media/image55.png"/><Relationship Id="rId5" Type="http://schemas.microsoft.com/office/2007/relationships/media" Target="../media/media3.m4a"/><Relationship Id="rId15" Type="http://schemas.openxmlformats.org/officeDocument/2006/relationships/image" Target="../media/image58.png"/><Relationship Id="rId10" Type="http://schemas.openxmlformats.org/officeDocument/2006/relationships/slideLayout" Target="../slideLayouts/slideLayout1.xml"/><Relationship Id="rId4" Type="http://schemas.openxmlformats.org/officeDocument/2006/relationships/audio" Target="NULL" TargetMode="External"/><Relationship Id="rId9" Type="http://schemas.openxmlformats.org/officeDocument/2006/relationships/audio" Target="../media/media5.mp3"/><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microsoft.com/office/2007/relationships/media" Target="../media/media5.mp3"/><Relationship Id="rId13" Type="http://schemas.openxmlformats.org/officeDocument/2006/relationships/image" Target="../media/image57.png"/><Relationship Id="rId3" Type="http://schemas.openxmlformats.org/officeDocument/2006/relationships/audio" Target="../media/media2.m4a"/><Relationship Id="rId7" Type="http://schemas.openxmlformats.org/officeDocument/2006/relationships/video" Target="../media/media4.mp4"/><Relationship Id="rId12" Type="http://schemas.openxmlformats.org/officeDocument/2006/relationships/image" Target="../media/image56.png"/><Relationship Id="rId2" Type="http://schemas.microsoft.com/office/2007/relationships/media" Target="../media/media2.m4a"/><Relationship Id="rId1" Type="http://schemas.openxmlformats.org/officeDocument/2006/relationships/tags" Target="../tags/tag25.xml"/><Relationship Id="rId6" Type="http://schemas.microsoft.com/office/2007/relationships/media" Target="../media/media4.mp4"/><Relationship Id="rId11" Type="http://schemas.openxmlformats.org/officeDocument/2006/relationships/image" Target="../media/image55.png"/><Relationship Id="rId5" Type="http://schemas.microsoft.com/office/2007/relationships/media" Target="../media/media3.m4a"/><Relationship Id="rId15" Type="http://schemas.openxmlformats.org/officeDocument/2006/relationships/image" Target="../media/image58.png"/><Relationship Id="rId10" Type="http://schemas.openxmlformats.org/officeDocument/2006/relationships/slideLayout" Target="../slideLayouts/slideLayout1.xml"/><Relationship Id="rId4" Type="http://schemas.openxmlformats.org/officeDocument/2006/relationships/audio" Target="NULL" TargetMode="External"/><Relationship Id="rId9" Type="http://schemas.openxmlformats.org/officeDocument/2006/relationships/audio" Target="../media/media5.mp3"/><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microsoft.com/office/2007/relationships/media" Target="../media/media5.mp3"/><Relationship Id="rId13" Type="http://schemas.openxmlformats.org/officeDocument/2006/relationships/image" Target="../media/image57.png"/><Relationship Id="rId3" Type="http://schemas.openxmlformats.org/officeDocument/2006/relationships/audio" Target="../media/media2.m4a"/><Relationship Id="rId7" Type="http://schemas.openxmlformats.org/officeDocument/2006/relationships/video" Target="../media/media4.mp4"/><Relationship Id="rId12" Type="http://schemas.openxmlformats.org/officeDocument/2006/relationships/image" Target="../media/image56.png"/><Relationship Id="rId2" Type="http://schemas.microsoft.com/office/2007/relationships/media" Target="../media/media2.m4a"/><Relationship Id="rId1" Type="http://schemas.openxmlformats.org/officeDocument/2006/relationships/tags" Target="../tags/tag26.xml"/><Relationship Id="rId6" Type="http://schemas.microsoft.com/office/2007/relationships/media" Target="../media/media4.mp4"/><Relationship Id="rId11" Type="http://schemas.openxmlformats.org/officeDocument/2006/relationships/image" Target="../media/image55.png"/><Relationship Id="rId5" Type="http://schemas.microsoft.com/office/2007/relationships/media" Target="../media/media3.m4a"/><Relationship Id="rId15" Type="http://schemas.openxmlformats.org/officeDocument/2006/relationships/image" Target="../media/image58.png"/><Relationship Id="rId10" Type="http://schemas.openxmlformats.org/officeDocument/2006/relationships/slideLayout" Target="../slideLayouts/slideLayout1.xml"/><Relationship Id="rId4" Type="http://schemas.openxmlformats.org/officeDocument/2006/relationships/audio" Target="NULL" TargetMode="External"/><Relationship Id="rId9" Type="http://schemas.openxmlformats.org/officeDocument/2006/relationships/audio" Target="../media/media5.mp3"/><Relationship Id="rId1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microsoft.com/office/2007/relationships/media" Target="../media/media5.mp3"/><Relationship Id="rId13" Type="http://schemas.openxmlformats.org/officeDocument/2006/relationships/image" Target="../media/image57.png"/><Relationship Id="rId3" Type="http://schemas.openxmlformats.org/officeDocument/2006/relationships/audio" Target="../media/media2.m4a"/><Relationship Id="rId7" Type="http://schemas.openxmlformats.org/officeDocument/2006/relationships/video" Target="../media/media4.mp4"/><Relationship Id="rId12" Type="http://schemas.openxmlformats.org/officeDocument/2006/relationships/image" Target="../media/image56.png"/><Relationship Id="rId2" Type="http://schemas.microsoft.com/office/2007/relationships/media" Target="../media/media2.m4a"/><Relationship Id="rId1" Type="http://schemas.openxmlformats.org/officeDocument/2006/relationships/tags" Target="../tags/tag27.xml"/><Relationship Id="rId6" Type="http://schemas.microsoft.com/office/2007/relationships/media" Target="../media/media4.mp4"/><Relationship Id="rId11" Type="http://schemas.openxmlformats.org/officeDocument/2006/relationships/image" Target="../media/image55.png"/><Relationship Id="rId5" Type="http://schemas.microsoft.com/office/2007/relationships/media" Target="../media/media3.m4a"/><Relationship Id="rId15" Type="http://schemas.openxmlformats.org/officeDocument/2006/relationships/image" Target="../media/image58.png"/><Relationship Id="rId10" Type="http://schemas.openxmlformats.org/officeDocument/2006/relationships/slideLayout" Target="../slideLayouts/slideLayout1.xml"/><Relationship Id="rId4" Type="http://schemas.openxmlformats.org/officeDocument/2006/relationships/audio" Target="NULL" TargetMode="External"/><Relationship Id="rId9" Type="http://schemas.openxmlformats.org/officeDocument/2006/relationships/audio" Target="../media/media5.mp3"/><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audio" Target="../media/media1.mp3"/><Relationship Id="rId7" Type="http://schemas.openxmlformats.org/officeDocument/2006/relationships/image" Target="../media/image61.svg"/><Relationship Id="rId2" Type="http://schemas.microsoft.com/office/2007/relationships/media" Target="../media/media1.mp3"/><Relationship Id="rId1" Type="http://schemas.openxmlformats.org/officeDocument/2006/relationships/tags" Target="../tags/tag28.xml"/><Relationship Id="rId6" Type="http://schemas.openxmlformats.org/officeDocument/2006/relationships/image" Target="../media/image60.png"/><Relationship Id="rId5" Type="http://schemas.openxmlformats.org/officeDocument/2006/relationships/image" Target="../media/image59.jpeg"/><Relationship Id="rId10" Type="http://schemas.openxmlformats.org/officeDocument/2006/relationships/image" Target="../media/image53.png"/><Relationship Id="rId4" Type="http://schemas.openxmlformats.org/officeDocument/2006/relationships/slideLayout" Target="../slideLayouts/slideLayout1.xml"/><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8.png"/><Relationship Id="rId2" Type="http://schemas.openxmlformats.org/officeDocument/2006/relationships/slideLayout" Target="../slideLayouts/slideLayout12.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tags" Target="../tags/tag29.xml"/><Relationship Id="rId6" Type="http://schemas.openxmlformats.org/officeDocument/2006/relationships/image" Target="../media/image13.svg"/><Relationship Id="rId11" Type="http://schemas.openxmlformats.org/officeDocument/2006/relationships/image" Target="../media/image10.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9.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2.xml"/><Relationship Id="rId1" Type="http://schemas.openxmlformats.org/officeDocument/2006/relationships/tags" Target="../tags/tag8.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8.png"/><Relationship Id="rId2" Type="http://schemas.openxmlformats.org/officeDocument/2006/relationships/slideLayout" Target="../slideLayouts/slideLayout12.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tags" Target="../tags/tag10.xml"/><Relationship Id="rId6" Type="http://schemas.openxmlformats.org/officeDocument/2006/relationships/image" Target="../media/image13.svg"/><Relationship Id="rId11" Type="http://schemas.openxmlformats.org/officeDocument/2006/relationships/image" Target="../media/image10.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image" Target="../media/image9.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7525">
            <a:off x="13522480" y="236841"/>
            <a:ext cx="1241580" cy="122126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76201" y="2400300"/>
            <a:ext cx="18134688" cy="6017032"/>
          </a:xfrm>
          <a:prstGeom prst="rect">
            <a:avLst/>
          </a:prstGeom>
        </p:spPr>
        <p:txBody>
          <a:bodyPr wrap="square" lIns="0" tIns="0" rIns="0" bIns="0" rtlCol="0" anchor="t">
            <a:spAutoFit/>
          </a:bodyPr>
          <a:lstStyle/>
          <a:p>
            <a:pPr algn="ctr"/>
            <a:r>
              <a:rPr lang="en-US" sz="11500" b="1" dirty="0" err="1">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LỊCH</a:t>
            </a:r>
            <a:r>
              <a:rPr lang="en-US" sz="11500" b="1" dirty="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11500" b="1" dirty="0" err="1">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SỬ</a:t>
            </a:r>
            <a:r>
              <a:rPr lang="en-US" sz="11500" b="1" dirty="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 </a:t>
            </a:r>
            <a:r>
              <a:rPr lang="en-US" sz="11500" b="1" dirty="0" err="1">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ĐỊA</a:t>
            </a:r>
            <a:r>
              <a:rPr lang="en-US" sz="11500" b="1" dirty="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11500" b="1" dirty="0" err="1">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LÍ</a:t>
            </a:r>
            <a:endParaRPr lang="en-US" sz="11500" b="1" dirty="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r>
              <a:rPr lang="en-US" sz="10000" b="1"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Bài</a:t>
            </a:r>
            <a:r>
              <a:rPr lang="en-US" sz="100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7: V</a:t>
            </a:r>
            <a:r>
              <a:rPr lang="vi-VN" sz="100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ư</a:t>
            </a:r>
            <a:r>
              <a:rPr lang="en-US" sz="10000" b="1"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ơng</a:t>
            </a:r>
            <a:r>
              <a:rPr lang="en-US" sz="100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10000" b="1"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quốc</a:t>
            </a:r>
            <a:r>
              <a:rPr lang="en-US" sz="100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10000" b="1"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Chăm</a:t>
            </a:r>
            <a:r>
              <a:rPr lang="en-US" sz="100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Pa</a:t>
            </a:r>
          </a:p>
          <a:p>
            <a:pPr algn="ctr"/>
            <a:r>
              <a:rPr lang="en-US" sz="8800" b="1" i="1" dirty="0" err="1">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Giáo</a:t>
            </a:r>
            <a:r>
              <a:rPr lang="en-US" sz="8800" b="1" i="1" dirty="0">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8800" b="1" i="1" dirty="0" err="1">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viên</a:t>
            </a:r>
            <a:r>
              <a:rPr lang="en-US" sz="8800" b="1" i="1" dirty="0">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8800" b="1" i="1" dirty="0" err="1">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Hoàng</a:t>
            </a:r>
            <a:r>
              <a:rPr lang="en-US" sz="8800" b="1" i="1" dirty="0">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8800" b="1" i="1" dirty="0" err="1">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Thị</a:t>
            </a:r>
            <a:r>
              <a:rPr lang="en-US" sz="8800" b="1" i="1" dirty="0">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Nga</a:t>
            </a:r>
          </a:p>
          <a:p>
            <a:pPr algn="ctr"/>
            <a:r>
              <a:rPr lang="en-US" sz="8800" b="1" i="1" dirty="0" err="1">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Lớp</a:t>
            </a:r>
            <a:r>
              <a:rPr lang="en-US" sz="8800" b="1" i="1" dirty="0">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8800" b="1" i="1" dirty="0" err="1">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5D</a:t>
            </a:r>
            <a:endParaRPr lang="en-US" sz="8800" b="1" i="1" dirty="0">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6256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015268"/>
            <a:ext cx="8331292" cy="6011206"/>
            <a:chOff x="0" y="133351"/>
            <a:chExt cx="9249414" cy="8014940"/>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288" normalizeH="0" baseline="0" noProof="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THÁP PO-KLONG GA-RAI</a:t>
              </a:r>
            </a:p>
          </p:txBody>
        </p:sp>
        <p:sp>
          <p:nvSpPr>
            <p:cNvPr id="4" name="TextBox 4">
              <a:extLst>
                <a:ext uri="{FF2B5EF4-FFF2-40B4-BE49-F238E27FC236}">
                  <a16:creationId xmlns:a16="http://schemas.microsoft.com/office/drawing/2014/main" id="{6B226125-3A97-4712-95B0-7A39F78B12B7}"/>
                </a:ext>
              </a:extLst>
            </p:cNvPr>
            <p:cNvSpPr txBox="1"/>
            <p:nvPr/>
          </p:nvSpPr>
          <p:spPr>
            <a:xfrm>
              <a:off x="0" y="1176124"/>
              <a:ext cx="9249414" cy="1333699"/>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FBE675"/>
                  </a:solidFill>
                  <a:effectLst/>
                  <a:uLnTx/>
                  <a:uFillTx/>
                  <a:latin typeface="Sriracha"/>
                  <a:ea typeface="+mn-ea"/>
                  <a:cs typeface="+mn-cs"/>
                </a:rPr>
                <a:t>Đ</a:t>
              </a:r>
              <a:r>
                <a:rPr kumimoji="0" lang="vi-VN" sz="2800" b="0" i="0" u="none" strike="noStrike" kern="1200" cap="none" spc="0" normalizeH="0" baseline="0" noProof="0">
                  <a:ln>
                    <a:noFill/>
                  </a:ln>
                  <a:solidFill>
                    <a:srgbClr val="FBE675"/>
                  </a:solidFill>
                  <a:effectLst/>
                  <a:uLnTx/>
                  <a:uFillTx/>
                  <a:latin typeface="Sriracha"/>
                  <a:ea typeface="+mn-ea"/>
                  <a:cs typeface="+mn-cs"/>
                </a:rPr>
                <a:t>ược xây dựng vào khoảng cuối thế ki XIII - đầu thế ki XIV</a:t>
              </a:r>
              <a:endParaRPr kumimoji="0" lang="en-US" sz="2800" b="0" i="0" u="none" strike="noStrike" kern="1200" cap="none" spc="0" normalizeH="0" baseline="0" noProof="0">
                <a:ln>
                  <a:noFill/>
                </a:ln>
                <a:solidFill>
                  <a:srgbClr val="FBE675"/>
                </a:solidFill>
                <a:effectLst/>
                <a:uLnTx/>
                <a:uFillTx/>
                <a:latin typeface="Sriracha"/>
                <a:ea typeface="+mn-ea"/>
                <a:cs typeface="+mn-cs"/>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814096"/>
              <a:ext cx="9249414" cy="5334195"/>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a:ln>
                    <a:noFill/>
                  </a:ln>
                  <a:solidFill>
                    <a:srgbClr val="FFFFFF"/>
                  </a:solidFill>
                  <a:effectLst/>
                  <a:uLnTx/>
                  <a:uFillTx/>
                  <a:latin typeface="Mali"/>
                  <a:ea typeface="+mn-ea"/>
                  <a:cs typeface="+mn-cs"/>
                </a:rPr>
                <a:t>Tháp Pô Klong Garai (còn được gọi là Tháp Pô Klông Giarai, tháp Pô Klaung Garai, PoKlaun Garai, tháp Bửu Sơn), thuộc phường Đô Vinh, thành phố Phan Rang - Tháp Chàm, tỉnh Ninh Thuận.</a:t>
              </a:r>
              <a:endParaRPr kumimoji="0" lang="en-US" sz="2475" b="0" i="0" u="none" strike="noStrike" kern="1200" cap="none" spc="-99" normalizeH="0" baseline="0" noProof="0">
                <a:ln>
                  <a:noFill/>
                </a:ln>
                <a:solidFill>
                  <a:srgbClr val="FFFFFF"/>
                </a:solidFill>
                <a:effectLst/>
                <a:uLnTx/>
                <a:uFillTx/>
                <a:latin typeface="Mali"/>
                <a:ea typeface="+mn-ea"/>
                <a:cs typeface="+mn-cs"/>
              </a:endParaRP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a:ln>
                    <a:noFill/>
                  </a:ln>
                  <a:solidFill>
                    <a:srgbClr val="FFFFFF"/>
                  </a:solidFill>
                  <a:effectLst/>
                  <a:uLnTx/>
                  <a:uFillTx/>
                  <a:latin typeface="Mali"/>
                  <a:ea typeface="+mn-ea"/>
                  <a:cs typeface="+mn-cs"/>
                </a:rPr>
                <a:t>Theo truyền thuyết của người Chăm, tháp Pô Klaung Garai được Chế Mân (vua Jaya Simhavarman III) cho xây dựng để thờ Pô Klaung Garai - vị vua có nhiều công trạng đối với người Chăm trong việc chống giặc ngoại xâm, khai mương, đắp đập làm cho ruộng đồng tươi tốt… </a:t>
              </a:r>
              <a:endParaRPr kumimoji="0" lang="en-US" sz="2475" b="0" i="0" u="none" strike="noStrike" kern="1200" cap="none" spc="-99" normalizeH="0" baseline="0" noProof="0">
                <a:ln>
                  <a:noFill/>
                </a:ln>
                <a:solidFill>
                  <a:srgbClr val="FFFFFF"/>
                </a:solidFill>
                <a:effectLst/>
                <a:uLnTx/>
                <a:uFillTx/>
                <a:latin typeface="Mali"/>
                <a:ea typeface="+mn-ea"/>
                <a:cs typeface="+mn-cs"/>
              </a:endParaRP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85679" y="862868"/>
              <a:ext cx="2495691" cy="544514"/>
            </a:xfrm>
            <a:prstGeom prst="rect">
              <a:avLst/>
            </a:prstGeom>
          </p:spPr>
        </p:pic>
      </p:grpSp>
      <p:sp>
        <p:nvSpPr>
          <p:cNvPr id="9" name="Rectangle 8">
            <a:extLst>
              <a:ext uri="{FF2B5EF4-FFF2-40B4-BE49-F238E27FC236}">
                <a16:creationId xmlns:a16="http://schemas.microsoft.com/office/drawing/2014/main" id="{6C2E8CFD-E4C1-4F6D-A47D-AA455E73BD9E}"/>
              </a:ext>
            </a:extLst>
          </p:cNvPr>
          <p:cNvSpPr/>
          <p:nvPr/>
        </p:nvSpPr>
        <p:spPr>
          <a:xfrm>
            <a:off x="8828049" y="7452083"/>
            <a:ext cx="9144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Calibri"/>
                <a:ea typeface="+mn-ea"/>
                <a:cs typeface="+mn-cs"/>
              </a:rPr>
              <a:t>(Nguồn: http://dsvh.gov.vn/di-tich-kien-truc-nghe-thuat-thap-po-klong-garai-2995</a:t>
            </a:r>
          </a:p>
        </p:txBody>
      </p:sp>
      <p:pic>
        <p:nvPicPr>
          <p:cNvPr id="12" name="Picture 11">
            <a:extLst>
              <a:ext uri="{FF2B5EF4-FFF2-40B4-BE49-F238E27FC236}">
                <a16:creationId xmlns:a16="http://schemas.microsoft.com/office/drawing/2014/main" id="{72864E63-B2E7-44D0-A5D0-7D86D8AEEF35}"/>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560629" y="2252778"/>
            <a:ext cx="6211771" cy="563392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525422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3A864A9D-F844-6045-31CB-36F962EEF54F}"/>
              </a:ext>
            </a:extLst>
          </p:cNvPr>
          <p:cNvGrpSpPr/>
          <p:nvPr/>
        </p:nvGrpSpPr>
        <p:grpSpPr>
          <a:xfrm>
            <a:off x="838200" y="419100"/>
            <a:ext cx="16306800" cy="9220200"/>
            <a:chOff x="0" y="0"/>
            <a:chExt cx="21640800" cy="11070274"/>
          </a:xfrm>
        </p:grpSpPr>
        <p:grpSp>
          <p:nvGrpSpPr>
            <p:cNvPr id="12" name="Group 3">
              <a:extLst>
                <a:ext uri="{FF2B5EF4-FFF2-40B4-BE49-F238E27FC236}">
                  <a16:creationId xmlns:a16="http://schemas.microsoft.com/office/drawing/2014/main" id="{CFA5496B-88D0-3555-53CE-2D2A0E4FFDD8}"/>
                </a:ext>
              </a:extLst>
            </p:cNvPr>
            <p:cNvGrpSpPr/>
            <p:nvPr/>
          </p:nvGrpSpPr>
          <p:grpSpPr>
            <a:xfrm>
              <a:off x="1368062" y="1907071"/>
              <a:ext cx="19081623" cy="7355293"/>
              <a:chOff x="0" y="0"/>
              <a:chExt cx="9464596" cy="3648268"/>
            </a:xfrm>
          </p:grpSpPr>
          <p:sp>
            <p:nvSpPr>
              <p:cNvPr id="16" name="Freeform 4">
                <a:extLst>
                  <a:ext uri="{FF2B5EF4-FFF2-40B4-BE49-F238E27FC236}">
                    <a16:creationId xmlns:a16="http://schemas.microsoft.com/office/drawing/2014/main" id="{D8BC48E9-D7B5-84BB-FFD7-30628CB590E3}"/>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3" name="AutoShape 5">
              <a:extLst>
                <a:ext uri="{FF2B5EF4-FFF2-40B4-BE49-F238E27FC236}">
                  <a16:creationId xmlns:a16="http://schemas.microsoft.com/office/drawing/2014/main" id="{79E3A11B-20CC-C3AC-EB6A-3E4E81502CB2}"/>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14" name="Freeform 6">
              <a:extLst>
                <a:ext uri="{FF2B5EF4-FFF2-40B4-BE49-F238E27FC236}">
                  <a16:creationId xmlns:a16="http://schemas.microsoft.com/office/drawing/2014/main" id="{5EB0EA4B-90E3-F0B6-CD21-C8CA0F78C100}"/>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defTabSz="609630"/>
              <a:endParaRPr lang="en-US" sz="1200">
                <a:solidFill>
                  <a:prstClr val="black"/>
                </a:solidFill>
                <a:latin typeface="Calibri"/>
              </a:endParaRPr>
            </a:p>
          </p:txBody>
        </p:sp>
        <p:sp>
          <p:nvSpPr>
            <p:cNvPr id="15" name="Freeform 7">
              <a:extLst>
                <a:ext uri="{FF2B5EF4-FFF2-40B4-BE49-F238E27FC236}">
                  <a16:creationId xmlns:a16="http://schemas.microsoft.com/office/drawing/2014/main" id="{DDA41F8F-2174-59D9-718F-DA7075CFD7C4}"/>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6"/>
                  </a:ext>
                </a:extLst>
              </a:blip>
              <a:stretch>
                <a:fillRect l="-74505"/>
              </a:stretch>
            </a:blipFill>
          </p:spPr>
          <p:txBody>
            <a:bodyPr/>
            <a:lstStyle/>
            <a:p>
              <a:pPr defTabSz="609630"/>
              <a:endParaRPr lang="en-US" sz="1200">
                <a:solidFill>
                  <a:prstClr val="black"/>
                </a:solidFill>
                <a:latin typeface="Calibri"/>
              </a:endParaRPr>
            </a:p>
          </p:txBody>
        </p:sp>
      </p:grpSp>
      <p:sp>
        <p:nvSpPr>
          <p:cNvPr id="17" name="TextBox 16">
            <a:extLst>
              <a:ext uri="{FF2B5EF4-FFF2-40B4-BE49-F238E27FC236}">
                <a16:creationId xmlns:a16="http://schemas.microsoft.com/office/drawing/2014/main" id="{DBC26D40-793C-D08B-29D8-F1829CF03ADC}"/>
              </a:ext>
            </a:extLst>
          </p:cNvPr>
          <p:cNvSpPr txBox="1"/>
          <p:nvPr/>
        </p:nvSpPr>
        <p:spPr>
          <a:xfrm>
            <a:off x="2286000" y="2781300"/>
            <a:ext cx="13563600" cy="4832092"/>
          </a:xfrm>
          <a:prstGeom prst="rect">
            <a:avLst/>
          </a:prstGeom>
          <a:noFill/>
        </p:spPr>
        <p:txBody>
          <a:bodyPr wrap="square" rtlCol="0">
            <a:spAutoFit/>
          </a:bodyPr>
          <a:lstStyle/>
          <a:p>
            <a:pPr algn="just"/>
            <a:r>
              <a:rPr lang="vi-VN" sz="4400" b="1" dirty="0">
                <a:latin typeface="Cambria" panose="02040503050406030204" pitchFamily="18" charset="0"/>
                <a:ea typeface="Cambria" panose="02040503050406030204" pitchFamily="18" charset="0"/>
              </a:rPr>
              <a:t>Hiện nay, nước ta còn nhiều di tích đền tháp Chăm như: </a:t>
            </a:r>
            <a:r>
              <a:rPr lang="vi-VN" sz="4400" dirty="0">
                <a:latin typeface="Cambria" panose="02040503050406030204" pitchFamily="18" charset="0"/>
                <a:ea typeface="Cambria" panose="02040503050406030204" pitchFamily="18" charset="0"/>
              </a:rPr>
              <a:t>Mỹ Khánh, Mỹ Sơn, Khương Mỹ, Dương Long, Cánh Tiên, Bánh Ít, Tháp Nhạn, Pô Na-ga, Pô Klong Ga-rai,… phân bố ở các tỉnh: Thừa Thiên Huế, Quảng Nam, Bình Định, Phú Yên, Khánh Hoà, Ninh Thuận, Bình Thuận. Ngoài ra, tháp Chăm còn có ở một tỉnh Tây Nguyên là Đắk Lắk.</a:t>
            </a:r>
            <a:endParaRPr lang="en-US" sz="4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8613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228600" y="3314700"/>
            <a:ext cx="8534400" cy="2971800"/>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381000" y="3848100"/>
            <a:ext cx="8077200" cy="1938992"/>
          </a:xfrm>
          <a:prstGeom prst="rect">
            <a:avLst/>
          </a:prstGeom>
        </p:spPr>
        <p:txBody>
          <a:bodyPr wrap="square">
            <a:spAutoFit/>
          </a:bodyPr>
          <a:lstStyle/>
          <a:p>
            <a:pPr lvl="0" algn="just">
              <a:spcBef>
                <a:spcPts val="600"/>
              </a:spcBef>
              <a:spcAft>
                <a:spcPts val="600"/>
              </a:spcAft>
            </a:pPr>
            <a:r>
              <a:rPr lang="en-US" sz="6000" b="1" dirty="0" err="1">
                <a:solidFill>
                  <a:srgbClr val="FFC000"/>
                </a:solidFill>
                <a:latin typeface="Cambria" panose="02040503050406030204" pitchFamily="18" charset="0"/>
                <a:ea typeface="Cambria" panose="02040503050406030204" pitchFamily="18" charset="0"/>
              </a:rPr>
              <a:t>Mô</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tả</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nét</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chính</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của</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một</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đền</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tháp</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Chăm</a:t>
            </a:r>
            <a:r>
              <a:rPr lang="en-US" sz="6000" b="1" dirty="0">
                <a:solidFill>
                  <a:srgbClr val="FFC000"/>
                </a:solidFill>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C39A516-71F8-417F-BC78-C681AE2BC0CC}"/>
              </a:ext>
            </a:extLst>
          </p:cNvPr>
          <p:cNvPicPr>
            <a:picLocks noChangeAspect="1"/>
          </p:cNvPicPr>
          <p:nvPr/>
        </p:nvPicPr>
        <p:blipFill>
          <a:blip r:embed="rId3"/>
          <a:stretch>
            <a:fillRect/>
          </a:stretch>
        </p:blipFill>
        <p:spPr>
          <a:xfrm>
            <a:off x="9372599" y="2019300"/>
            <a:ext cx="8580649" cy="6629400"/>
          </a:xfrm>
          <a:prstGeom prst="rect">
            <a:avLst/>
          </a:prstGeom>
        </p:spPr>
      </p:pic>
    </p:spTree>
    <p:custDataLst>
      <p:tags r:id="rId1"/>
    </p:custDataLst>
    <p:extLst>
      <p:ext uri="{BB962C8B-B14F-4D97-AF65-F5344CB8AC3E}">
        <p14:creationId xmlns:p14="http://schemas.microsoft.com/office/powerpoint/2010/main" val="332095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333500"/>
            <a:ext cx="8331292" cy="7372363"/>
            <a:chOff x="0" y="133351"/>
            <a:chExt cx="9249414" cy="9829816"/>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Thánh</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địa</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Mỹ</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Sơn</a:t>
              </a:r>
              <a:endPar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183260"/>
              <a:ext cx="9249414" cy="7779907"/>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3200" b="0" i="0" u="none" strike="noStrike" kern="1200" cap="none" spc="-99" normalizeH="0" baseline="0" noProof="0" dirty="0">
                  <a:ln>
                    <a:noFill/>
                  </a:ln>
                  <a:solidFill>
                    <a:srgbClr val="FFC000"/>
                  </a:solidFill>
                  <a:effectLst/>
                  <a:uLnTx/>
                  <a:uFillTx/>
                  <a:latin typeface="Mali"/>
                  <a:ea typeface="+mn-ea"/>
                  <a:cs typeface="+mn-cs"/>
                </a:rPr>
                <a:t>Thánh địa Mỹ Sơn là một quần thể</a:t>
              </a:r>
              <a:r>
                <a:rPr kumimoji="0" lang="en-US" sz="3200" b="0" i="0" u="none" strike="noStrike" kern="1200" cap="none" spc="-99" normalizeH="0" baseline="0" noProof="0" dirty="0">
                  <a:ln>
                    <a:noFill/>
                  </a:ln>
                  <a:solidFill>
                    <a:srgbClr val="FFC000"/>
                  </a:solidFill>
                  <a:effectLst/>
                  <a:uLnTx/>
                  <a:uFillTx/>
                  <a:latin typeface="Mali"/>
                  <a:ea typeface="+mn-ea"/>
                  <a:cs typeface="+mn-cs"/>
                </a:rPr>
                <a:t> </a:t>
              </a:r>
              <a:r>
                <a:rPr kumimoji="0" lang="vi-VN" sz="3200" b="0" i="0" u="none" strike="noStrike" kern="1200" cap="none" spc="-99" normalizeH="0" baseline="0" noProof="0" dirty="0">
                  <a:ln>
                    <a:noFill/>
                  </a:ln>
                  <a:solidFill>
                    <a:srgbClr val="FFC000"/>
                  </a:solidFill>
                  <a:effectLst/>
                  <a:uLnTx/>
                  <a:uFillTx/>
                  <a:latin typeface="Mali"/>
                  <a:ea typeface="+mn-ea"/>
                  <a:cs typeface="+mn-cs"/>
                </a:rPr>
                <a:t>kiến trúc với khoảng hơn 70 đền tháp, nằm trong một thung lũng được bao quanh bởi đồi, núi. Đây là nơi tổ chức lễ tế và đặt lăng mộ các vị vua, hoàng tộc của Vương quốc Chăm-pa.</a:t>
              </a: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3200" b="0" i="0" u="none" strike="noStrike" kern="1200" cap="none" spc="-99" normalizeH="0" baseline="0" noProof="0" dirty="0">
                  <a:ln>
                    <a:noFill/>
                  </a:ln>
                  <a:solidFill>
                    <a:srgbClr val="FFC000"/>
                  </a:solidFill>
                  <a:effectLst/>
                  <a:uLnTx/>
                  <a:uFillTx/>
                  <a:latin typeface="Mali"/>
                  <a:ea typeface="+mn-ea"/>
                  <a:cs typeface="+mn-cs"/>
                </a:rPr>
                <a:t>Đền tháp ở đây phần lớn được xây dựng bằng gạch kết hợp với đá sa thạch, cửa quay về phía đông. Tháp chính có kiến trúc thân vuông, ở giữa rộng tạo thành điện thờ. Bao quanh</a:t>
              </a:r>
              <a:r>
                <a:rPr kumimoji="0" lang="en-US" sz="3200" b="0" i="0" u="none" strike="noStrike" kern="1200" cap="none" spc="-99" normalizeH="0" baseline="0" noProof="0" dirty="0">
                  <a:ln>
                    <a:noFill/>
                  </a:ln>
                  <a:solidFill>
                    <a:srgbClr val="FFC000"/>
                  </a:solidFill>
                  <a:effectLst/>
                  <a:uLnTx/>
                  <a:uFillTx/>
                  <a:latin typeface="Mali"/>
                  <a:ea typeface="+mn-ea"/>
                  <a:cs typeface="+mn-cs"/>
                </a:rPr>
                <a:t> </a:t>
              </a:r>
              <a:r>
                <a:rPr kumimoji="0" lang="vi-VN" sz="3200" b="0" i="0" u="none" strike="noStrike" kern="1200" cap="none" spc="-99" normalizeH="0" baseline="0" noProof="0" dirty="0">
                  <a:ln>
                    <a:noFill/>
                  </a:ln>
                  <a:solidFill>
                    <a:srgbClr val="FFC000"/>
                  </a:solidFill>
                  <a:effectLst/>
                  <a:uLnTx/>
                  <a:uFillTx/>
                  <a:latin typeface="Mali"/>
                  <a:ea typeface="+mn-ea"/>
                  <a:cs typeface="+mn-cs"/>
                </a:rPr>
                <a:t>tháp chính là những ngôi tháp nhỏ. Tường bên ngoài tháp được trang trí các hoạ tiết hoa văn hình hoa lá (hoa cúc, hoa sen,...), hình động vật (voi, sư tử,...),...</a:t>
              </a: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85679" y="862868"/>
              <a:ext cx="2495691" cy="544514"/>
            </a:xfrm>
            <a:prstGeom prst="rect">
              <a:avLst/>
            </a:prstGeom>
          </p:spPr>
        </p:pic>
      </p:grpSp>
      <p:pic>
        <p:nvPicPr>
          <p:cNvPr id="2050" name="Picture 2" descr="Du lịch Thánh địa Mỹ Sơn và nhũng gì bạn cần biết">
            <a:extLst>
              <a:ext uri="{FF2B5EF4-FFF2-40B4-BE49-F238E27FC236}">
                <a16:creationId xmlns:a16="http://schemas.microsoft.com/office/drawing/2014/main" id="{5904A8FD-1C46-A461-AA7A-39E87C0C4D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2781300"/>
            <a:ext cx="6429375" cy="4591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8017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6736443" cy="1323439"/>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srgbClr val="FFC000"/>
                </a:solidFill>
                <a:effectLst/>
                <a:uLnTx/>
                <a:uFillTx/>
                <a:latin typeface="Roboto Light" panose="02000000000000000000" pitchFamily="2" charset="0"/>
                <a:ea typeface="Roboto Light" panose="02000000000000000000" pitchFamily="2" charset="0"/>
                <a:cs typeface="+mn-cs"/>
              </a:rPr>
              <a:t>Thánh địa Mỹ Sơn được phát hiện vào năm 1885 và được UNESCO công nhận là Di sản Văn hoá thế giới năm 1995</a:t>
            </a:r>
            <a:endParaRPr kumimoji="0" lang="en-US" sz="4000" b="1" i="0" u="none" strike="noStrike" kern="1200" cap="none" spc="0" normalizeH="0" baseline="0" noProof="0" dirty="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2" name="AutoShape 2" descr="Thánh địa Mỹ Sơn - Di sản Văn hóa Thế giới được UNESCO công nhận">
            <a:extLst>
              <a:ext uri="{FF2B5EF4-FFF2-40B4-BE49-F238E27FC236}">
                <a16:creationId xmlns:a16="http://schemas.microsoft.com/office/drawing/2014/main" id="{033CBDA2-F19E-5C49-BAA9-01345110DC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hánh địa Mỹ Sơn - Di sản Văn hóa Thế giới được UNESCO công nhận">
            <a:extLst>
              <a:ext uri="{FF2B5EF4-FFF2-40B4-BE49-F238E27FC236}">
                <a16:creationId xmlns:a16="http://schemas.microsoft.com/office/drawing/2014/main" id="{78BDA7FA-3CAE-5D11-F792-F260BDBBE52C}"/>
              </a:ext>
            </a:extLst>
          </p:cNvPr>
          <p:cNvSpPr>
            <a:spLocks noChangeAspect="1" noChangeArrowheads="1"/>
          </p:cNvSpPr>
          <p:nvPr/>
        </p:nvSpPr>
        <p:spPr bwMode="auto">
          <a:xfrm>
            <a:off x="7486649" y="4876799"/>
            <a:ext cx="425365" cy="425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Thánh địa Mỹ Sơn, Quảng Nam: Di sản Văn hóa thế giới UNESCO">
            <a:extLst>
              <a:ext uri="{FF2B5EF4-FFF2-40B4-BE49-F238E27FC236}">
                <a16:creationId xmlns:a16="http://schemas.microsoft.com/office/drawing/2014/main" id="{9C0F586A-4EA9-DFB4-556D-D612E9481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019300"/>
            <a:ext cx="11963400" cy="797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392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wipe(down)">
                                      <p:cBhvr>
                                        <p:cTn id="7" dur="500"/>
                                        <p:tgtEl>
                                          <p:spTgt spid="307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2FA722-65C9-8B4D-6CA6-2A7B25A34760}"/>
              </a:ext>
            </a:extLst>
          </p:cNvPr>
          <p:cNvPicPr>
            <a:picLocks noChangeAspect="1"/>
          </p:cNvPicPr>
          <p:nvPr/>
        </p:nvPicPr>
        <p:blipFill>
          <a:blip r:embed="rId3"/>
          <a:stretch>
            <a:fillRect/>
          </a:stretch>
        </p:blipFill>
        <p:spPr>
          <a:xfrm>
            <a:off x="965200" y="2137791"/>
            <a:ext cx="16357599" cy="6011417"/>
          </a:xfrm>
          <a:prstGeom prst="rect">
            <a:avLst/>
          </a:prstGeom>
        </p:spPr>
      </p:pic>
    </p:spTree>
    <p:custDataLst>
      <p:tags r:id="rId1"/>
    </p:custDataLst>
    <p:extLst>
      <p:ext uri="{BB962C8B-B14F-4D97-AF65-F5344CB8AC3E}">
        <p14:creationId xmlns:p14="http://schemas.microsoft.com/office/powerpoint/2010/main" val="348901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664064">
            <a:off x="1788287" y="2274496"/>
            <a:ext cx="16007669" cy="6677192"/>
          </a:xfrm>
          <a:prstGeom prst="rect">
            <a:avLst/>
          </a:prstGeom>
        </p:spPr>
      </p:pic>
      <p:pic>
        <p:nvPicPr>
          <p:cNvPr id="11" name="Picture 10">
            <a:extLst>
              <a:ext uri="{FF2B5EF4-FFF2-40B4-BE49-F238E27FC236}">
                <a16:creationId xmlns:a16="http://schemas.microsoft.com/office/drawing/2014/main" id="{CFB091A1-C01F-CA12-D179-504E088A2128}"/>
              </a:ext>
            </a:extLst>
          </p:cNvPr>
          <p:cNvPicPr>
            <a:picLocks noChangeAspect="1"/>
          </p:cNvPicPr>
          <p:nvPr/>
        </p:nvPicPr>
        <p:blipFill>
          <a:blip r:embed="rId21"/>
          <a:stretch>
            <a:fillRect/>
          </a:stretch>
        </p:blipFill>
        <p:spPr>
          <a:xfrm>
            <a:off x="2362200" y="3009900"/>
            <a:ext cx="14235394" cy="5316173"/>
          </a:xfrm>
          <a:prstGeom prst="rect">
            <a:avLst/>
          </a:prstGeom>
        </p:spPr>
      </p:pic>
    </p:spTree>
    <p:custDataLst>
      <p:tags r:id="rId1"/>
    </p:custDataLst>
    <p:extLst>
      <p:ext uri="{BB962C8B-B14F-4D97-AF65-F5344CB8AC3E}">
        <p14:creationId xmlns:p14="http://schemas.microsoft.com/office/powerpoint/2010/main" val="272633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6736443" cy="1446550"/>
          </a:xfrm>
          <a:prstGeom prst="rect">
            <a:avLst/>
          </a:prstGeom>
        </p:spPr>
        <p:txBody>
          <a:bodyPr wrap="square">
            <a:spAutoFit/>
          </a:bodyPr>
          <a:lstStyle/>
          <a:p>
            <a:pPr lvl="0" algn="just">
              <a:spcBef>
                <a:spcPts val="600"/>
              </a:spcBef>
              <a:spcAft>
                <a:spcPts val="600"/>
              </a:spcAft>
              <a:defRPr/>
            </a:pPr>
            <a:r>
              <a:rPr lang="vi-VN" sz="4400" b="1" dirty="0">
                <a:solidFill>
                  <a:srgbClr val="FFC000"/>
                </a:solidFill>
                <a:latin typeface="Roboto Light" panose="02000000000000000000" pitchFamily="2" charset="0"/>
                <a:ea typeface="Roboto Light" panose="02000000000000000000" pitchFamily="2" charset="0"/>
              </a:rPr>
              <a:t>Hoàn thành bảng (theo gợi ý dưới đây vào vở) về các đền tháp Chăm ở Việt Nam</a:t>
            </a:r>
            <a:r>
              <a:rPr lang="en-US" sz="4400" b="1" dirty="0">
                <a:solidFill>
                  <a:srgbClr val="FFC000"/>
                </a:solidFill>
                <a:latin typeface="Roboto Light" panose="02000000000000000000" pitchFamily="2" charset="0"/>
                <a:ea typeface="Roboto Light" panose="02000000000000000000" pitchFamily="2" charset="0"/>
              </a:rPr>
              <a:t>.</a:t>
            </a:r>
            <a:endParaRPr lang="vi-VN" sz="4400" b="1" dirty="0">
              <a:solidFill>
                <a:srgbClr val="FFC000"/>
              </a:solidFill>
              <a:latin typeface="Roboto Light" panose="02000000000000000000" pitchFamily="2" charset="0"/>
              <a:ea typeface="Roboto Light" panose="02000000000000000000" pitchFamily="2" charset="0"/>
            </a:endParaRPr>
          </a:p>
        </p:txBody>
      </p:sp>
      <p:sp>
        <p:nvSpPr>
          <p:cNvPr id="2" name="AutoShape 2" descr="Thánh địa Mỹ Sơn - Di sản Văn hóa Thế giới được UNESCO công nhận">
            <a:extLst>
              <a:ext uri="{FF2B5EF4-FFF2-40B4-BE49-F238E27FC236}">
                <a16:creationId xmlns:a16="http://schemas.microsoft.com/office/drawing/2014/main" id="{033CBDA2-F19E-5C49-BAA9-01345110DC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Thánh địa Mỹ Sơn - Di sản Văn hóa Thế giới được UNESCO công nhận">
            <a:extLst>
              <a:ext uri="{FF2B5EF4-FFF2-40B4-BE49-F238E27FC236}">
                <a16:creationId xmlns:a16="http://schemas.microsoft.com/office/drawing/2014/main" id="{78BDA7FA-3CAE-5D11-F792-F260BDBBE52C}"/>
              </a:ext>
            </a:extLst>
          </p:cNvPr>
          <p:cNvSpPr>
            <a:spLocks noChangeAspect="1" noChangeArrowheads="1"/>
          </p:cNvSpPr>
          <p:nvPr/>
        </p:nvSpPr>
        <p:spPr bwMode="auto">
          <a:xfrm>
            <a:off x="7486649" y="4876799"/>
            <a:ext cx="425365" cy="425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2722547-2D58-3BFE-52CC-FD79E180B2EC}"/>
              </a:ext>
            </a:extLst>
          </p:cNvPr>
          <p:cNvPicPr>
            <a:picLocks noChangeAspect="1"/>
          </p:cNvPicPr>
          <p:nvPr/>
        </p:nvPicPr>
        <p:blipFill>
          <a:blip r:embed="rId3"/>
          <a:stretch>
            <a:fillRect/>
          </a:stretch>
        </p:blipFill>
        <p:spPr>
          <a:xfrm>
            <a:off x="1295400" y="2857500"/>
            <a:ext cx="15411450" cy="3200400"/>
          </a:xfrm>
          <a:prstGeom prst="rect">
            <a:avLst/>
          </a:prstGeom>
        </p:spPr>
      </p:pic>
      <p:pic>
        <p:nvPicPr>
          <p:cNvPr id="7" name="Picture 6">
            <a:extLst>
              <a:ext uri="{FF2B5EF4-FFF2-40B4-BE49-F238E27FC236}">
                <a16:creationId xmlns:a16="http://schemas.microsoft.com/office/drawing/2014/main" id="{81B6D3D7-B9D7-1913-29E1-DCB135AFE6D2}"/>
              </a:ext>
            </a:extLst>
          </p:cNvPr>
          <p:cNvPicPr>
            <a:picLocks noChangeAspect="1"/>
          </p:cNvPicPr>
          <p:nvPr/>
        </p:nvPicPr>
        <p:blipFill>
          <a:blip r:embed="rId4"/>
          <a:stretch>
            <a:fillRect/>
          </a:stretch>
        </p:blipFill>
        <p:spPr>
          <a:xfrm>
            <a:off x="609600" y="2552700"/>
            <a:ext cx="17275776" cy="4343400"/>
          </a:xfrm>
          <a:prstGeom prst="rect">
            <a:avLst/>
          </a:prstGeom>
        </p:spPr>
      </p:pic>
    </p:spTree>
    <p:custDataLst>
      <p:tags r:id="rId1"/>
    </p:custDataLst>
    <p:extLst>
      <p:ext uri="{BB962C8B-B14F-4D97-AF65-F5344CB8AC3E}">
        <p14:creationId xmlns:p14="http://schemas.microsoft.com/office/powerpoint/2010/main" val="44584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VẬN DỤNG</a:t>
            </a:r>
          </a:p>
        </p:txBody>
      </p:sp>
    </p:spTree>
    <p:custDataLst>
      <p:tags r:id="rId1"/>
    </p:custDataLst>
    <p:extLst>
      <p:ext uri="{BB962C8B-B14F-4D97-AF65-F5344CB8AC3E}">
        <p14:creationId xmlns:p14="http://schemas.microsoft.com/office/powerpoint/2010/main" val="3337032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20015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6"/>
          <a:srcRect/>
          <a:stretch>
            <a:fillRect/>
          </a:stretch>
        </p:blipFill>
        <p:spPr>
          <a:xfrm>
            <a:off x="3187827" y="-4114800"/>
            <a:ext cx="11912346" cy="123444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77288" y="-2112719"/>
            <a:ext cx="1242776" cy="1242776"/>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7726680" y="4008120"/>
            <a:ext cx="7269480" cy="582168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8662988" y="5424752"/>
            <a:ext cx="114300" cy="90744"/>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8612271" y="5241898"/>
            <a:ext cx="287010" cy="424550"/>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8677150" y="5343846"/>
            <a:ext cx="147116" cy="247536"/>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8">
            <a:extLst>
              <a:ext uri="{28A0092B-C50C-407E-A947-70E740481C1C}">
                <a14:useLocalDpi xmlns:a14="http://schemas.microsoft.com/office/drawing/2010/main" val="0"/>
              </a:ext>
            </a:extLst>
          </a:blip>
          <a:srcRect l="41524" t="32634" r="18264" b="16396"/>
          <a:stretch>
            <a:fillRect/>
          </a:stretch>
        </p:blipFill>
        <p:spPr>
          <a:xfrm rot="21226180">
            <a:off x="7222892" y="3523940"/>
            <a:ext cx="7458582" cy="6205214"/>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custDataLst>
      <p:tags r:id="rId1"/>
    </p:custDataLst>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lang="en-US" sz="19900" b="1" spc="-288" dirty="0">
                <a:solidFill>
                  <a:srgbClr val="FFFFFF"/>
                </a:solidFill>
                <a:latin typeface="Aachen" panose="02020500000000000000" pitchFamily="18" charset="0"/>
                <a:ea typeface="Aachen" panose="02020500000000000000" pitchFamily="18" charset="0"/>
                <a:cs typeface="Aachen" panose="02020500000000000000" pitchFamily="18" charset="0"/>
              </a:rPr>
              <a:t>KHỞI ĐỘNG</a:t>
            </a:r>
            <a:endPar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Tree>
    <p:custDataLst>
      <p:tags r:id="rId1"/>
    </p:custDataLst>
    <p:extLst>
      <p:ext uri="{BB962C8B-B14F-4D97-AF65-F5344CB8AC3E}">
        <p14:creationId xmlns:p14="http://schemas.microsoft.com/office/powerpoint/2010/main" val="337000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1"/>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4114800" y="2019300"/>
            <a:ext cx="10172700" cy="1846659"/>
          </a:xfrm>
          <a:prstGeom prst="rect">
            <a:avLst/>
          </a:prstGeom>
          <a:noFill/>
        </p:spPr>
        <p:txBody>
          <a:bodyPr wrap="square" lIns="0" tIns="0" rIns="0" bIns="0" rtlCol="0">
            <a:spAutoFit/>
          </a:bodyPr>
          <a:lstStyle/>
          <a:p>
            <a:pPr algn="ctr" defTabSz="1371600"/>
            <a:r>
              <a:rPr lang="en-US" sz="6000" dirty="0">
                <a:solidFill>
                  <a:srgbClr val="15F4FD"/>
                </a:solidFill>
                <a:latin typeface="Cambria" panose="02040503050406030204" pitchFamily="18" charset="0"/>
                <a:ea typeface="Cambria" panose="02040503050406030204" pitchFamily="18" charset="0"/>
              </a:rPr>
              <a:t>1. </a:t>
            </a:r>
            <a:r>
              <a:rPr lang="en-US" sz="6000" dirty="0" err="1">
                <a:solidFill>
                  <a:srgbClr val="15F4FD"/>
                </a:solidFill>
                <a:latin typeface="Cambria" panose="02040503050406030204" pitchFamily="18" charset="0"/>
                <a:ea typeface="Cambria" panose="02040503050406030204" pitchFamily="18" charset="0"/>
              </a:rPr>
              <a:t>Vương</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Quốc</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Chăm</a:t>
            </a:r>
            <a:r>
              <a:rPr lang="en-US" sz="6000" dirty="0">
                <a:solidFill>
                  <a:srgbClr val="15F4FD"/>
                </a:solidFill>
                <a:latin typeface="Cambria" panose="02040503050406030204" pitchFamily="18" charset="0"/>
                <a:ea typeface="Cambria" panose="02040503050406030204" pitchFamily="18" charset="0"/>
              </a:rPr>
              <a:t> Pa </a:t>
            </a:r>
            <a:r>
              <a:rPr lang="en-US" sz="6000" dirty="0" err="1">
                <a:solidFill>
                  <a:srgbClr val="15F4FD"/>
                </a:solidFill>
                <a:latin typeface="Cambria" panose="02040503050406030204" pitchFamily="18" charset="0"/>
                <a:ea typeface="Cambria" panose="02040503050406030204" pitchFamily="18" charset="0"/>
              </a:rPr>
              <a:t>được</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thành</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lập</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vào</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thế</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kỉ</a:t>
            </a:r>
            <a:r>
              <a:rPr lang="en-US" sz="6000" dirty="0">
                <a:solidFill>
                  <a:srgbClr val="15F4FD"/>
                </a:solidFill>
                <a:latin typeface="Cambria" panose="02040503050406030204" pitchFamily="18" charset="0"/>
                <a:ea typeface="Cambria" panose="02040503050406030204" pitchFamily="18" charset="0"/>
              </a:rPr>
              <a:t> bao </a:t>
            </a:r>
            <a:r>
              <a:rPr lang="en-US" sz="6000" dirty="0" err="1">
                <a:solidFill>
                  <a:srgbClr val="15F4FD"/>
                </a:solidFill>
                <a:latin typeface="Cambria" panose="02040503050406030204" pitchFamily="18" charset="0"/>
                <a:ea typeface="Cambria" panose="02040503050406030204" pitchFamily="18" charset="0"/>
              </a:rPr>
              <a:t>nhiêu</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660732" y="4579887"/>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Cuối</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Đầu</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224826"/>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Cuối</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III</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4"/>
            <p:extLst>
              <p:ext uri="{DAA4B4D4-6D71-4841-9C94-3DE7FCFB9230}">
                <p14:media xmlns:p14="http://schemas.microsoft.com/office/powerpoint/2010/main" r:embed="rId5">
                  <p14:trim st="454"/>
                </p14:media>
              </p:ext>
            </p:extLst>
          </p:nvPr>
        </p:nvPicPr>
        <p:blipFill>
          <a:blip r:embed="rId14"/>
          <a:stretch>
            <a:fillRect/>
          </a:stretch>
        </p:blipFill>
        <p:spPr>
          <a:xfrm>
            <a:off x="4357819" y="-3945133"/>
            <a:ext cx="702470" cy="702470"/>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5"/>
          <a:srcRect l="22649" t="36335" r="25563" b="37490"/>
          <a:stretch/>
        </p:blipFill>
        <p:spPr>
          <a:xfrm>
            <a:off x="3018932" y="741168"/>
            <a:ext cx="2545688" cy="723747"/>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11201401" y="-1856855"/>
            <a:ext cx="731045" cy="731045"/>
          </a:xfrm>
          <a:prstGeom prst="rect">
            <a:avLst/>
          </a:prstGeom>
        </p:spPr>
      </p:pic>
    </p:spTree>
    <p:custDataLst>
      <p:tags r:id="rId1"/>
    </p:custDataLst>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1"/>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4419600" y="2286001"/>
            <a:ext cx="9867900" cy="1846659"/>
          </a:xfrm>
          <a:prstGeom prst="rect">
            <a:avLst/>
          </a:prstGeom>
          <a:noFill/>
        </p:spPr>
        <p:txBody>
          <a:bodyPr wrap="square" lIns="0" tIns="0" rIns="0" bIns="0" rtlCol="0">
            <a:spAutoFit/>
          </a:bodyPr>
          <a:lstStyle/>
          <a:p>
            <a:pPr defTabSz="1371600"/>
            <a:r>
              <a:rPr lang="en-US" sz="6000" dirty="0">
                <a:solidFill>
                  <a:srgbClr val="15F4FD"/>
                </a:solidFill>
                <a:latin typeface="Cambria" panose="02040503050406030204" pitchFamily="18" charset="0"/>
                <a:ea typeface="Cambria" panose="02040503050406030204" pitchFamily="18" charset="0"/>
              </a:rPr>
              <a:t>2. </a:t>
            </a:r>
            <a:r>
              <a:rPr lang="en-US" sz="6000" dirty="0" err="1">
                <a:solidFill>
                  <a:srgbClr val="15F4FD"/>
                </a:solidFill>
                <a:latin typeface="Cambria" panose="02040503050406030204" pitchFamily="18" charset="0"/>
                <a:ea typeface="Cambria" panose="02040503050406030204" pitchFamily="18" charset="0"/>
              </a:rPr>
              <a:t>Thánh</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địa</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Mỹ</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Sơn</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có</a:t>
            </a:r>
            <a:r>
              <a:rPr lang="en-US" sz="6000" dirty="0">
                <a:solidFill>
                  <a:srgbClr val="15F4FD"/>
                </a:solidFill>
                <a:latin typeface="Cambria" panose="02040503050406030204" pitchFamily="18" charset="0"/>
                <a:ea typeface="Cambria" panose="02040503050406030204" pitchFamily="18" charset="0"/>
              </a:rPr>
              <a:t> bao </a:t>
            </a:r>
            <a:r>
              <a:rPr lang="en-US" sz="6000" dirty="0" err="1">
                <a:solidFill>
                  <a:srgbClr val="15F4FD"/>
                </a:solidFill>
                <a:latin typeface="Cambria" panose="02040503050406030204" pitchFamily="18" charset="0"/>
                <a:ea typeface="Cambria" panose="02040503050406030204" pitchFamily="18" charset="0"/>
              </a:rPr>
              <a:t>nhiêu</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đền</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tháp</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9566477" y="7224825"/>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323599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301382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Dưới</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2663627" y="4486441"/>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844816" y="5253184"/>
              <a:ext cx="3047999"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60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4"/>
            <p:extLst>
              <p:ext uri="{DAA4B4D4-6D71-4841-9C94-3DE7FCFB9230}">
                <p14:media xmlns:p14="http://schemas.microsoft.com/office/powerpoint/2010/main" r:embed="rId5">
                  <p14:trim st="454"/>
                </p14:media>
              </p:ext>
            </p:extLst>
          </p:nvPr>
        </p:nvPicPr>
        <p:blipFill>
          <a:blip r:embed="rId14"/>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5"/>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11201401" y="-1856855"/>
            <a:ext cx="731045" cy="731045"/>
          </a:xfrm>
          <a:prstGeom prst="rect">
            <a:avLst/>
          </a:prstGeom>
        </p:spPr>
      </p:pic>
    </p:spTree>
    <p:custDataLst>
      <p:tags r:id="rId1"/>
    </p:custDataLst>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1"/>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667000" y="2095500"/>
            <a:ext cx="14097000" cy="1846659"/>
          </a:xfrm>
          <a:prstGeom prst="rect">
            <a:avLst/>
          </a:prstGeom>
          <a:noFill/>
        </p:spPr>
        <p:txBody>
          <a:bodyPr wrap="square" lIns="0" tIns="0" rIns="0" bIns="0" rtlCol="0">
            <a:spAutoFit/>
          </a:bodyPr>
          <a:lstStyle/>
          <a:p>
            <a:pPr algn="ctr" defTabSz="1371600"/>
            <a:r>
              <a:rPr lang="en-US" sz="6000" dirty="0">
                <a:solidFill>
                  <a:srgbClr val="15F4FD"/>
                </a:solidFill>
                <a:latin typeface="Cambria" panose="02040503050406030204" pitchFamily="18" charset="0"/>
                <a:ea typeface="Cambria" panose="02040503050406030204" pitchFamily="18" charset="0"/>
              </a:rPr>
              <a:t>3. </a:t>
            </a:r>
            <a:r>
              <a:rPr lang="vi-VN" sz="6000" dirty="0">
                <a:solidFill>
                  <a:srgbClr val="15F4FD"/>
                </a:solidFill>
                <a:latin typeface="Cambria" panose="02040503050406030204" pitchFamily="18" charset="0"/>
                <a:ea typeface="Cambria" panose="02040503050406030204" pitchFamily="18" charset="0"/>
              </a:rPr>
              <a:t>Thánh địa Mỹ Sơn được UNESCO công nhận là Di sản Văn hoá thế giới năm</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751068" y="7057329"/>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1995</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751068" y="4266337"/>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1885</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057330"/>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1875</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4"/>
            <p:extLst>
              <p:ext uri="{DAA4B4D4-6D71-4841-9C94-3DE7FCFB9230}">
                <p14:media xmlns:p14="http://schemas.microsoft.com/office/powerpoint/2010/main" r:embed="rId5">
                  <p14:trim st="454"/>
                </p14:media>
              </p:ext>
            </p:extLst>
          </p:nvPr>
        </p:nvPicPr>
        <p:blipFill>
          <a:blip r:embed="rId14"/>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5"/>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11201401" y="-1856855"/>
            <a:ext cx="731045" cy="731045"/>
          </a:xfrm>
          <a:prstGeom prst="rect">
            <a:avLst/>
          </a:prstGeom>
        </p:spPr>
      </p:pic>
    </p:spTree>
    <p:custDataLst>
      <p:tags r:id="rId1"/>
    </p:custDataLst>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1"/>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3657600" y="2286001"/>
            <a:ext cx="12954000" cy="1015663"/>
          </a:xfrm>
          <a:prstGeom prst="rect">
            <a:avLst/>
          </a:prstGeom>
          <a:noFill/>
        </p:spPr>
        <p:txBody>
          <a:bodyPr wrap="square" lIns="0" tIns="0" rIns="0" bIns="0" rtlCol="0">
            <a:spAutoFit/>
          </a:bodyPr>
          <a:lstStyle/>
          <a:p>
            <a:pPr defTabSz="1371600"/>
            <a:r>
              <a:rPr lang="en-US" sz="6600" dirty="0">
                <a:solidFill>
                  <a:srgbClr val="15F4FD"/>
                </a:solidFill>
                <a:latin typeface="Cambria" panose="02040503050406030204" pitchFamily="18" charset="0"/>
                <a:ea typeface="Cambria" panose="02040503050406030204" pitchFamily="18" charset="0"/>
              </a:rPr>
              <a:t>4. </a:t>
            </a:r>
            <a:r>
              <a:rPr lang="en-US" sz="6600" dirty="0" err="1">
                <a:solidFill>
                  <a:srgbClr val="15F4FD"/>
                </a:solidFill>
                <a:latin typeface="Cambria" panose="02040503050406030204" pitchFamily="18" charset="0"/>
                <a:ea typeface="Cambria" panose="02040503050406030204" pitchFamily="18" charset="0"/>
              </a:rPr>
              <a:t>Tháp</a:t>
            </a:r>
            <a:r>
              <a:rPr lang="en-US" sz="6600" dirty="0">
                <a:solidFill>
                  <a:srgbClr val="15F4FD"/>
                </a:solidFill>
                <a:latin typeface="Cambria" panose="02040503050406030204" pitchFamily="18" charset="0"/>
                <a:ea typeface="Cambria" panose="02040503050406030204" pitchFamily="18" charset="0"/>
              </a:rPr>
              <a:t> Bánh </a:t>
            </a:r>
            <a:r>
              <a:rPr lang="en-US" sz="6600" dirty="0" err="1">
                <a:solidFill>
                  <a:srgbClr val="15F4FD"/>
                </a:solidFill>
                <a:latin typeface="Cambria" panose="02040503050406030204" pitchFamily="18" charset="0"/>
                <a:ea typeface="Cambria" panose="02040503050406030204" pitchFamily="18" charset="0"/>
              </a:rPr>
              <a:t>Ít</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còn</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có</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tên</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gọi</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660732" y="4579887"/>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Bạc</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Vàng</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224826"/>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3"/>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Đồng</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4"/>
            <p:extLst>
              <p:ext uri="{DAA4B4D4-6D71-4841-9C94-3DE7FCFB9230}">
                <p14:media xmlns:p14="http://schemas.microsoft.com/office/powerpoint/2010/main" r:embed="rId5">
                  <p14:trim st="454"/>
                </p14:media>
              </p:ext>
            </p:extLst>
          </p:nvPr>
        </p:nvPicPr>
        <p:blipFill>
          <a:blip r:embed="rId14"/>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550D11FC-A1C8-D213-B0B6-7F60FC52D18E}"/>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5"/>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BDA253A6-2D17-6F28-3C27-1AE78C0AE83F}"/>
              </a:ext>
            </a:extLst>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11201401" y="-1856855"/>
            <a:ext cx="731045" cy="731045"/>
          </a:xfrm>
          <a:prstGeom prst="rect">
            <a:avLst/>
          </a:prstGeom>
        </p:spPr>
      </p:pic>
    </p:spTree>
    <p:custDataLst>
      <p:tags r:id="rId1"/>
    </p:custDataLst>
    <p:extLst>
      <p:ext uri="{BB962C8B-B14F-4D97-AF65-F5344CB8AC3E}">
        <p14:creationId xmlns:p14="http://schemas.microsoft.com/office/powerpoint/2010/main" val="106646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18288000" cy="10287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5"/>
            <a:stretch>
              <a:fillRect l="-985" t="-19768" r="-985"/>
            </a:stretch>
          </a:blipFill>
        </p:spPr>
        <p:txBody>
          <a:bodyPr/>
          <a:lstStyle/>
          <a:p>
            <a:pPr defTabSz="1371600"/>
            <a:endParaRPr lang="en-US" sz="2700">
              <a:solidFill>
                <a:prstClr val="black"/>
              </a:solidFill>
              <a:latin typeface="#9Slide02 Noi dung dai"/>
            </a:endParaRPr>
          </a:p>
        </p:txBody>
      </p:sp>
      <p:sp>
        <p:nvSpPr>
          <p:cNvPr id="4" name="Freeform 2">
            <a:extLst>
              <a:ext uri="{FF2B5EF4-FFF2-40B4-BE49-F238E27FC236}">
                <a16:creationId xmlns:a16="http://schemas.microsoft.com/office/drawing/2014/main" id="{D8300592-A463-2592-B0A0-7230F0C54F4C}"/>
              </a:ext>
            </a:extLst>
          </p:cNvPr>
          <p:cNvSpPr/>
          <p:nvPr/>
        </p:nvSpPr>
        <p:spPr>
          <a:xfrm>
            <a:off x="8625210" y="812637"/>
            <a:ext cx="8012097" cy="8661726"/>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371600"/>
            <a:endParaRPr lang="en-US" sz="2700">
              <a:solidFill>
                <a:prstClr val="black"/>
              </a:solidFill>
              <a:latin typeface="#9Slide02 Noi dung dai"/>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8"/>
          <a:srcRect/>
          <a:stretch>
            <a:fillRect/>
          </a:stretch>
        </p:blipFill>
        <p:spPr>
          <a:xfrm>
            <a:off x="-1611530" y="-388556"/>
            <a:ext cx="11912346" cy="123444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1042284" y="3129073"/>
            <a:ext cx="7628646" cy="5309146"/>
          </a:xfrm>
          <a:prstGeom prst="rect">
            <a:avLst/>
          </a:prstGeom>
          <a:noFill/>
        </p:spPr>
        <p:txBody>
          <a:bodyPr wrap="square" lIns="0" tIns="0" rIns="0" bIns="0" rtlCol="0">
            <a:spAutoFit/>
          </a:bodyPr>
          <a:lstStyle/>
          <a:p>
            <a:pPr defTabSz="1371600"/>
            <a:r>
              <a:rPr lang="en-US" sz="17250">
                <a:solidFill>
                  <a:srgbClr val="FFBE1D"/>
                </a:solidFill>
                <a:latin typeface="#9Slide03 IcielNovecento sans E" panose="00000900000000000000" pitchFamily="2" charset="0"/>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2027849" y="683513"/>
            <a:ext cx="3464433" cy="242540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9"/>
            <a:stretch>
              <a:fillRect/>
            </a:stretch>
          </a:blipFill>
        </p:spPr>
        <p:txBody>
          <a:bodyPr/>
          <a:lstStyle/>
          <a:p>
            <a:pPr defTabSz="1371600"/>
            <a:endParaRPr lang="en-US" sz="2700">
              <a:solidFill>
                <a:prstClr val="black"/>
              </a:solidFill>
              <a:latin typeface="#9Slide02 Noi dung dai"/>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777288" y="-2112719"/>
            <a:ext cx="1242776" cy="1242776"/>
          </a:xfrm>
          <a:prstGeom prst="rect">
            <a:avLst/>
          </a:prstGeom>
        </p:spPr>
      </p:pic>
    </p:spTree>
    <p:custDataLst>
      <p:tags r:id="rId1"/>
    </p:custDataLst>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664064">
            <a:off x="1120951" y="1291663"/>
            <a:ext cx="16007669" cy="6677192"/>
          </a:xfrm>
          <a:prstGeom prst="rect">
            <a:avLst/>
          </a:prstGeom>
        </p:spPr>
      </p:pic>
      <p:sp>
        <p:nvSpPr>
          <p:cNvPr id="27" name="TextBox 11">
            <a:extLst>
              <a:ext uri="{FF2B5EF4-FFF2-40B4-BE49-F238E27FC236}">
                <a16:creationId xmlns:a16="http://schemas.microsoft.com/office/drawing/2014/main" id="{2F787452-F72E-43D3-AE13-78789CA93BC7}"/>
              </a:ext>
            </a:extLst>
          </p:cNvPr>
          <p:cNvSpPr txBox="1"/>
          <p:nvPr/>
        </p:nvSpPr>
        <p:spPr>
          <a:xfrm>
            <a:off x="2743200" y="4305300"/>
            <a:ext cx="13118888" cy="1877758"/>
          </a:xfrm>
          <a:prstGeom prst="rect">
            <a:avLst/>
          </a:prstGeom>
        </p:spPr>
        <p:txBody>
          <a:bodyPr lIns="0" tIns="0" rIns="0" bIns="0" rtlCol="0" anchor="t">
            <a:spAutoFit/>
          </a:bodyPr>
          <a:lstStyle/>
          <a:p>
            <a:pPr algn="ctr">
              <a:lnSpc>
                <a:spcPts val="7200"/>
              </a:lnSpc>
            </a:pPr>
            <a:r>
              <a:rPr lang="en-US" sz="9600" b="1" spc="-288" dirty="0">
                <a:solidFill>
                  <a:srgbClr val="FFFFFF"/>
                </a:solidFill>
                <a:latin typeface="Aachen" panose="02020500000000000000" pitchFamily="18" charset="0"/>
                <a:ea typeface="Aachen" panose="02020500000000000000" pitchFamily="18" charset="0"/>
                <a:cs typeface="Aachen" panose="02020500000000000000" pitchFamily="18" charset="0"/>
              </a:rPr>
              <a:t>CHÚC CÁC EM HỌC TỐT</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FACE5-9A07-6A5C-22C0-48856855B06D}"/>
              </a:ext>
            </a:extLst>
          </p:cNvPr>
          <p:cNvPicPr>
            <a:picLocks noChangeAspect="1"/>
          </p:cNvPicPr>
          <p:nvPr/>
        </p:nvPicPr>
        <p:blipFill>
          <a:blip r:embed="rId3"/>
          <a:stretch>
            <a:fillRect/>
          </a:stretch>
        </p:blipFill>
        <p:spPr>
          <a:xfrm>
            <a:off x="457200" y="2705100"/>
            <a:ext cx="8153400" cy="523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 name="Group 3">
            <a:extLst>
              <a:ext uri="{FF2B5EF4-FFF2-40B4-BE49-F238E27FC236}">
                <a16:creationId xmlns:a16="http://schemas.microsoft.com/office/drawing/2014/main" id="{B25F2320-5A09-6FC0-4543-A1C031D6054C}"/>
              </a:ext>
            </a:extLst>
          </p:cNvPr>
          <p:cNvGrpSpPr/>
          <p:nvPr/>
        </p:nvGrpSpPr>
        <p:grpSpPr>
          <a:xfrm>
            <a:off x="9753600" y="2665353"/>
            <a:ext cx="8284329" cy="4535547"/>
            <a:chOff x="14116911" y="1062236"/>
            <a:chExt cx="3823176" cy="5467782"/>
          </a:xfrm>
        </p:grpSpPr>
        <p:pic>
          <p:nvPicPr>
            <p:cNvPr id="5" name="Picture 2">
              <a:extLst>
                <a:ext uri="{FF2B5EF4-FFF2-40B4-BE49-F238E27FC236}">
                  <a16:creationId xmlns:a16="http://schemas.microsoft.com/office/drawing/2014/main" id="{97104850-B01A-DB53-962D-F611E62C11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59285">
              <a:off x="14116911" y="1062236"/>
              <a:ext cx="3823176" cy="5467782"/>
            </a:xfrm>
            <a:prstGeom prst="rect">
              <a:avLst/>
            </a:prstGeom>
          </p:spPr>
        </p:pic>
        <p:sp>
          <p:nvSpPr>
            <p:cNvPr id="7" name="TextBox 3">
              <a:extLst>
                <a:ext uri="{FF2B5EF4-FFF2-40B4-BE49-F238E27FC236}">
                  <a16:creationId xmlns:a16="http://schemas.microsoft.com/office/drawing/2014/main" id="{0A9EB0A4-74C9-F48A-3D91-C42ADD57D4E5}"/>
                </a:ext>
              </a:extLst>
            </p:cNvPr>
            <p:cNvSpPr txBox="1"/>
            <p:nvPr/>
          </p:nvSpPr>
          <p:spPr>
            <a:xfrm>
              <a:off x="14433404" y="1667518"/>
              <a:ext cx="3235264" cy="3362011"/>
            </a:xfrm>
            <a:prstGeom prst="rect">
              <a:avLst/>
            </a:prstGeom>
            <a:solidFill>
              <a:schemeClr val="tx2">
                <a:lumMod val="60000"/>
                <a:lumOff val="40000"/>
              </a:schemeClr>
            </a:solidFill>
          </p:spPr>
          <p:txBody>
            <a:bodyPr wrap="square" lIns="0" tIns="0" rIns="0" bIns="0" rtlCol="0" anchor="t">
              <a:spAutoFit/>
            </a:bodyPr>
            <a:lstStyle/>
            <a:p>
              <a:pPr algn="ctr">
                <a:lnSpc>
                  <a:spcPts val="6675"/>
                </a:lnSpc>
              </a:pPr>
              <a:r>
                <a:rPr lang="en-US" sz="4800" dirty="0">
                  <a:solidFill>
                    <a:schemeClr val="bg1"/>
                  </a:solidFill>
                  <a:latin typeface="Cambria" panose="02040503050406030204" pitchFamily="18" charset="0"/>
                  <a:ea typeface="Cambria" panose="02040503050406030204" pitchFamily="18" charset="0"/>
                </a:rPr>
                <a:t>Em </a:t>
              </a:r>
              <a:r>
                <a:rPr lang="en-US" sz="4800" dirty="0" err="1">
                  <a:solidFill>
                    <a:schemeClr val="bg1"/>
                  </a:solidFill>
                  <a:latin typeface="Cambria" panose="02040503050406030204" pitchFamily="18" charset="0"/>
                  <a:ea typeface="Cambria" panose="02040503050406030204" pitchFamily="18" charset="0"/>
                </a:rPr>
                <a:t>có</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biết</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lễ</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hội</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hoặc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điệu</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múa</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trên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của</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dân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tộc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nào</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không</a:t>
              </a:r>
              <a:r>
                <a:rPr lang="en-US" sz="4800" dirty="0">
                  <a:solidFill>
                    <a:schemeClr val="bg1"/>
                  </a:solidFill>
                  <a:latin typeface="Cambria" panose="02040503050406030204" pitchFamily="18" charset="0"/>
                  <a:ea typeface="Cambria" panose="02040503050406030204" pitchFamily="18" charset="0"/>
                </a:rPr>
                <a:t>? Chia </a:t>
              </a:r>
              <a:r>
                <a:rPr lang="en-US" sz="4800" dirty="0" err="1">
                  <a:solidFill>
                    <a:schemeClr val="bg1"/>
                  </a:solidFill>
                  <a:latin typeface="Cambria" panose="02040503050406030204" pitchFamily="18" charset="0"/>
                  <a:ea typeface="Cambria" panose="02040503050406030204" pitchFamily="18" charset="0"/>
                </a:rPr>
                <a:t>sẻ</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điều</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em</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biết</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về</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dân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tộc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đó</a:t>
              </a:r>
              <a:endParaRPr lang="en-US" sz="4500" spc="-267"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9504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EBFD0B-BF7A-BEAF-3B72-EBE3E865D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1" y="22860"/>
            <a:ext cx="18240499" cy="10264140"/>
          </a:xfrm>
          <a:prstGeom prst="rect">
            <a:avLst/>
          </a:prstGeom>
        </p:spPr>
      </p:pic>
      <p:pic>
        <p:nvPicPr>
          <p:cNvPr id="6" name="Picture 5">
            <a:extLst>
              <a:ext uri="{FF2B5EF4-FFF2-40B4-BE49-F238E27FC236}">
                <a16:creationId xmlns:a16="http://schemas.microsoft.com/office/drawing/2014/main" id="{5DA93102-C16D-703E-1F2E-1E723C9A5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1485900"/>
            <a:ext cx="13563600" cy="3510111"/>
          </a:xfrm>
          <a:prstGeom prst="rect">
            <a:avLst/>
          </a:prstGeom>
        </p:spPr>
      </p:pic>
      <p:pic>
        <p:nvPicPr>
          <p:cNvPr id="8" name="Picture 7">
            <a:extLst>
              <a:ext uri="{FF2B5EF4-FFF2-40B4-BE49-F238E27FC236}">
                <a16:creationId xmlns:a16="http://schemas.microsoft.com/office/drawing/2014/main" id="{6F0217B0-7A56-2859-FE21-C00A2FD6D7B9}"/>
              </a:ext>
            </a:extLst>
          </p:cNvPr>
          <p:cNvPicPr>
            <a:picLocks noChangeAspect="1"/>
          </p:cNvPicPr>
          <p:nvPr/>
        </p:nvPicPr>
        <p:blipFill>
          <a:blip r:embed="rId5"/>
          <a:stretch>
            <a:fillRect/>
          </a:stretch>
        </p:blipFill>
        <p:spPr>
          <a:xfrm>
            <a:off x="30480" y="495300"/>
            <a:ext cx="2048434" cy="213378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6769" y="1008686"/>
            <a:ext cx="3842848" cy="8269627"/>
          </a:xfrm>
          <a:prstGeom prst="rect">
            <a:avLst/>
          </a:prstGeom>
        </p:spPr>
      </p:pic>
      <p:sp>
        <p:nvSpPr>
          <p:cNvPr id="3" name="TextBox 3"/>
          <p:cNvSpPr txBox="1"/>
          <p:nvPr/>
        </p:nvSpPr>
        <p:spPr>
          <a:xfrm>
            <a:off x="457200" y="2476500"/>
            <a:ext cx="3521117" cy="5909310"/>
          </a:xfrm>
          <a:prstGeom prst="rect">
            <a:avLst/>
          </a:prstGeom>
        </p:spPr>
        <p:txBody>
          <a:bodyPr lIns="0" tIns="0" rIns="0" bIns="0" rtlCol="0" anchor="t">
            <a:spAutoFit/>
          </a:bodyPr>
          <a:lstStyle/>
          <a:p>
            <a:pPr algn="ctr">
              <a:spcBef>
                <a:spcPts val="600"/>
              </a:spcBef>
              <a:spcAft>
                <a:spcPts val="600"/>
              </a:spcAft>
            </a:pP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Yêu</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cầu</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cần</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đạt</a:t>
            </a:r>
            <a:endPar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endParaRPr>
          </a:p>
        </p:txBody>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56824" y="2365956"/>
            <a:ext cx="691948" cy="574441"/>
          </a:xfrm>
          <a:prstGeom prst="rect">
            <a:avLst/>
          </a:prstGeom>
        </p:spPr>
      </p:pic>
      <p:grpSp>
        <p:nvGrpSpPr>
          <p:cNvPr id="5" name="Group 5"/>
          <p:cNvGrpSpPr/>
          <p:nvPr/>
        </p:nvGrpSpPr>
        <p:grpSpPr>
          <a:xfrm>
            <a:off x="5791200" y="2247900"/>
            <a:ext cx="12224468" cy="5047536"/>
            <a:chOff x="0" y="0"/>
            <a:chExt cx="8249456" cy="6730053"/>
          </a:xfrm>
        </p:grpSpPr>
        <p:sp>
          <p:nvSpPr>
            <p:cNvPr id="6" name="TextBox 6"/>
            <p:cNvSpPr txBox="1"/>
            <p:nvPr/>
          </p:nvSpPr>
          <p:spPr>
            <a:xfrm>
              <a:off x="0" y="0"/>
              <a:ext cx="8249456" cy="6730053"/>
            </a:xfrm>
            <a:prstGeom prst="rect">
              <a:avLst/>
            </a:prstGeom>
          </p:spPr>
          <p:txBody>
            <a:bodyPr lIns="0" tIns="0" rIns="0" bIns="0" rtlCol="0" anchor="t">
              <a:spAutoFit/>
            </a:bodyPr>
            <a:lstStyle/>
            <a:p>
              <a:pPr algn="just">
                <a:spcBef>
                  <a:spcPts val="600"/>
                </a:spcBef>
                <a:spcAft>
                  <a:spcPts val="600"/>
                </a:spcAft>
              </a:pPr>
              <a:r>
                <a:rPr lang="en-US" sz="4400" b="1" dirty="0">
                  <a:solidFill>
                    <a:srgbClr val="FFC000"/>
                  </a:solidFill>
                  <a:latin typeface="Cambria" panose="02040503050406030204" pitchFamily="18" charset="0"/>
                  <a:ea typeface="Cambria" panose="02040503050406030204" pitchFamily="18" charset="0"/>
                </a:rPr>
                <a:t>K</a:t>
              </a:r>
              <a:r>
                <a:rPr lang="vi-VN" sz="4400" b="1" dirty="0">
                  <a:solidFill>
                    <a:srgbClr val="FFC000"/>
                  </a:solidFill>
                  <a:latin typeface="Cambria" panose="02040503050406030204" pitchFamily="18" charset="0"/>
                  <a:ea typeface="Cambria" panose="02040503050406030204" pitchFamily="18" charset="0"/>
                </a:rPr>
                <a:t>ể được tên và xác định được trên bản đồ hoặc lược đồ một số đền tháp Chăm-pa còn lại cho đến ngày nay.</a:t>
              </a:r>
            </a:p>
            <a:p>
              <a:pPr algn="just">
                <a:spcBef>
                  <a:spcPts val="600"/>
                </a:spcBef>
                <a:spcAft>
                  <a:spcPts val="600"/>
                </a:spcAft>
              </a:pPr>
              <a:r>
                <a:rPr lang="vi-VN" sz="4400" b="1" dirty="0">
                  <a:solidFill>
                    <a:srgbClr val="FFC000"/>
                  </a:solidFill>
                  <a:latin typeface="Cambria" panose="02040503050406030204" pitchFamily="18" charset="0"/>
                  <a:ea typeface="Cambria" panose="02040503050406030204" pitchFamily="18" charset="0"/>
                </a:rPr>
                <a:t>Sưu tầm một số tư liệu (tranh ảnh, câu chuyện lịch sử,...) mô tả được một đền tháp Chăm-pa.</a:t>
              </a:r>
            </a:p>
            <a:p>
              <a:pPr algn="just">
                <a:spcBef>
                  <a:spcPts val="600"/>
                </a:spcBef>
                <a:spcAft>
                  <a:spcPts val="600"/>
                </a:spcAft>
              </a:pPr>
              <a:r>
                <a:rPr lang="vi-VN" sz="4400" b="1" dirty="0">
                  <a:solidFill>
                    <a:srgbClr val="FFC000"/>
                  </a:solidFill>
                  <a:latin typeface="Cambria" panose="02040503050406030204" pitchFamily="18" charset="0"/>
                  <a:ea typeface="Cambria" panose="02040503050406030204" pitchFamily="18" charset="0"/>
                </a:rPr>
                <a:t>Tìm hiểu và kể lại được một số câu chuyện về đền tháp Chăm-pa.</a:t>
              </a:r>
              <a:endParaRPr lang="en-US" sz="4400" b="1" dirty="0">
                <a:solidFill>
                  <a:srgbClr val="FFC000"/>
                </a:solidFill>
                <a:latin typeface="Cambria" panose="02040503050406030204" pitchFamily="18" charset="0"/>
                <a:ea typeface="Cambria" panose="02040503050406030204" pitchFamily="18" charset="0"/>
              </a:endParaRPr>
            </a:p>
          </p:txBody>
        </p:sp>
        <p:sp>
          <p:nvSpPr>
            <p:cNvPr id="7" name="TextBox 7"/>
            <p:cNvSpPr txBox="1"/>
            <p:nvPr/>
          </p:nvSpPr>
          <p:spPr>
            <a:xfrm>
              <a:off x="0" y="1337802"/>
              <a:ext cx="8249456" cy="820738"/>
            </a:xfrm>
            <a:prstGeom prst="rect">
              <a:avLst/>
            </a:prstGeom>
          </p:spPr>
          <p:txBody>
            <a:bodyPr lIns="0" tIns="0" rIns="0" bIns="0" rtlCol="0" anchor="t">
              <a:spAutoFit/>
            </a:bodyPr>
            <a:lstStyle/>
            <a:p>
              <a:pPr marL="742950" indent="-742950" algn="just">
                <a:spcBef>
                  <a:spcPts val="600"/>
                </a:spcBef>
                <a:spcAft>
                  <a:spcPts val="600"/>
                </a:spcAft>
                <a:buAutoNum type="alphaLcPeriod"/>
              </a:pPr>
              <a:endParaRPr lang="en-US" sz="4000" b="1" spc="-96" dirty="0">
                <a:solidFill>
                  <a:srgbClr val="FFFFFF"/>
                </a:solidFill>
                <a:latin typeface="Roboto Light" panose="02000000000000000000" pitchFamily="2" charset="0"/>
                <a:ea typeface="Roboto Light" panose="02000000000000000000" pitchFamily="2" charset="0"/>
              </a:endParaRPr>
            </a:p>
          </p:txBody>
        </p:sp>
      </p:grpSp>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46367">
            <a:off x="3123345" y="7374414"/>
            <a:ext cx="1154159" cy="955619"/>
          </a:xfrm>
          <a:prstGeom prst="rect">
            <a:avLst/>
          </a:prstGeom>
        </p:spPr>
      </p:pic>
      <p:pic>
        <p:nvPicPr>
          <p:cNvPr id="8" name="Picture 4">
            <a:extLst>
              <a:ext uri="{FF2B5EF4-FFF2-40B4-BE49-F238E27FC236}">
                <a16:creationId xmlns:a16="http://schemas.microsoft.com/office/drawing/2014/main" id="{5C86AA48-4A7C-CB35-398A-7FA99B91E5F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09268" y="4612168"/>
            <a:ext cx="691948" cy="574441"/>
          </a:xfrm>
          <a:prstGeom prst="rect">
            <a:avLst/>
          </a:prstGeom>
        </p:spPr>
      </p:pic>
      <p:pic>
        <p:nvPicPr>
          <p:cNvPr id="9" name="Picture 4">
            <a:extLst>
              <a:ext uri="{FF2B5EF4-FFF2-40B4-BE49-F238E27FC236}">
                <a16:creationId xmlns:a16="http://schemas.microsoft.com/office/drawing/2014/main" id="{0B3AC5BD-5E7A-1F78-1F73-2FE66297B2D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61668" y="5983768"/>
            <a:ext cx="691948" cy="57444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KHÁM PHÁ</a:t>
            </a:r>
          </a:p>
        </p:txBody>
      </p:sp>
    </p:spTree>
    <p:custDataLst>
      <p:tags r:id="rId1"/>
    </p:custDataLst>
    <p:extLst>
      <p:ext uri="{BB962C8B-B14F-4D97-AF65-F5344CB8AC3E}">
        <p14:creationId xmlns:p14="http://schemas.microsoft.com/office/powerpoint/2010/main" val="3202673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7" name="Group 7">
            <a:extLst>
              <a:ext uri="{FF2B5EF4-FFF2-40B4-BE49-F238E27FC236}">
                <a16:creationId xmlns:a16="http://schemas.microsoft.com/office/drawing/2014/main" id="{8C73863A-1198-4E07-827F-6B913F9BEC3B}"/>
              </a:ext>
            </a:extLst>
          </p:cNvPr>
          <p:cNvGrpSpPr/>
          <p:nvPr/>
        </p:nvGrpSpPr>
        <p:grpSpPr>
          <a:xfrm>
            <a:off x="304800" y="1437984"/>
            <a:ext cx="17526000" cy="8353715"/>
            <a:chOff x="0" y="0"/>
            <a:chExt cx="8264539" cy="2288928"/>
          </a:xfrm>
        </p:grpSpPr>
        <p:sp>
          <p:nvSpPr>
            <p:cNvPr id="28" name="Freeform 8">
              <a:extLst>
                <a:ext uri="{FF2B5EF4-FFF2-40B4-BE49-F238E27FC236}">
                  <a16:creationId xmlns:a16="http://schemas.microsoft.com/office/drawing/2014/main" id="{835B16B2-4070-40EF-836C-74F03BD9A295}"/>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solidFill>
              <a:srgbClr val="082A44"/>
            </a:solidFill>
          </p:spPr>
        </p:sp>
        <p:sp>
          <p:nvSpPr>
            <p:cNvPr id="29" name="Freeform 9">
              <a:extLst>
                <a:ext uri="{FF2B5EF4-FFF2-40B4-BE49-F238E27FC236}">
                  <a16:creationId xmlns:a16="http://schemas.microsoft.com/office/drawing/2014/main" id="{0A63388C-2C4B-4CAA-ACB3-872F69CCD860}"/>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solidFill>
              <a:srgbClr val="85D6A8"/>
            </a:solidFill>
          </p:spPr>
        </p:sp>
      </p:grpSp>
      <p:pic>
        <p:nvPicPr>
          <p:cNvPr id="3" name="Picture 2">
            <a:extLst>
              <a:ext uri="{FF2B5EF4-FFF2-40B4-BE49-F238E27FC236}">
                <a16:creationId xmlns:a16="http://schemas.microsoft.com/office/drawing/2014/main" id="{149428EC-0784-4AAA-9203-BAC79E6EFA90}"/>
              </a:ext>
            </a:extLst>
          </p:cNvPr>
          <p:cNvPicPr>
            <a:picLocks noChangeAspect="1"/>
          </p:cNvPicPr>
          <p:nvPr/>
        </p:nvPicPr>
        <p:blipFill>
          <a:blip r:embed="rId4"/>
          <a:stretch>
            <a:fillRect/>
          </a:stretch>
        </p:blipFill>
        <p:spPr>
          <a:xfrm>
            <a:off x="533399" y="3086100"/>
            <a:ext cx="7324813" cy="5562600"/>
          </a:xfrm>
          <a:prstGeom prst="rect">
            <a:avLst/>
          </a:prstGeom>
          <a:ln>
            <a:noFill/>
          </a:ln>
          <a:effectLst>
            <a:softEdge rad="112500"/>
          </a:effectLst>
        </p:spPr>
      </p:pic>
      <p:sp>
        <p:nvSpPr>
          <p:cNvPr id="4" name="TextBox 2"/>
          <p:cNvSpPr txBox="1"/>
          <p:nvPr/>
        </p:nvSpPr>
        <p:spPr>
          <a:xfrm>
            <a:off x="8610600" y="4305300"/>
            <a:ext cx="8229600" cy="2308324"/>
          </a:xfrm>
          <a:prstGeom prst="rect">
            <a:avLst/>
          </a:prstGeom>
        </p:spPr>
        <p:txBody>
          <a:bodyPr wrap="square" lIns="0" tIns="0" rIns="0" bIns="0" rtlCol="0" anchor="t">
            <a:spAutoFit/>
          </a:bodyPr>
          <a:lstStyle/>
          <a:p>
            <a:pPr algn="ctr">
              <a:lnSpc>
                <a:spcPts val="8960"/>
              </a:lnSpc>
            </a:pPr>
            <a:r>
              <a:rPr lang="en-US" sz="6400" dirty="0">
                <a:solidFill>
                  <a:srgbClr val="FBE675"/>
                </a:solidFill>
                <a:latin typeface="Sriracha"/>
              </a:rPr>
              <a:t>. </a:t>
            </a:r>
            <a:r>
              <a:rPr lang="en-US" sz="6400" dirty="0" err="1">
                <a:solidFill>
                  <a:srgbClr val="FBE675"/>
                </a:solidFill>
                <a:latin typeface="Sriracha"/>
              </a:rPr>
              <a:t>Hoạt</a:t>
            </a:r>
            <a:r>
              <a:rPr lang="en-US" sz="6400" dirty="0">
                <a:solidFill>
                  <a:srgbClr val="FBE675"/>
                </a:solidFill>
                <a:latin typeface="Sriracha"/>
              </a:rPr>
              <a:t> </a:t>
            </a:r>
            <a:r>
              <a:rPr lang="en-US" sz="6400" dirty="0" err="1">
                <a:solidFill>
                  <a:srgbClr val="FBE675"/>
                </a:solidFill>
                <a:latin typeface="Sriracha"/>
              </a:rPr>
              <a:t>động</a:t>
            </a:r>
            <a:r>
              <a:rPr lang="en-US" sz="6400" dirty="0">
                <a:solidFill>
                  <a:srgbClr val="FBE675"/>
                </a:solidFill>
                <a:latin typeface="Sriracha"/>
              </a:rPr>
              <a:t> 1. </a:t>
            </a:r>
            <a:r>
              <a:rPr lang="en-US" sz="6400" dirty="0" err="1">
                <a:solidFill>
                  <a:srgbClr val="FBE675"/>
                </a:solidFill>
                <a:latin typeface="Sriracha"/>
              </a:rPr>
              <a:t>Tìm</a:t>
            </a:r>
            <a:r>
              <a:rPr lang="en-US" sz="6400" dirty="0">
                <a:solidFill>
                  <a:srgbClr val="FBE675"/>
                </a:solidFill>
                <a:latin typeface="Sriracha"/>
              </a:rPr>
              <a:t> </a:t>
            </a:r>
            <a:r>
              <a:rPr lang="en-US" sz="6400" dirty="0" err="1">
                <a:solidFill>
                  <a:srgbClr val="FBE675"/>
                </a:solidFill>
                <a:latin typeface="Sriracha"/>
              </a:rPr>
              <a:t>hiểu</a:t>
            </a:r>
            <a:r>
              <a:rPr lang="en-US" sz="6400" dirty="0">
                <a:solidFill>
                  <a:srgbClr val="FBE675"/>
                </a:solidFill>
                <a:latin typeface="Sriracha"/>
              </a:rPr>
              <a:t> </a:t>
            </a:r>
            <a:r>
              <a:rPr lang="en-US" sz="6400" dirty="0" err="1">
                <a:solidFill>
                  <a:srgbClr val="FBE675"/>
                </a:solidFill>
                <a:latin typeface="Sriracha"/>
              </a:rPr>
              <a:t>về</a:t>
            </a:r>
            <a:r>
              <a:rPr lang="en-US" sz="6400" dirty="0">
                <a:solidFill>
                  <a:srgbClr val="FBE675"/>
                </a:solidFill>
                <a:latin typeface="Sriracha"/>
              </a:rPr>
              <a:t> </a:t>
            </a:r>
            <a:r>
              <a:rPr lang="en-US" sz="6400" dirty="0" err="1">
                <a:solidFill>
                  <a:srgbClr val="FBE675"/>
                </a:solidFill>
                <a:latin typeface="Sriracha"/>
              </a:rPr>
              <a:t>đền</a:t>
            </a:r>
            <a:r>
              <a:rPr lang="en-US" sz="6400" dirty="0">
                <a:solidFill>
                  <a:srgbClr val="FBE675"/>
                </a:solidFill>
                <a:latin typeface="Sriracha"/>
              </a:rPr>
              <a:t> </a:t>
            </a:r>
            <a:r>
              <a:rPr lang="en-US" sz="6400" dirty="0" err="1">
                <a:solidFill>
                  <a:srgbClr val="FBE675"/>
                </a:solidFill>
                <a:latin typeface="Sriracha"/>
              </a:rPr>
              <a:t>tháp</a:t>
            </a:r>
            <a:r>
              <a:rPr lang="en-US" sz="6400" dirty="0">
                <a:solidFill>
                  <a:srgbClr val="FBE675"/>
                </a:solidFill>
                <a:latin typeface="Sriracha"/>
              </a:rPr>
              <a:t> </a:t>
            </a:r>
            <a:r>
              <a:rPr lang="en-US" sz="6400" dirty="0" err="1">
                <a:solidFill>
                  <a:srgbClr val="FBE675"/>
                </a:solidFill>
                <a:latin typeface="Sriracha"/>
              </a:rPr>
              <a:t>Chăm</a:t>
            </a:r>
            <a:r>
              <a:rPr lang="en-US" sz="6400" dirty="0">
                <a:solidFill>
                  <a:srgbClr val="FBE675"/>
                </a:solidFill>
                <a:latin typeface="Sriracha"/>
              </a:rPr>
              <a:t>-pa</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228600" y="3314700"/>
            <a:ext cx="8534400" cy="2971800"/>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381000" y="3390900"/>
            <a:ext cx="8077200" cy="2800767"/>
          </a:xfrm>
          <a:prstGeom prst="rect">
            <a:avLst/>
          </a:prstGeom>
        </p:spPr>
        <p:txBody>
          <a:bodyPr wrap="square">
            <a:spAutoFit/>
          </a:bodyPr>
          <a:lstStyle/>
          <a:p>
            <a:pPr algn="just">
              <a:spcBef>
                <a:spcPts val="600"/>
              </a:spcBef>
              <a:spcAft>
                <a:spcPts val="600"/>
              </a:spcAft>
            </a:pPr>
            <a:r>
              <a:rPr lang="en-US" sz="4400" b="1" dirty="0">
                <a:solidFill>
                  <a:srgbClr val="FFC000"/>
                </a:solidFill>
                <a:latin typeface="Cambria" panose="02040503050406030204" pitchFamily="18" charset="0"/>
                <a:ea typeface="Cambria" panose="02040503050406030204" pitchFamily="18" charset="0"/>
              </a:rPr>
              <a:t>Q</a:t>
            </a:r>
            <a:r>
              <a:rPr lang="vi-VN" sz="4400" b="1" dirty="0">
                <a:solidFill>
                  <a:srgbClr val="FFC000"/>
                </a:solidFill>
                <a:latin typeface="Cambria" panose="02040503050406030204" pitchFamily="18" charset="0"/>
                <a:ea typeface="Cambria" panose="02040503050406030204" pitchFamily="18" charset="0"/>
              </a:rPr>
              <a:t>uan sát hình 2 và thực hiện yêu cầu: Kể tên và xác định vị trí của một số đền tháp Chăm trên lược đồ.</a:t>
            </a:r>
            <a:endParaRPr lang="en-US" sz="4400" b="1" dirty="0">
              <a:solidFill>
                <a:srgbClr val="FFC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589907F-A3C4-662D-FF89-18DF7B9FF3BB}"/>
              </a:ext>
            </a:extLst>
          </p:cNvPr>
          <p:cNvPicPr>
            <a:picLocks noChangeAspect="1"/>
          </p:cNvPicPr>
          <p:nvPr/>
        </p:nvPicPr>
        <p:blipFill>
          <a:blip r:embed="rId3"/>
          <a:stretch>
            <a:fillRect/>
          </a:stretch>
        </p:blipFill>
        <p:spPr>
          <a:xfrm>
            <a:off x="9525000" y="342900"/>
            <a:ext cx="8458200" cy="9815131"/>
          </a:xfrm>
          <a:prstGeom prst="rect">
            <a:avLst/>
          </a:prstGeom>
        </p:spPr>
      </p:pic>
    </p:spTree>
    <p:custDataLst>
      <p:tags r:id="rId1"/>
    </p:custDataLst>
    <p:extLst>
      <p:ext uri="{BB962C8B-B14F-4D97-AF65-F5344CB8AC3E}">
        <p14:creationId xmlns:p14="http://schemas.microsoft.com/office/powerpoint/2010/main" val="403279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75F01D-A975-AC59-9DE4-43D0488C690A}"/>
              </a:ext>
            </a:extLst>
          </p:cNvPr>
          <p:cNvPicPr>
            <a:picLocks noChangeAspect="1"/>
          </p:cNvPicPr>
          <p:nvPr/>
        </p:nvPicPr>
        <p:blipFill>
          <a:blip r:embed="rId3"/>
          <a:stretch>
            <a:fillRect/>
          </a:stretch>
        </p:blipFill>
        <p:spPr>
          <a:xfrm>
            <a:off x="0" y="342900"/>
            <a:ext cx="8458200" cy="9815131"/>
          </a:xfrm>
          <a:prstGeom prst="rect">
            <a:avLst/>
          </a:prstGeom>
        </p:spPr>
      </p:pic>
      <p:sp>
        <p:nvSpPr>
          <p:cNvPr id="10" name="Rectangle: Rounded Corners 9">
            <a:extLst>
              <a:ext uri="{FF2B5EF4-FFF2-40B4-BE49-F238E27FC236}">
                <a16:creationId xmlns:a16="http://schemas.microsoft.com/office/drawing/2014/main" id="{2359FE8D-41D0-5EA5-E479-7EFEE9D31C06}"/>
              </a:ext>
            </a:extLst>
          </p:cNvPr>
          <p:cNvSpPr/>
          <p:nvPr/>
        </p:nvSpPr>
        <p:spPr>
          <a:xfrm>
            <a:off x="4267200" y="17145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06902FF-3741-AED9-4765-124B3A7157B2}"/>
              </a:ext>
            </a:extLst>
          </p:cNvPr>
          <p:cNvSpPr txBox="1"/>
          <p:nvPr/>
        </p:nvSpPr>
        <p:spPr>
          <a:xfrm>
            <a:off x="9220200" y="9525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Mỹ</a:t>
            </a:r>
            <a:r>
              <a:rPr lang="en-US" sz="4000" b="1" dirty="0">
                <a:solidFill>
                  <a:schemeClr val="bg1"/>
                </a:solidFill>
                <a:latin typeface="Cambria" panose="02040503050406030204" pitchFamily="18" charset="0"/>
                <a:ea typeface="Cambria" panose="02040503050406030204" pitchFamily="18" charset="0"/>
              </a:rPr>
              <a:t> Khánh</a:t>
            </a:r>
          </a:p>
        </p:txBody>
      </p:sp>
      <p:sp>
        <p:nvSpPr>
          <p:cNvPr id="12" name="Rectangle: Rounded Corners 11">
            <a:extLst>
              <a:ext uri="{FF2B5EF4-FFF2-40B4-BE49-F238E27FC236}">
                <a16:creationId xmlns:a16="http://schemas.microsoft.com/office/drawing/2014/main" id="{87D99D8C-92EC-49CA-FF95-CE4370DE20BA}"/>
              </a:ext>
            </a:extLst>
          </p:cNvPr>
          <p:cNvSpPr/>
          <p:nvPr/>
        </p:nvSpPr>
        <p:spPr>
          <a:xfrm>
            <a:off x="4267200" y="25527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890F393-8384-55B1-B5D7-CF0D5B26DDF6}"/>
              </a:ext>
            </a:extLst>
          </p:cNvPr>
          <p:cNvSpPr txBox="1"/>
          <p:nvPr/>
        </p:nvSpPr>
        <p:spPr>
          <a:xfrm>
            <a:off x="9296400" y="17907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Mỹ</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Sơn</a:t>
            </a:r>
            <a:endParaRPr lang="en-US" sz="4000" b="1" dirty="0">
              <a:solidFill>
                <a:schemeClr val="bg1"/>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D87A8B5A-E7A6-30DA-760A-F496EB4C7409}"/>
              </a:ext>
            </a:extLst>
          </p:cNvPr>
          <p:cNvSpPr/>
          <p:nvPr/>
        </p:nvSpPr>
        <p:spPr>
          <a:xfrm>
            <a:off x="4419600" y="3086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FBBD340-2520-E15B-02DA-7BEEB1ADC089}"/>
              </a:ext>
            </a:extLst>
          </p:cNvPr>
          <p:cNvSpPr txBox="1"/>
          <p:nvPr/>
        </p:nvSpPr>
        <p:spPr>
          <a:xfrm>
            <a:off x="9372600" y="2781300"/>
            <a:ext cx="7772400" cy="1323439"/>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Dương Long, Bình Lâm, Cánh Tiên, Bánh Ít</a:t>
            </a:r>
            <a:endParaRPr lang="en-US" sz="4000" b="1" dirty="0">
              <a:solidFill>
                <a:schemeClr val="bg1"/>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254219E-6F2C-DC31-64E3-9C9C5A017451}"/>
              </a:ext>
            </a:extLst>
          </p:cNvPr>
          <p:cNvSpPr/>
          <p:nvPr/>
        </p:nvSpPr>
        <p:spPr>
          <a:xfrm>
            <a:off x="4724400" y="4686300"/>
            <a:ext cx="2895600" cy="838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AFBFED0-064E-7A1B-014E-58ED9D0A63D6}"/>
              </a:ext>
            </a:extLst>
          </p:cNvPr>
          <p:cNvSpPr/>
          <p:nvPr/>
        </p:nvSpPr>
        <p:spPr>
          <a:xfrm>
            <a:off x="4267200" y="5829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56E4BC4-F7DB-E12E-1D3B-24E98E7AC6AA}"/>
              </a:ext>
            </a:extLst>
          </p:cNvPr>
          <p:cNvSpPr txBox="1"/>
          <p:nvPr/>
        </p:nvSpPr>
        <p:spPr>
          <a:xfrm>
            <a:off x="9296400" y="43053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 Yang Prông</a:t>
            </a:r>
            <a:endParaRPr lang="en-US" sz="4000" b="1" dirty="0">
              <a:solidFill>
                <a:schemeClr val="bg1"/>
              </a:solidFill>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59F987E9-21D4-6772-6B64-6F5992CDA8C8}"/>
              </a:ext>
            </a:extLst>
          </p:cNvPr>
          <p:cNvSpPr/>
          <p:nvPr/>
        </p:nvSpPr>
        <p:spPr>
          <a:xfrm>
            <a:off x="6172200" y="5753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1F1EE8A-C4D1-D4A3-1D76-B1BC31E12F14}"/>
              </a:ext>
            </a:extLst>
          </p:cNvPr>
          <p:cNvSpPr txBox="1"/>
          <p:nvPr/>
        </p:nvSpPr>
        <p:spPr>
          <a:xfrm>
            <a:off x="9372600" y="52197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Tháp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Nhạn</a:t>
            </a:r>
            <a:endParaRPr lang="en-US" sz="4000" b="1" dirty="0">
              <a:solidFill>
                <a:schemeClr val="bg1"/>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F039048-04B6-46D2-5141-8EA924004297}"/>
              </a:ext>
            </a:extLst>
          </p:cNvPr>
          <p:cNvSpPr/>
          <p:nvPr/>
        </p:nvSpPr>
        <p:spPr>
          <a:xfrm>
            <a:off x="5943600" y="6972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5066B4D-736B-1A13-0D0B-62B422DD80ED}"/>
              </a:ext>
            </a:extLst>
          </p:cNvPr>
          <p:cNvSpPr txBox="1"/>
          <p:nvPr/>
        </p:nvSpPr>
        <p:spPr>
          <a:xfrm>
            <a:off x="9372600" y="61341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Na-ga</a:t>
            </a:r>
          </a:p>
        </p:txBody>
      </p:sp>
      <p:sp>
        <p:nvSpPr>
          <p:cNvPr id="25" name="Rectangle: Rounded Corners 24">
            <a:extLst>
              <a:ext uri="{FF2B5EF4-FFF2-40B4-BE49-F238E27FC236}">
                <a16:creationId xmlns:a16="http://schemas.microsoft.com/office/drawing/2014/main" id="{92BE8875-CA3D-B8D1-BF6C-35DF5443315D}"/>
              </a:ext>
            </a:extLst>
          </p:cNvPr>
          <p:cNvSpPr/>
          <p:nvPr/>
        </p:nvSpPr>
        <p:spPr>
          <a:xfrm>
            <a:off x="5486400" y="7581900"/>
            <a:ext cx="1981200" cy="685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1C50941-7218-5A22-9911-F1C3697A3698}"/>
              </a:ext>
            </a:extLst>
          </p:cNvPr>
          <p:cNvSpPr txBox="1"/>
          <p:nvPr/>
        </p:nvSpPr>
        <p:spPr>
          <a:xfrm>
            <a:off x="9448800" y="7124700"/>
            <a:ext cx="8610600" cy="1323439"/>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Hòa</a:t>
            </a:r>
            <a:r>
              <a:rPr lang="en-US" sz="4000" b="1" dirty="0">
                <a:solidFill>
                  <a:schemeClr val="bg1"/>
                </a:solidFill>
                <a:latin typeface="Cambria" panose="02040503050406030204" pitchFamily="18" charset="0"/>
                <a:ea typeface="Cambria" panose="02040503050406030204" pitchFamily="18" charset="0"/>
              </a:rPr>
              <a:t> Lai,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Rô-mê</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Klong Ga-rai,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Đam</a:t>
            </a:r>
            <a:r>
              <a:rPr lang="en-US" sz="4000" b="1" dirty="0">
                <a:solidFill>
                  <a:schemeClr val="bg1"/>
                </a:solidFill>
                <a:latin typeface="Cambria" panose="02040503050406030204" pitchFamily="18" charset="0"/>
                <a:ea typeface="Cambria" panose="02040503050406030204" pitchFamily="18" charset="0"/>
              </a:rPr>
              <a:t> </a:t>
            </a:r>
          </a:p>
        </p:txBody>
      </p:sp>
      <p:sp>
        <p:nvSpPr>
          <p:cNvPr id="27" name="Rectangle: Rounded Corners 26">
            <a:extLst>
              <a:ext uri="{FF2B5EF4-FFF2-40B4-BE49-F238E27FC236}">
                <a16:creationId xmlns:a16="http://schemas.microsoft.com/office/drawing/2014/main" id="{85215B83-145F-E447-B381-0A5ECA5BDAF6}"/>
              </a:ext>
            </a:extLst>
          </p:cNvPr>
          <p:cNvSpPr/>
          <p:nvPr/>
        </p:nvSpPr>
        <p:spPr>
          <a:xfrm>
            <a:off x="4724400" y="8420100"/>
            <a:ext cx="1981200" cy="3810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08E366D-83DA-4A10-149E-FFC546145BC4}"/>
              </a:ext>
            </a:extLst>
          </p:cNvPr>
          <p:cNvSpPr txBox="1"/>
          <p:nvPr/>
        </p:nvSpPr>
        <p:spPr>
          <a:xfrm>
            <a:off x="9525000" y="8496300"/>
            <a:ext cx="86106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Phố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Hài</a:t>
            </a:r>
            <a:endParaRPr lang="en-US" sz="4000" b="1" dirty="0">
              <a:solidFill>
                <a:schemeClr val="bg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1546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down)">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wipe(down)">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wipe(down)">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wipe(down)">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xEl>
                                              <p:pRg st="0" end="0"/>
                                            </p:txEl>
                                          </p:spTgt>
                                        </p:tgtEl>
                                        <p:attrNameLst>
                                          <p:attrName>style.visibility</p:attrName>
                                        </p:attrNameLst>
                                      </p:cBhvr>
                                      <p:to>
                                        <p:strVal val="visible"/>
                                      </p:to>
                                    </p:set>
                                    <p:animEffect transition="in" filter="wipe(down)">
                                      <p:cBhvr>
                                        <p:cTn id="4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F884C20-FF7D-4CF8-B8D7-14DC0C44333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36\uFFFDZ{3CE1BC0C-80B2-428F-BF59-E3C9B160A0B3}&quot;,&quot;C:\\Users\\PC\\Desktop\\GADT n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9.nga Bai7.VuongQuocChamPa"/>
</p:tagLst>
</file>

<file path=ppt/tags/tag10.xml><?xml version="1.0" encoding="utf-8"?>
<p:tagLst xmlns:a="http://schemas.openxmlformats.org/drawingml/2006/main" xmlns:r="http://schemas.openxmlformats.org/officeDocument/2006/relationships" xmlns:p="http://schemas.openxmlformats.org/presentationml/2006/main">
  <p:tag name="GENSWF_SLIDE_UID" val="{961E5641-82BC-4ACC-9F3C-5EF232D0E5AF}:305"/>
</p:tagLst>
</file>

<file path=ppt/tags/tag11.xml><?xml version="1.0" encoding="utf-8"?>
<p:tagLst xmlns:a="http://schemas.openxmlformats.org/drawingml/2006/main" xmlns:r="http://schemas.openxmlformats.org/officeDocument/2006/relationships" xmlns:p="http://schemas.openxmlformats.org/presentationml/2006/main">
  <p:tag name="GENSWF_SLIDE_UID" val="{F60B94D5-D76B-4D14-A87B-6598FC784E23}:268"/>
</p:tagLst>
</file>

<file path=ppt/tags/tag12.xml><?xml version="1.0" encoding="utf-8"?>
<p:tagLst xmlns:a="http://schemas.openxmlformats.org/drawingml/2006/main" xmlns:r="http://schemas.openxmlformats.org/officeDocument/2006/relationships" xmlns:p="http://schemas.openxmlformats.org/presentationml/2006/main">
  <p:tag name="GENSWF_SLIDE_UID" val="{4EBBC494-2E0A-483A-A67E-28B04BBBFB16}:276"/>
</p:tagLst>
</file>

<file path=ppt/tags/tag13.xml><?xml version="1.0" encoding="utf-8"?>
<p:tagLst xmlns:a="http://schemas.openxmlformats.org/drawingml/2006/main" xmlns:r="http://schemas.openxmlformats.org/officeDocument/2006/relationships" xmlns:p="http://schemas.openxmlformats.org/presentationml/2006/main">
  <p:tag name="GENSWF_SLIDE_UID" val="{746B11D8-B295-4A38-B191-34C2C389577F}:288"/>
</p:tagLst>
</file>

<file path=ppt/tags/tag14.xml><?xml version="1.0" encoding="utf-8"?>
<p:tagLst xmlns:a="http://schemas.openxmlformats.org/drawingml/2006/main" xmlns:r="http://schemas.openxmlformats.org/officeDocument/2006/relationships" xmlns:p="http://schemas.openxmlformats.org/presentationml/2006/main">
  <p:tag name="GENSWF_SLIDE_UID" val="{C32E6270-6E3F-4E3F-8D62-A751D9BD9357}:297"/>
</p:tagLst>
</file>

<file path=ppt/tags/tag15.xml><?xml version="1.0" encoding="utf-8"?>
<p:tagLst xmlns:a="http://schemas.openxmlformats.org/drawingml/2006/main" xmlns:r="http://schemas.openxmlformats.org/officeDocument/2006/relationships" xmlns:p="http://schemas.openxmlformats.org/presentationml/2006/main">
  <p:tag name="GENSWF_SLIDE_UID" val="{2FAC931F-CCA5-447E-9CB7-514CF8F81213}:287"/>
</p:tagLst>
</file>

<file path=ppt/tags/tag16.xml><?xml version="1.0" encoding="utf-8"?>
<p:tagLst xmlns:a="http://schemas.openxmlformats.org/drawingml/2006/main" xmlns:r="http://schemas.openxmlformats.org/officeDocument/2006/relationships" xmlns:p="http://schemas.openxmlformats.org/presentationml/2006/main">
  <p:tag name="GENSWF_SLIDE_UID" val="{A4D1CDA0-FB27-4AE4-B176-B2C926BB2CCC}:307"/>
</p:tagLst>
</file>

<file path=ppt/tags/tag17.xml><?xml version="1.0" encoding="utf-8"?>
<p:tagLst xmlns:a="http://schemas.openxmlformats.org/drawingml/2006/main" xmlns:r="http://schemas.openxmlformats.org/officeDocument/2006/relationships" xmlns:p="http://schemas.openxmlformats.org/presentationml/2006/main">
  <p:tag name="GENSWF_SLIDE_UID" val="{EB618308-FF2E-48CE-9CE1-2792AEF8A7F1}:308"/>
</p:tagLst>
</file>

<file path=ppt/tags/tag18.xml><?xml version="1.0" encoding="utf-8"?>
<p:tagLst xmlns:a="http://schemas.openxmlformats.org/drawingml/2006/main" xmlns:r="http://schemas.openxmlformats.org/officeDocument/2006/relationships" xmlns:p="http://schemas.openxmlformats.org/presentationml/2006/main">
  <p:tag name="GENSWF_SLIDE_UID" val="{B2739008-3553-40AA-B5C0-3EAFD7548CB1}:299"/>
</p:tagLst>
</file>

<file path=ppt/tags/tag19.xml><?xml version="1.0" encoding="utf-8"?>
<p:tagLst xmlns:a="http://schemas.openxmlformats.org/drawingml/2006/main" xmlns:r="http://schemas.openxmlformats.org/officeDocument/2006/relationships" xmlns:p="http://schemas.openxmlformats.org/presentationml/2006/main">
  <p:tag name="GENSWF_SLIDE_UID" val="{28BC2272-FBEA-4C49-BE1E-F433A92C7038}:314"/>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20.xml><?xml version="1.0" encoding="utf-8"?>
<p:tagLst xmlns:a="http://schemas.openxmlformats.org/drawingml/2006/main" xmlns:r="http://schemas.openxmlformats.org/officeDocument/2006/relationships" xmlns:p="http://schemas.openxmlformats.org/presentationml/2006/main">
  <p:tag name="GENSWF_SLIDE_UID" val="{8C14507F-6711-4F5F-8E09-D110965C6F87}:309"/>
</p:tagLst>
</file>

<file path=ppt/tags/tag21.xml><?xml version="1.0" encoding="utf-8"?>
<p:tagLst xmlns:a="http://schemas.openxmlformats.org/drawingml/2006/main" xmlns:r="http://schemas.openxmlformats.org/officeDocument/2006/relationships" xmlns:p="http://schemas.openxmlformats.org/presentationml/2006/main">
  <p:tag name="GENSWF_SLIDE_UID" val="{4450869E-B1A5-4126-8C8E-5210A47C710A}:310"/>
</p:tagLst>
</file>

<file path=ppt/tags/tag22.xml><?xml version="1.0" encoding="utf-8"?>
<p:tagLst xmlns:a="http://schemas.openxmlformats.org/drawingml/2006/main" xmlns:r="http://schemas.openxmlformats.org/officeDocument/2006/relationships" xmlns:p="http://schemas.openxmlformats.org/presentationml/2006/main">
  <p:tag name="GENSWF_SLIDE_UID" val="{FB151CCB-2888-4303-B10A-0343805D0CD7}:311"/>
</p:tagLst>
</file>

<file path=ppt/tags/tag23.xml><?xml version="1.0" encoding="utf-8"?>
<p:tagLst xmlns:a="http://schemas.openxmlformats.org/drawingml/2006/main" xmlns:r="http://schemas.openxmlformats.org/officeDocument/2006/relationships" xmlns:p="http://schemas.openxmlformats.org/presentationml/2006/main">
  <p:tag name="GENSWF_SLIDE_UID" val="{2EB62FF8-CC5E-4CCA-952E-190369F5FBEF}:312"/>
</p:tagLst>
</file>

<file path=ppt/tags/tag24.xml><?xml version="1.0" encoding="utf-8"?>
<p:tagLst xmlns:a="http://schemas.openxmlformats.org/drawingml/2006/main" xmlns:r="http://schemas.openxmlformats.org/officeDocument/2006/relationships" xmlns:p="http://schemas.openxmlformats.org/presentationml/2006/main">
  <p:tag name="GENSWF_SLIDE_UID" val="{0D134B9D-A671-425A-893D-832179395661}:257"/>
</p:tagLst>
</file>

<file path=ppt/tags/tag25.xml><?xml version="1.0" encoding="utf-8"?>
<p:tagLst xmlns:a="http://schemas.openxmlformats.org/drawingml/2006/main" xmlns:r="http://schemas.openxmlformats.org/officeDocument/2006/relationships" xmlns:p="http://schemas.openxmlformats.org/presentationml/2006/main">
  <p:tag name="GENSWF_SLIDE_UID" val="{6B23D1EC-FF9A-4C6F-AB6E-C4540BF5244A}:258"/>
</p:tagLst>
</file>

<file path=ppt/tags/tag26.xml><?xml version="1.0" encoding="utf-8"?>
<p:tagLst xmlns:a="http://schemas.openxmlformats.org/drawingml/2006/main" xmlns:r="http://schemas.openxmlformats.org/officeDocument/2006/relationships" xmlns:p="http://schemas.openxmlformats.org/presentationml/2006/main">
  <p:tag name="GENSWF_SLIDE_UID" val="{48EDC216-2FAB-4B61-AF74-EB759C976557}:259"/>
</p:tagLst>
</file>

<file path=ppt/tags/tag27.xml><?xml version="1.0" encoding="utf-8"?>
<p:tagLst xmlns:a="http://schemas.openxmlformats.org/drawingml/2006/main" xmlns:r="http://schemas.openxmlformats.org/officeDocument/2006/relationships" xmlns:p="http://schemas.openxmlformats.org/presentationml/2006/main">
  <p:tag name="GENSWF_SLIDE_UID" val="{76E82A9C-8A7E-42CD-8A92-8C52483E248F}:313"/>
</p:tagLst>
</file>

<file path=ppt/tags/tag28.xml><?xml version="1.0" encoding="utf-8"?>
<p:tagLst xmlns:a="http://schemas.openxmlformats.org/drawingml/2006/main" xmlns:r="http://schemas.openxmlformats.org/officeDocument/2006/relationships" xmlns:p="http://schemas.openxmlformats.org/presentationml/2006/main">
  <p:tag name="GENSWF_SLIDE_UID" val="{FB7B6E84-88E8-4E4E-87B5-4281CE56CEC3}:261"/>
</p:tagLst>
</file>

<file path=ppt/tags/tag29.xml><?xml version="1.0" encoding="utf-8"?>
<p:tagLst xmlns:a="http://schemas.openxmlformats.org/drawingml/2006/main" xmlns:r="http://schemas.openxmlformats.org/officeDocument/2006/relationships" xmlns:p="http://schemas.openxmlformats.org/presentationml/2006/main">
  <p:tag name="GENSWF_SLIDE_UID" val="{4DDFE0C9-AF9D-4E2B-B4E5-3CA117344D62}:27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GENSWF_SLIDE_UID" val="{70C18F62-878A-486D-BA26-39AC0CFDBAD3}:316"/>
</p:tagLst>
</file>

<file path=ppt/tags/tag6.xml><?xml version="1.0" encoding="utf-8"?>
<p:tagLst xmlns:a="http://schemas.openxmlformats.org/drawingml/2006/main" xmlns:r="http://schemas.openxmlformats.org/officeDocument/2006/relationships" xmlns:p="http://schemas.openxmlformats.org/presentationml/2006/main">
  <p:tag name="GENSWF_SLIDE_UID" val="{2B251EA6-2F51-4A89-8C41-5F44F22A2061}:304"/>
</p:tagLst>
</file>

<file path=ppt/tags/tag7.xml><?xml version="1.0" encoding="utf-8"?>
<p:tagLst xmlns:a="http://schemas.openxmlformats.org/drawingml/2006/main" xmlns:r="http://schemas.openxmlformats.org/officeDocument/2006/relationships" xmlns:p="http://schemas.openxmlformats.org/presentationml/2006/main">
  <p:tag name="GENSWF_SLIDE_UID" val="{72E0797B-114B-4C45-9FD8-24F637D21EBE}:296"/>
</p:tagLst>
</file>

<file path=ppt/tags/tag8.xml><?xml version="1.0" encoding="utf-8"?>
<p:tagLst xmlns:a="http://schemas.openxmlformats.org/drawingml/2006/main" xmlns:r="http://schemas.openxmlformats.org/officeDocument/2006/relationships" xmlns:p="http://schemas.openxmlformats.org/presentationml/2006/main">
  <p:tag name="GENSWF_SLIDE_UID" val="{F03CA06F-1767-4156-BE1B-A4739E8A633B}:256"/>
</p:tagLst>
</file>

<file path=ppt/tags/tag9.xml><?xml version="1.0" encoding="utf-8"?>
<p:tagLst xmlns:a="http://schemas.openxmlformats.org/drawingml/2006/main" xmlns:r="http://schemas.openxmlformats.org/officeDocument/2006/relationships" xmlns:p="http://schemas.openxmlformats.org/presentationml/2006/main">
  <p:tag name="GENSWF_SLIDE_UID" val="{D3966C93-9599-403C-819A-DFE266F90A69}:26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1829</TotalTime>
  <Words>767</Words>
  <Application>Microsoft Office PowerPoint</Application>
  <PresentationFormat>Custom</PresentationFormat>
  <Paragraphs>55</Paragraphs>
  <Slides>25</Slides>
  <Notes>3</Notes>
  <HiddenSlides>0</HiddenSlides>
  <MMClips>18</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#9Slide02 Noi dung dai</vt:lpstr>
      <vt:lpstr>#9Slide02 Tieu de dai</vt:lpstr>
      <vt:lpstr>#9Slide03 IcielNovecento sans E</vt:lpstr>
      <vt:lpstr>Aachen</vt:lpstr>
      <vt:lpstr>Arial</vt:lpstr>
      <vt:lpstr>Calibri</vt:lpstr>
      <vt:lpstr>Cambria</vt:lpstr>
      <vt:lpstr>Mali</vt:lpstr>
      <vt:lpstr>Roboto Light</vt:lpstr>
      <vt:lpstr>Sriracha</vt:lpstr>
      <vt:lpstr>Times New Roman</vt:lpstr>
      <vt:lpstr>Tw Cen MT</vt:lpstr>
      <vt:lpstr>1_Office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T9.nga Bai7.VuongQuocChamPa</dc:title>
  <dc:creator>thao</dc:creator>
  <cp:lastModifiedBy>Minh Ngọc Bùi</cp:lastModifiedBy>
  <cp:revision>155</cp:revision>
  <dcterms:created xsi:type="dcterms:W3CDTF">2006-08-16T00:00:00Z</dcterms:created>
  <dcterms:modified xsi:type="dcterms:W3CDTF">2024-11-06T13:38:00Z</dcterms:modified>
  <dc:identifier>DAExMhQ9LvI</dc:identifier>
</cp:coreProperties>
</file>