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4" r:id="rId2"/>
    <p:sldId id="267" r:id="rId3"/>
    <p:sldId id="268" r:id="rId4"/>
    <p:sldId id="269" r:id="rId5"/>
    <p:sldId id="270" r:id="rId6"/>
    <p:sldId id="271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0" d="100"/>
          <a:sy n="90" d="100"/>
        </p:scale>
        <p:origin x="2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8CF90-5C7E-42B7-86E9-6A1DDA7521F7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CDFE4-3F4E-41B4-B600-CB134FFC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6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CDFE4-3F4E-41B4-B600-CB134FFCB1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5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173-A61D-401F-B352-777132FE83F3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5E72-0948-46A0-85F8-4C9F26C1F4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52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173-A61D-401F-B352-777132FE83F3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5E72-0948-46A0-85F8-4C9F26C1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3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173-A61D-401F-B352-777132FE83F3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5E72-0948-46A0-85F8-4C9F26C1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93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173-A61D-401F-B352-777132FE83F3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5E72-0948-46A0-85F8-4C9F26C1F4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722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173-A61D-401F-B352-777132FE83F3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5E72-0948-46A0-85F8-4C9F26C1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3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173-A61D-401F-B352-777132FE83F3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5E72-0948-46A0-85F8-4C9F26C1F4B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04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173-A61D-401F-B352-777132FE83F3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5E72-0948-46A0-85F8-4C9F26C1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7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173-A61D-401F-B352-777132FE83F3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5E72-0948-46A0-85F8-4C9F26C1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9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173-A61D-401F-B352-777132FE83F3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5E72-0948-46A0-85F8-4C9F26C1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2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173-A61D-401F-B352-777132FE83F3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5E72-0948-46A0-85F8-4C9F26C1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2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173-A61D-401F-B352-777132FE83F3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5E72-0948-46A0-85F8-4C9F26C1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173-A61D-401F-B352-777132FE83F3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5E72-0948-46A0-85F8-4C9F26C1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7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173-A61D-401F-B352-777132FE83F3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5E72-0948-46A0-85F8-4C9F26C1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7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173-A61D-401F-B352-777132FE83F3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5E72-0948-46A0-85F8-4C9F26C1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5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173-A61D-401F-B352-777132FE83F3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5E72-0948-46A0-85F8-4C9F26C1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0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173-A61D-401F-B352-777132FE83F3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5E72-0948-46A0-85F8-4C9F26C1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8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3173-A61D-401F-B352-777132FE83F3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5E72-0948-46A0-85F8-4C9F26C1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0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DC3173-A61D-401F-B352-777132FE83F3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33B5E72-0948-46A0-85F8-4C9F26C1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25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65655"/>
            <a:ext cx="10972800" cy="4060825"/>
          </a:xfrm>
        </p:spPr>
        <p:txBody>
          <a:bodyPr>
            <a:normAutofit fontScale="85000" lnSpcReduction="10000"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altLang="zh-CN" sz="7200" b="1" noProof="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j-lt"/>
                <a:ea typeface="字魂17号-萌趣果冻体"/>
                <a:cs typeface="+mj-lt"/>
                <a:sym typeface="+mn-ea"/>
              </a:rPr>
              <a:t>Bài</a:t>
            </a:r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j-lt"/>
                <a:ea typeface="字魂17号-萌趣果冻体"/>
                <a:cs typeface="+mj-lt"/>
                <a:sym typeface="+mn-ea"/>
              </a:rPr>
              <a:t> 6: </a:t>
            </a:r>
            <a:r>
              <a:rPr lang="en-US" altLang="zh-CN" sz="72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j-lt"/>
                <a:ea typeface="字魂17号-萌趣果冻体"/>
                <a:cs typeface="+mj-lt"/>
                <a:sym typeface="+mn-ea"/>
              </a:rPr>
              <a:t>Lít</a:t>
            </a:r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j-lt"/>
                <a:ea typeface="字魂17号-萌趣果冻体"/>
                <a:cs typeface="+mj-lt"/>
                <a:sym typeface="+mn-ea"/>
              </a:rPr>
              <a:t> (</a:t>
            </a:r>
            <a:r>
              <a:rPr lang="en-US" altLang="zh-CN" sz="72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j-lt"/>
                <a:ea typeface="字魂17号-萌趣果冻体"/>
                <a:cs typeface="+mj-lt"/>
                <a:sym typeface="+mn-ea"/>
              </a:rPr>
              <a:t> 1)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GV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: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Nguyễn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Thị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Hà -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Lớp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2A</a:t>
            </a:r>
            <a:endParaRPr lang="en-US" altLang="zh-CN" sz="7200" b="1" noProof="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4AB40-C5D4-9796-E54D-621D9C364CEB}"/>
              </a:ext>
            </a:extLst>
          </p:cNvPr>
          <p:cNvSpPr txBox="1"/>
          <p:nvPr/>
        </p:nvSpPr>
        <p:spPr>
          <a:xfrm>
            <a:off x="3761874" y="256674"/>
            <a:ext cx="570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ỦYBAN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TRUNG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5900" y="216535"/>
            <a:ext cx="2537460" cy="982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722877-3BB8-4EB8-98E3-3DE4B903A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35" y="951783"/>
            <a:ext cx="8983329" cy="5172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8639F7-A9FB-401C-A055-EA3EA7A55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62" y="1092195"/>
            <a:ext cx="4505954" cy="743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30CFC8-F2C8-4F16-ABA1-E55643F5E0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62" y="1835249"/>
            <a:ext cx="4458322" cy="619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8A5612-1F95-4E11-B3CE-67D4CE2F3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41" y="3998967"/>
            <a:ext cx="4477375" cy="581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7B0DB7-53EE-414D-9210-09CC92808C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67" y="4580073"/>
            <a:ext cx="4429743" cy="9145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6550" y="337185"/>
            <a:ext cx="7432675" cy="3633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425" y="4350385"/>
            <a:ext cx="8305800" cy="21945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630" y="86995"/>
            <a:ext cx="2583180" cy="11201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025" y="1820545"/>
            <a:ext cx="8712200" cy="32175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70810" y="3895090"/>
            <a:ext cx="635000" cy="547370"/>
          </a:xfrm>
          <a:prstGeom prst="ellipse">
            <a:avLst/>
          </a:prstGeom>
          <a:noFill/>
          <a:ln w="4445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9030" y="1012190"/>
            <a:ext cx="10309225" cy="40068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178300" y="4391660"/>
            <a:ext cx="46672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89600" y="4391660"/>
            <a:ext cx="46672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76185" y="4391660"/>
            <a:ext cx="46672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656445" y="4391660"/>
            <a:ext cx="77025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14" grpId="0" bldLvl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3990" y="173355"/>
            <a:ext cx="9404350" cy="3706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695" y="4379595"/>
            <a:ext cx="9197975" cy="136588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678805" y="4422140"/>
            <a:ext cx="467360" cy="5276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59340" y="4379595"/>
            <a:ext cx="467360" cy="5276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827260" y="5109845"/>
            <a:ext cx="467360" cy="5276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5D9BF23-CD40-45C6-B1F2-6621A9BA24F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2\u03A20{44ECE58B-286D-4ACC-9C20-C9B30B74235D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6 -  Lít (tiết 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A81B96-275C-4DEA-81EC-C801DB4E61F8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08BAD7-2C54-4AF5-9D90-8FF6F3EBD1BC}:2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9DC62C-6062-4746-ABE5-06A7D2AF1AE8}:2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5F61D2-166F-442C-96A2-78C52FC45CF1}: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68B217-B5AA-4144-B252-6A7699E52D80}:2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9AC109-B96F-46D7-93D7-F2C3104460CF}:271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</TotalTime>
  <Words>43</Words>
  <Application>Microsoft Office PowerPoint</Application>
  <PresentationFormat>Widescreen</PresentationFormat>
  <Paragraphs>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16 -  Lít (tiết 1</dc:title>
  <dc:creator>HP</dc:creator>
  <cp:lastModifiedBy>HP</cp:lastModifiedBy>
  <cp:revision>3</cp:revision>
  <dcterms:created xsi:type="dcterms:W3CDTF">2024-11-04T14:59:57Z</dcterms:created>
  <dcterms:modified xsi:type="dcterms:W3CDTF">2024-11-05T07:39:30Z</dcterms:modified>
</cp:coreProperties>
</file>