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04" r:id="rId2"/>
    <p:sldMasterId id="2147483716" r:id="rId3"/>
    <p:sldMasterId id="2147483730" r:id="rId4"/>
    <p:sldMasterId id="2147483742" r:id="rId5"/>
  </p:sldMasterIdLst>
  <p:notesMasterIdLst>
    <p:notesMasterId r:id="rId31"/>
  </p:notesMasterIdLst>
  <p:sldIdLst>
    <p:sldId id="265" r:id="rId6"/>
    <p:sldId id="497" r:id="rId7"/>
    <p:sldId id="547" r:id="rId8"/>
    <p:sldId id="548" r:id="rId9"/>
    <p:sldId id="501" r:id="rId10"/>
    <p:sldId id="259" r:id="rId11"/>
    <p:sldId id="502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2" r:id="rId22"/>
    <p:sldId id="513" r:id="rId23"/>
    <p:sldId id="514" r:id="rId24"/>
    <p:sldId id="515" r:id="rId25"/>
    <p:sldId id="516" r:id="rId26"/>
    <p:sldId id="517" r:id="rId27"/>
    <p:sldId id="518" r:id="rId28"/>
    <p:sldId id="550" r:id="rId29"/>
    <p:sldId id="27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2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96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8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8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8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3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05/11/2024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05/11/2024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05/11/2024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1.xml"/><Relationship Id="rId5" Type="http://schemas.openxmlformats.org/officeDocument/2006/relationships/image" Target="../media/image5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6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8.xml"/><Relationship Id="rId5" Type="http://schemas.openxmlformats.org/officeDocument/2006/relationships/image" Target="../media/image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9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tags" Target="../tags/tag20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3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26" Type="http://schemas.openxmlformats.org/officeDocument/2006/relationships/image" Target="../media/image44.gif"/><Relationship Id="rId3" Type="http://schemas.openxmlformats.org/officeDocument/2006/relationships/image" Target="../media/image31.png"/><Relationship Id="rId21" Type="http://schemas.microsoft.com/office/2007/relationships/hdphoto" Target="../media/hdphoto8.wdp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gif"/><Relationship Id="rId25" Type="http://schemas.microsoft.com/office/2007/relationships/hdphoto" Target="../media/hdphoto10.wdp"/><Relationship Id="rId2" Type="http://schemas.openxmlformats.org/officeDocument/2006/relationships/slideLayout" Target="../slideLayouts/slideLayout48.xml"/><Relationship Id="rId16" Type="http://schemas.microsoft.com/office/2007/relationships/hdphoto" Target="../media/hdphoto6.wdp"/><Relationship Id="rId20" Type="http://schemas.openxmlformats.org/officeDocument/2006/relationships/image" Target="../media/image41.png"/><Relationship Id="rId29" Type="http://schemas.openxmlformats.org/officeDocument/2006/relationships/image" Target="../media/image46.png"/><Relationship Id="rId1" Type="http://schemas.openxmlformats.org/officeDocument/2006/relationships/tags" Target="../tags/tag2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43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35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34.gif"/><Relationship Id="rId14" Type="http://schemas.openxmlformats.org/officeDocument/2006/relationships/image" Target="../media/image37.gif"/><Relationship Id="rId22" Type="http://schemas.openxmlformats.org/officeDocument/2006/relationships/image" Target="../media/image42.png"/><Relationship Id="rId27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418010" y="2603863"/>
            <a:ext cx="10398133" cy="1882684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4010297" y="1311694"/>
            <a:ext cx="417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9E0A5754-B351-5AAC-8B3B-CC41945C895C}"/>
              </a:ext>
            </a:extLst>
          </p:cNvPr>
          <p:cNvSpPr txBox="1"/>
          <p:nvPr/>
        </p:nvSpPr>
        <p:spPr>
          <a:xfrm>
            <a:off x="3176270" y="3105834"/>
            <a:ext cx="9015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Hà -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200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129AE3B3-E968-90B7-58AF-8283F6FA785F}"/>
              </a:ext>
            </a:extLst>
          </p:cNvPr>
          <p:cNvSpPr txBox="1"/>
          <p:nvPr/>
        </p:nvSpPr>
        <p:spPr>
          <a:xfrm>
            <a:off x="3834691" y="416406"/>
            <a:ext cx="901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endParaRPr lang="en-US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QUANG TRUNG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1"/>
      <p:bldP spid="6" grpId="2"/>
      <p:bldP spid="2" grpId="1"/>
      <p:bldP spid="2" grpId="2"/>
      <p:bldP spid="3" grpId="1"/>
      <p:bldP spid="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861F1-08A0-4CD9-9225-B2815AF17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13" y="1423686"/>
            <a:ext cx="9321237" cy="38817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7DED21-A4B7-41A3-B8D8-BCA5D8EDD6F8}"/>
              </a:ext>
            </a:extLst>
          </p:cNvPr>
          <p:cNvCxnSpPr/>
          <p:nvPr/>
        </p:nvCxnSpPr>
        <p:spPr>
          <a:xfrm>
            <a:off x="3530009" y="3009014"/>
            <a:ext cx="1382233" cy="754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589482-FD11-4B7D-943F-C215D7537ACC}"/>
              </a:ext>
            </a:extLst>
          </p:cNvPr>
          <p:cNvCxnSpPr/>
          <p:nvPr/>
        </p:nvCxnSpPr>
        <p:spPr>
          <a:xfrm flipH="1">
            <a:off x="3030279" y="3009014"/>
            <a:ext cx="2105247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4B22FE-E904-4324-B3C5-4A145764AAAB}"/>
              </a:ext>
            </a:extLst>
          </p:cNvPr>
          <p:cNvCxnSpPr/>
          <p:nvPr/>
        </p:nvCxnSpPr>
        <p:spPr>
          <a:xfrm>
            <a:off x="7283302" y="3157870"/>
            <a:ext cx="2307265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67D11E-B0AB-4684-85B2-3C9DB41C83A3}"/>
              </a:ext>
            </a:extLst>
          </p:cNvPr>
          <p:cNvCxnSpPr/>
          <p:nvPr/>
        </p:nvCxnSpPr>
        <p:spPr>
          <a:xfrm flipH="1">
            <a:off x="7378995" y="3364555"/>
            <a:ext cx="2211572" cy="399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9DB8C4E-DA8B-488D-9B7F-FB0B316BF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6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DE323-231C-4568-84E9-4423E36E5A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0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D079F-E0D0-422B-ADA1-8399F1FBE9F9}"/>
              </a:ext>
            </a:extLst>
          </p:cNvPr>
          <p:cNvSpPr/>
          <p:nvPr/>
        </p:nvSpPr>
        <p:spPr>
          <a:xfrm>
            <a:off x="457200" y="148590"/>
            <a:ext cx="7840980" cy="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60478-2F36-4DDD-ACB9-74D2DF996329}"/>
              </a:ext>
            </a:extLst>
          </p:cNvPr>
          <p:cNvSpPr txBox="1"/>
          <p:nvPr/>
        </p:nvSpPr>
        <p:spPr>
          <a:xfrm>
            <a:off x="845820" y="1245870"/>
            <a:ext cx="901827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0F646-0C7A-40EE-A5F7-ED19635CE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0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519D8-79AD-4987-BA9C-E3114AFD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329" y="1620456"/>
            <a:ext cx="9236597" cy="3233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93001D-F7DB-45FE-AB3F-A35D26519BC1}"/>
              </a:ext>
            </a:extLst>
          </p:cNvPr>
          <p:cNvCxnSpPr/>
          <p:nvPr/>
        </p:nvCxnSpPr>
        <p:spPr>
          <a:xfrm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BB9D60-AD24-4EE4-861B-7166067F7929}"/>
              </a:ext>
            </a:extLst>
          </p:cNvPr>
          <p:cNvCxnSpPr/>
          <p:nvPr/>
        </p:nvCxnSpPr>
        <p:spPr>
          <a:xfrm flipV="1">
            <a:off x="6624084" y="3540642"/>
            <a:ext cx="903767" cy="13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5368A9-034C-43EB-BDC4-33EC7B766832}"/>
              </a:ext>
            </a:extLst>
          </p:cNvPr>
          <p:cNvCxnSpPr/>
          <p:nvPr/>
        </p:nvCxnSpPr>
        <p:spPr>
          <a:xfrm flipV="1"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725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D04AA4-5815-42B6-8990-76BCD546EB75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E7895-4AFA-4BA7-99EB-CE9AB2993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" y="1295400"/>
            <a:ext cx="83439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2B04B-B287-42FC-BF84-872524163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295" y="3276600"/>
            <a:ext cx="8658225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933D7E-50E3-4C16-A934-1442EBF56F1F}"/>
              </a:ext>
            </a:extLst>
          </p:cNvPr>
          <p:cNvSpPr/>
          <p:nvPr/>
        </p:nvSpPr>
        <p:spPr>
          <a:xfrm>
            <a:off x="9406890" y="243459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5849A-8D4A-4D4A-ACA9-C097B40CD1DE}"/>
              </a:ext>
            </a:extLst>
          </p:cNvPr>
          <p:cNvSpPr/>
          <p:nvPr/>
        </p:nvSpPr>
        <p:spPr>
          <a:xfrm>
            <a:off x="5755005" y="2893695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3AF39B-B702-4920-A04E-6047BB234DD5}"/>
              </a:ext>
            </a:extLst>
          </p:cNvPr>
          <p:cNvSpPr/>
          <p:nvPr/>
        </p:nvSpPr>
        <p:spPr>
          <a:xfrm>
            <a:off x="3926205" y="345948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7AABB-8C73-4410-99D4-033FD52434E8}"/>
              </a:ext>
            </a:extLst>
          </p:cNvPr>
          <p:cNvSpPr/>
          <p:nvPr/>
        </p:nvSpPr>
        <p:spPr>
          <a:xfrm>
            <a:off x="9515475" y="3905251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5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7 + 8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85C40-753B-4F84-B4FA-0C9FE5040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2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82514"/>
            <a:ext cx="11755691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0339-8DE1-47E5-94F7-50DF6B6C3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90" y="977265"/>
            <a:ext cx="8839200" cy="319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BF78A-3673-4F69-9925-1133C48EC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" y="4171950"/>
            <a:ext cx="8572500" cy="253746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C26768C-AF93-43BB-933B-70E5F066AEA0}"/>
              </a:ext>
            </a:extLst>
          </p:cNvPr>
          <p:cNvSpPr/>
          <p:nvPr/>
        </p:nvSpPr>
        <p:spPr>
          <a:xfrm>
            <a:off x="221023" y="1455977"/>
            <a:ext cx="1675201" cy="1585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E0D61B5-BC2A-45DE-97DF-7CE3F4F34A72}"/>
              </a:ext>
            </a:extLst>
          </p:cNvPr>
          <p:cNvSpPr/>
          <p:nvPr/>
        </p:nvSpPr>
        <p:spPr>
          <a:xfrm>
            <a:off x="9965931" y="967569"/>
            <a:ext cx="2135569" cy="19785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B54892A-5A61-4AA9-A9EC-363AA68C4C96}"/>
              </a:ext>
            </a:extLst>
          </p:cNvPr>
          <p:cNvSpPr/>
          <p:nvPr/>
        </p:nvSpPr>
        <p:spPr>
          <a:xfrm>
            <a:off x="53767" y="3725088"/>
            <a:ext cx="2057401" cy="21556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5144C74-117D-4AD3-B932-C930EAC117A3}"/>
              </a:ext>
            </a:extLst>
          </p:cNvPr>
          <p:cNvSpPr/>
          <p:nvPr/>
        </p:nvSpPr>
        <p:spPr>
          <a:xfrm>
            <a:off x="10050011" y="4171950"/>
            <a:ext cx="2135570" cy="15744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9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3DAD2-E97E-47D0-8E31-294B2C095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" y="1840230"/>
            <a:ext cx="9429750" cy="2034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ABB0D-87A6-410A-B860-FEC4F3E1A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5866688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678801" y="1556684"/>
              <a:ext cx="190786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9 + 10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B518D-1CB3-4142-88D0-1F3EBF1C38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4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07DC77-F09D-4A56-A39C-F518C9E76FF7}"/>
              </a:ext>
            </a:extLst>
          </p:cNvPr>
          <p:cNvSpPr/>
          <p:nvPr/>
        </p:nvSpPr>
        <p:spPr>
          <a:xfrm>
            <a:off x="2023110" y="80010"/>
            <a:ext cx="4072890" cy="674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video bai 17">
            <a:hlinkClick r:id="" action="ppaction://media"/>
            <a:extLst>
              <a:ext uri="{FF2B5EF4-FFF2-40B4-BE49-F238E27FC236}">
                <a16:creationId xmlns:a16="http://schemas.microsoft.com/office/drawing/2014/main" id="{7B826C15-DCF6-4E0E-A99E-60AAF3FD8D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" y="1167288"/>
            <a:ext cx="9791700" cy="5507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0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AE984-F799-4AF3-8F51-C011693F4962}"/>
              </a:ext>
            </a:extLst>
          </p:cNvPr>
          <p:cNvSpPr txBox="1"/>
          <p:nvPr/>
        </p:nvSpPr>
        <p:spPr>
          <a:xfrm>
            <a:off x="880110" y="123885"/>
            <a:ext cx="693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4708-052B-4499-8D69-0498E93AF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2" y="685800"/>
            <a:ext cx="8334375" cy="1028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E7835C9-73A3-4EA5-BF89-4E1211C75594}"/>
              </a:ext>
            </a:extLst>
          </p:cNvPr>
          <p:cNvSpPr/>
          <p:nvPr/>
        </p:nvSpPr>
        <p:spPr>
          <a:xfrm>
            <a:off x="7818120" y="1200150"/>
            <a:ext cx="411480" cy="354330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95DC1-AC4D-4A73-B6DF-587A1177770E}"/>
              </a:ext>
            </a:extLst>
          </p:cNvPr>
          <p:cNvSpPr txBox="1"/>
          <p:nvPr/>
        </p:nvSpPr>
        <p:spPr>
          <a:xfrm>
            <a:off x="1291590" y="186880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A972A-9C49-4201-89B1-73DFB957384E}"/>
              </a:ext>
            </a:extLst>
          </p:cNvPr>
          <p:cNvSpPr txBox="1"/>
          <p:nvPr/>
        </p:nvSpPr>
        <p:spPr>
          <a:xfrm>
            <a:off x="1449704" y="28442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67C59-521C-43FC-814D-0DF1DC8D0DBA}"/>
              </a:ext>
            </a:extLst>
          </p:cNvPr>
          <p:cNvSpPr txBox="1"/>
          <p:nvPr/>
        </p:nvSpPr>
        <p:spPr>
          <a:xfrm>
            <a:off x="1291590" y="36137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93141-CDC6-4C82-91EA-DFE38A6728CF}"/>
              </a:ext>
            </a:extLst>
          </p:cNvPr>
          <p:cNvSpPr txBox="1"/>
          <p:nvPr/>
        </p:nvSpPr>
        <p:spPr>
          <a:xfrm>
            <a:off x="1291590" y="4296757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6C9EC-4AA5-4E35-A779-95486C5FB564}"/>
              </a:ext>
            </a:extLst>
          </p:cNvPr>
          <p:cNvSpPr txBox="1"/>
          <p:nvPr/>
        </p:nvSpPr>
        <p:spPr>
          <a:xfrm>
            <a:off x="1188720" y="4979789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A5BC8-66FB-4FB2-936C-664F305CB6FC}"/>
              </a:ext>
            </a:extLst>
          </p:cNvPr>
          <p:cNvSpPr txBox="1"/>
          <p:nvPr/>
        </p:nvSpPr>
        <p:spPr>
          <a:xfrm>
            <a:off x="1188720" y="5790396"/>
            <a:ext cx="9292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9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F2131-8BF8-4FCE-8195-D76F04948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280160"/>
            <a:ext cx="8995410" cy="38157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9C55C7-3E97-40FC-B6B9-E6D06A758D89}"/>
              </a:ext>
            </a:extLst>
          </p:cNvPr>
          <p:cNvCxnSpPr>
            <a:cxnSpLocks/>
          </p:cNvCxnSpPr>
          <p:nvPr/>
        </p:nvCxnSpPr>
        <p:spPr>
          <a:xfrm>
            <a:off x="3954780" y="2571750"/>
            <a:ext cx="868680" cy="954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C0D7CD-5BD2-4D28-8D60-DD7E316F477D}"/>
              </a:ext>
            </a:extLst>
          </p:cNvPr>
          <p:cNvCxnSpPr/>
          <p:nvPr/>
        </p:nvCxnSpPr>
        <p:spPr>
          <a:xfrm>
            <a:off x="3954780" y="3526155"/>
            <a:ext cx="1017270" cy="1217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779E9E-8181-4103-B70B-4A6A5D709A10}"/>
              </a:ext>
            </a:extLst>
          </p:cNvPr>
          <p:cNvCxnSpPr/>
          <p:nvPr/>
        </p:nvCxnSpPr>
        <p:spPr>
          <a:xfrm flipV="1">
            <a:off x="3954780" y="2571750"/>
            <a:ext cx="868680" cy="19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872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85FFC6-C654-4844-86FE-4BCB0FE92433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DC9CF-820C-48E7-8CE9-78503EF37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728787"/>
            <a:ext cx="8972550" cy="34004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ED48A9-D29B-41C4-A866-7823EAA78EFC}"/>
              </a:ext>
            </a:extLst>
          </p:cNvPr>
          <p:cNvCxnSpPr/>
          <p:nvPr/>
        </p:nvCxnSpPr>
        <p:spPr>
          <a:xfrm flipH="1">
            <a:off x="3211830" y="3348990"/>
            <a:ext cx="2884170" cy="445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C31283-0EF4-4D24-B45C-D66263B22EEB}"/>
              </a:ext>
            </a:extLst>
          </p:cNvPr>
          <p:cNvCxnSpPr/>
          <p:nvPr/>
        </p:nvCxnSpPr>
        <p:spPr>
          <a:xfrm flipH="1">
            <a:off x="3291840" y="2366010"/>
            <a:ext cx="2171700" cy="1428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70FA0F-AAEB-46F7-B96D-E29DB84FA93C}"/>
              </a:ext>
            </a:extLst>
          </p:cNvPr>
          <p:cNvCxnSpPr/>
          <p:nvPr/>
        </p:nvCxnSpPr>
        <p:spPr>
          <a:xfrm flipH="1" flipV="1">
            <a:off x="3383280" y="3794760"/>
            <a:ext cx="3703320" cy="525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0B22D-7882-4511-B27E-BC8E1CB9670C}"/>
              </a:ext>
            </a:extLst>
          </p:cNvPr>
          <p:cNvCxnSpPr/>
          <p:nvPr/>
        </p:nvCxnSpPr>
        <p:spPr>
          <a:xfrm>
            <a:off x="4949190" y="2823210"/>
            <a:ext cx="4343400" cy="110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9B7FFA-9C9C-4184-9197-BC56F4227109}"/>
              </a:ext>
            </a:extLst>
          </p:cNvPr>
          <p:cNvCxnSpPr/>
          <p:nvPr/>
        </p:nvCxnSpPr>
        <p:spPr>
          <a:xfrm>
            <a:off x="8012430" y="2731770"/>
            <a:ext cx="128016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38F2BF-61BC-4295-8483-21C3308B15C9}"/>
              </a:ext>
            </a:extLst>
          </p:cNvPr>
          <p:cNvCxnSpPr/>
          <p:nvPr/>
        </p:nvCxnSpPr>
        <p:spPr>
          <a:xfrm>
            <a:off x="4949190" y="3657600"/>
            <a:ext cx="4171950" cy="274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0F8C6-D985-4ED0-B9A3-8AB747D12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B8BC2-C465-4A62-9E78-4012E0C5B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75" y="541020"/>
            <a:ext cx="7943850" cy="23241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BD1F351D-604C-4930-81F8-9276071DD995}"/>
              </a:ext>
            </a:extLst>
          </p:cNvPr>
          <p:cNvSpPr/>
          <p:nvPr/>
        </p:nvSpPr>
        <p:spPr>
          <a:xfrm>
            <a:off x="822960" y="3017520"/>
            <a:ext cx="10812780" cy="3840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5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CA8D-C56A-4BFA-A2F6-0B79787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AE89-6E2D-4D38-9977-0573F3316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0C129-EA74-4EE2-942C-BC311FA71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7053E-1200-410A-A199-8166DD3FA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078" y="5119660"/>
            <a:ext cx="2800350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CF64-A18A-4BB8-947E-F3E023828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022" y="3586163"/>
            <a:ext cx="29337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 + 4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B3C450-B7C3-404C-9D31-B883F8916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5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(2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A057136-5E9F-4E84-A8C1-A3B68D6B57C3}"/>
              </a:ext>
            </a:extLst>
          </p:cNvPr>
          <p:cNvSpPr txBox="1"/>
          <p:nvPr/>
        </p:nvSpPr>
        <p:spPr>
          <a:xfrm>
            <a:off x="5503965" y="2105956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180753" y="95693"/>
            <a:ext cx="3209719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0C56-4858-4595-9418-51E869A03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4CE6A68-FB60-4888-BE93-C94A700D95AD}"/>
              </a:ext>
            </a:extLst>
          </p:cNvPr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2EAC0B5-B463-42E1-9838-3A44B2FC2AA7}"/>
              </a:ext>
            </a:extLst>
          </p:cNvPr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2B5AB7F-B892-4164-9575-EE29CCD35EE1}"/>
              </a:ext>
            </a:extLst>
          </p:cNvPr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5676455-FEE5-4D70-B49A-C27FD7350A23}"/>
              </a:ext>
            </a:extLst>
          </p:cNvPr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A5C23-1DB5-469F-A881-063E759CA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685" y="1385887"/>
            <a:ext cx="9824482" cy="484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1594884" y="342900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0FA56-87C5-4E4A-928A-F4471EE89476}"/>
              </a:ext>
            </a:extLst>
          </p:cNvPr>
          <p:cNvSpPr/>
          <p:nvPr/>
        </p:nvSpPr>
        <p:spPr>
          <a:xfrm>
            <a:off x="5059325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DC4B-A3CE-4001-AD62-E7C62AF642B5}"/>
              </a:ext>
            </a:extLst>
          </p:cNvPr>
          <p:cNvSpPr/>
          <p:nvPr/>
        </p:nvSpPr>
        <p:spPr>
          <a:xfrm>
            <a:off x="8825022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14149-95D4-422E-8811-0C08FABDFC4F}"/>
              </a:ext>
            </a:extLst>
          </p:cNvPr>
          <p:cNvSpPr/>
          <p:nvPr/>
        </p:nvSpPr>
        <p:spPr>
          <a:xfrm>
            <a:off x="1610832" y="5785773"/>
            <a:ext cx="2262526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FCFC0-175D-4C2D-ACEA-6754CDFB0D86}"/>
              </a:ext>
            </a:extLst>
          </p:cNvPr>
          <p:cNvSpPr/>
          <p:nvPr/>
        </p:nvSpPr>
        <p:spPr>
          <a:xfrm>
            <a:off x="5249824" y="591701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9CDE6-DA99-4B14-93CF-1A7EA5D264F6}"/>
              </a:ext>
            </a:extLst>
          </p:cNvPr>
          <p:cNvSpPr/>
          <p:nvPr/>
        </p:nvSpPr>
        <p:spPr>
          <a:xfrm>
            <a:off x="8825021" y="5796404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45243-6892-4523-95C1-B0E62A756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44" y="473632"/>
            <a:ext cx="7738730" cy="2072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883040-5C7F-4B97-953D-78A027CA5638}"/>
              </a:ext>
            </a:extLst>
          </p:cNvPr>
          <p:cNvSpPr/>
          <p:nvPr/>
        </p:nvSpPr>
        <p:spPr>
          <a:xfrm>
            <a:off x="2615609" y="3072809"/>
            <a:ext cx="5869172" cy="126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DA3E0-6474-41ED-A0F0-D2D31A439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C80D4B0-114C-45B8-BF80-7682C1154F8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2\u03A20{44ECE58B-286D-4ACC-9C20-C9B30B74235D}&quot;,&quot;D:\\PAPOI GỬI THƯ VIỆ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Ôn tập giữa học kì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1E0976-1B1B-4386-B299-784E259DF00A}:5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DBF28F-5565-402E-908E-5EC0368280CE}:5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AD85D3-3F00-4C03-888D-9B456622107F}:5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7CDE40-3278-41EF-8C48-EA6DE3F7AB63}:5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B6F203-C232-4E0C-8CD9-19F43C49E2DD}:5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DC4074-2C45-4B2D-953B-793DEB8B0DED}:5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872E4D-27A7-44C3-9A87-E168DE3B6290}:5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01B3E1-3C79-4E82-8C4B-FFC7A42D7FF8}:5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CD4FE1-6CBC-41F4-9CD0-D9BB92EAE9A5}:5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6FA40F-E333-45EE-A11F-AC38D21DED69}:5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BD828B-2C23-475B-8FD0-ACC4E3FFEBE2}:26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7D410E-9578-488C-9DDF-3EEC2B8BEA58}:5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733D4-AC84-4B53-9680-ED43C587FBFC}:5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B00500-2AF7-4296-BF9F-DC837F2217CE}:5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B4C1C2-8C83-4364-AEB8-F0BD51A4FEC8}:5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BA6B59-72A4-4499-BC8E-3319DC964309}:5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CAF04-1508-411E-B45C-D300B4B2BAA9}:5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F8943B-69A0-4A3D-89DB-6D886639A5EA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E410E-9515-45B2-A921-6E17AAA74F05}:4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48C5FD-1EB0-4CD8-9A8F-4263B6BC0E43}:5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48AD11-030C-4F67-9537-14AF5C1E5EDF}:5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7EC40-F1FA-4755-88AC-6B5596295AA8}:5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5D6BCF-D95A-4F6C-9D0D-4AE794EEA9C5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48397E-C53D-4322-A372-56B6951197A9}:5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37536B-42D4-41A9-B8A6-4B2716AA9DD8}:503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467</Words>
  <Application>Microsoft Office PowerPoint</Application>
  <PresentationFormat>Widescreen</PresentationFormat>
  <Paragraphs>71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Badge</vt:lpstr>
      <vt:lpstr>Office Theme</vt:lpstr>
      <vt:lpstr>4_Office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giữa học kì 1</dc:title>
  <dc:creator>tran thao</dc:creator>
  <cp:lastModifiedBy>HP</cp:lastModifiedBy>
  <cp:revision>25</cp:revision>
  <dcterms:created xsi:type="dcterms:W3CDTF">2021-05-24T13:36:31Z</dcterms:created>
  <dcterms:modified xsi:type="dcterms:W3CDTF">2024-11-05T07:36:51Z</dcterms:modified>
</cp:coreProperties>
</file>