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42"/>
  </p:notesMasterIdLst>
  <p:sldIdLst>
    <p:sldId id="927" r:id="rId2"/>
    <p:sldId id="929" r:id="rId3"/>
    <p:sldId id="930" r:id="rId4"/>
    <p:sldId id="313" r:id="rId5"/>
    <p:sldId id="931" r:id="rId6"/>
    <p:sldId id="358" r:id="rId7"/>
    <p:sldId id="932" r:id="rId8"/>
    <p:sldId id="384" r:id="rId9"/>
    <p:sldId id="933" r:id="rId10"/>
    <p:sldId id="390" r:id="rId11"/>
    <p:sldId id="952" r:id="rId12"/>
    <p:sldId id="953" r:id="rId13"/>
    <p:sldId id="387" r:id="rId14"/>
    <p:sldId id="955" r:id="rId15"/>
    <p:sldId id="956" r:id="rId16"/>
    <p:sldId id="957" r:id="rId17"/>
    <p:sldId id="395" r:id="rId18"/>
    <p:sldId id="959" r:id="rId19"/>
    <p:sldId id="960" r:id="rId20"/>
    <p:sldId id="961" r:id="rId21"/>
    <p:sldId id="399" r:id="rId22"/>
    <p:sldId id="963" r:id="rId23"/>
    <p:sldId id="964" r:id="rId24"/>
    <p:sldId id="965" r:id="rId25"/>
    <p:sldId id="402" r:id="rId26"/>
    <p:sldId id="951" r:id="rId27"/>
    <p:sldId id="936" r:id="rId28"/>
    <p:sldId id="937" r:id="rId29"/>
    <p:sldId id="938" r:id="rId30"/>
    <p:sldId id="939" r:id="rId31"/>
    <p:sldId id="940" r:id="rId32"/>
    <p:sldId id="941" r:id="rId33"/>
    <p:sldId id="942" r:id="rId34"/>
    <p:sldId id="943" r:id="rId35"/>
    <p:sldId id="945" r:id="rId36"/>
    <p:sldId id="946" r:id="rId37"/>
    <p:sldId id="947" r:id="rId38"/>
    <p:sldId id="948" r:id="rId39"/>
    <p:sldId id="949" r:id="rId40"/>
    <p:sldId id="950" r:id="rId41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43"/>
      <p:bold r:id="rId44"/>
      <p:italic r:id="rId45"/>
      <p:boldItalic r:id="rId46"/>
    </p:embeddedFont>
    <p:embeddedFont>
      <p:font typeface="Englebert" panose="020B0604020202020204" charset="0"/>
      <p:regular r:id="rId47"/>
    </p:embeddedFont>
    <p:embeddedFont>
      <p:font typeface="Fredoka One" panose="02000000000000000000" pitchFamily="2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35">
          <p15:clr>
            <a:srgbClr val="9AA0A6"/>
          </p15:clr>
        </p15:guide>
        <p15:guide id="2" orient="horz" pos="795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7734F6-6366-4B62-8A71-E966253195C5}">
  <a:tblStyle styleId="{D67734F6-6366-4B62-8A71-E966253195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4" y="48"/>
      </p:cViewPr>
      <p:guideLst>
        <p:guide orient="horz" pos="1935"/>
        <p:guide orient="horz" pos="7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06086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GAWoPPtI8c&amp;list=PL8_ETpRL2xNay3h-a-vBjWhplE1wXFpSJ&amp;index=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1305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8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09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5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09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85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28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9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38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17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1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eaa3974c8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eaa3974c8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530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eb71e308dc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eb71e308dc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73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95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Teacher may let pupils watch the animation video of the song and have them sing along.</a:t>
            </a:r>
            <a:endParaRPr lang="en-GB" b="0">
              <a:effectLst/>
            </a:endParaRPr>
          </a:p>
          <a:p>
            <a:pPr marL="158750" indent="0" rtl="0">
              <a:buNone/>
            </a:pPr>
            <a:r>
              <a:rPr lang="en-GB" sz="1100" b="0" i="0" u="sng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https://www.youtube.com/watch?v=-GAWoPPtI8c&amp;list=PL8_ETpRL2xNay3h-a-vBjWhplE1wXFpSJ&amp;index=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78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143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528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80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83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pupils</a:t>
            </a:r>
            <a:r>
              <a:rPr lang="en-US" baseline="0" dirty="0"/>
              <a:t> to look at the map and find the countries. Draw lines from countries to Viet 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1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91650" y="2680050"/>
            <a:ext cx="25608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75" y="3089538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0" y="-15338"/>
              <a:ext cx="9154800" cy="5355429"/>
              <a:chOff x="0" y="-15338"/>
              <a:chExt cx="9154800" cy="5355429"/>
            </a:xfrm>
          </p:grpSpPr>
          <p:sp>
            <p:nvSpPr>
              <p:cNvPr id="13" name="Google Shape;13;p2"/>
              <p:cNvSpPr/>
              <p:nvPr/>
            </p:nvSpPr>
            <p:spPr>
              <a:xfrm rot="10800000" flipH="1">
                <a:off x="0" y="105012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0" y="-15338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62600" y="1050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2190330">
                <a:off x="8791100" y="4305925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flipH="1">
                <a:off x="7" y="4545674"/>
                <a:ext cx="9154793" cy="794417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0" y="4448625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2700000">
                <a:off x="3679701" y="4916412"/>
                <a:ext cx="178073" cy="199698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9800" y="4843038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-1283699">
                <a:off x="8802724" y="435152"/>
                <a:ext cx="178077" cy="199703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2190330">
                <a:off x="5888775" y="775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 rot="1578068">
              <a:off x="676320" y="4076027"/>
              <a:ext cx="178079" cy="199705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98675" y="83325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36400" y="440878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2200" y="932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84975" y="2737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2700000">
              <a:off x="229801" y="121536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015288" y="2164123"/>
            <a:ext cx="511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5931900" y="1214300"/>
            <a:ext cx="119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2391900" y="3530225"/>
            <a:ext cx="4360200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34" name="Google Shape;34;p3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4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title"/>
          </p:nvPr>
        </p:nvSpPr>
        <p:spPr>
          <a:xfrm>
            <a:off x="834192" y="1462050"/>
            <a:ext cx="20859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2" hasCustomPrompt="1"/>
          </p:nvPr>
        </p:nvSpPr>
        <p:spPr>
          <a:xfrm>
            <a:off x="2591842" y="1172625"/>
            <a:ext cx="442800" cy="29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1"/>
          </p:nvPr>
        </p:nvSpPr>
        <p:spPr>
          <a:xfrm>
            <a:off x="719842" y="2198075"/>
            <a:ext cx="23148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3"/>
          </p:nvPr>
        </p:nvSpPr>
        <p:spPr>
          <a:xfrm>
            <a:off x="3518275" y="1462050"/>
            <a:ext cx="20859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4" hasCustomPrompt="1"/>
          </p:nvPr>
        </p:nvSpPr>
        <p:spPr>
          <a:xfrm>
            <a:off x="5287329" y="1172625"/>
            <a:ext cx="442800" cy="29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5"/>
          </p:nvPr>
        </p:nvSpPr>
        <p:spPr>
          <a:xfrm>
            <a:off x="3415329" y="2198075"/>
            <a:ext cx="23148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6"/>
          </p:nvPr>
        </p:nvSpPr>
        <p:spPr>
          <a:xfrm>
            <a:off x="6202100" y="1462050"/>
            <a:ext cx="20859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7" hasCustomPrompt="1"/>
          </p:nvPr>
        </p:nvSpPr>
        <p:spPr>
          <a:xfrm>
            <a:off x="7982792" y="1172625"/>
            <a:ext cx="442800" cy="29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8"/>
          </p:nvPr>
        </p:nvSpPr>
        <p:spPr>
          <a:xfrm>
            <a:off x="6110792" y="2198075"/>
            <a:ext cx="23148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9"/>
          </p:nvPr>
        </p:nvSpPr>
        <p:spPr>
          <a:xfrm>
            <a:off x="834192" y="3109125"/>
            <a:ext cx="20859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13" hasCustomPrompt="1"/>
          </p:nvPr>
        </p:nvSpPr>
        <p:spPr>
          <a:xfrm>
            <a:off x="2591842" y="2819700"/>
            <a:ext cx="442800" cy="29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4"/>
          </p:nvPr>
        </p:nvSpPr>
        <p:spPr>
          <a:xfrm>
            <a:off x="719842" y="3845150"/>
            <a:ext cx="23148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15"/>
          </p:nvPr>
        </p:nvSpPr>
        <p:spPr>
          <a:xfrm>
            <a:off x="3518275" y="3109125"/>
            <a:ext cx="20859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16" hasCustomPrompt="1"/>
          </p:nvPr>
        </p:nvSpPr>
        <p:spPr>
          <a:xfrm>
            <a:off x="5287329" y="2819700"/>
            <a:ext cx="442800" cy="29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7"/>
          </p:nvPr>
        </p:nvSpPr>
        <p:spPr>
          <a:xfrm>
            <a:off x="3415329" y="3845150"/>
            <a:ext cx="23148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18"/>
          </p:nvPr>
        </p:nvSpPr>
        <p:spPr>
          <a:xfrm>
            <a:off x="6202100" y="3109125"/>
            <a:ext cx="20859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9" hasCustomPrompt="1"/>
          </p:nvPr>
        </p:nvSpPr>
        <p:spPr>
          <a:xfrm>
            <a:off x="7982792" y="2819700"/>
            <a:ext cx="442800" cy="29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0"/>
          </p:nvPr>
        </p:nvSpPr>
        <p:spPr>
          <a:xfrm>
            <a:off x="6110792" y="3845150"/>
            <a:ext cx="23148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7" name="Google Shape;207;p13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208" name="Google Shape;208;p13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 rot="2190330">
              <a:off x="8736250" y="23838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407875" y="1406513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13"/>
          <p:cNvSpPr/>
          <p:nvPr/>
        </p:nvSpPr>
        <p:spPr>
          <a:xfrm flipH="1">
            <a:off x="715000" y="388500"/>
            <a:ext cx="7713900" cy="5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title" idx="21"/>
          </p:nvPr>
        </p:nvSpPr>
        <p:spPr>
          <a:xfrm>
            <a:off x="720000" y="37779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4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5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444" name="Google Shape;444;p25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4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0"/>
          <p:cNvGrpSpPr/>
          <p:nvPr/>
        </p:nvGrpSpPr>
        <p:grpSpPr>
          <a:xfrm>
            <a:off x="0" y="-15338"/>
            <a:ext cx="9154800" cy="5355429"/>
            <a:chOff x="0" y="-15338"/>
            <a:chExt cx="9154800" cy="5355429"/>
          </a:xfrm>
        </p:grpSpPr>
        <p:sp>
          <p:nvSpPr>
            <p:cNvPr id="155" name="Google Shape;155;p10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0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0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0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0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0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0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10"/>
          <p:cNvSpPr/>
          <p:nvPr/>
        </p:nvSpPr>
        <p:spPr>
          <a:xfrm flipH="1">
            <a:off x="715000" y="388500"/>
            <a:ext cx="7713900" cy="5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 txBox="1">
            <a:spLocks noGrp="1"/>
          </p:cNvSpPr>
          <p:nvPr>
            <p:ph type="title"/>
          </p:nvPr>
        </p:nvSpPr>
        <p:spPr>
          <a:xfrm>
            <a:off x="719950" y="361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309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70" r:id="rId5"/>
    <p:sldLayoutId id="2147483671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8"/>
          <p:cNvSpPr/>
          <p:nvPr/>
        </p:nvSpPr>
        <p:spPr>
          <a:xfrm>
            <a:off x="1297551" y="1598844"/>
            <a:ext cx="6519900" cy="2467344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8"/>
          <p:cNvSpPr/>
          <p:nvPr/>
        </p:nvSpPr>
        <p:spPr>
          <a:xfrm>
            <a:off x="1411269" y="3926320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8"/>
          <p:cNvSpPr/>
          <p:nvPr/>
        </p:nvSpPr>
        <p:spPr>
          <a:xfrm>
            <a:off x="6956199" y="1414550"/>
            <a:ext cx="1083071" cy="666245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8"/>
          <p:cNvSpPr/>
          <p:nvPr/>
        </p:nvSpPr>
        <p:spPr>
          <a:xfrm>
            <a:off x="1923633" y="2471680"/>
            <a:ext cx="3318467" cy="4380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Fredoka One"/>
              </a:rPr>
              <a:t>Extension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bg2">
                  <a:lumMod val="60000"/>
                  <a:lumOff val="40000"/>
                </a:schemeClr>
              </a:solidFill>
              <a:latin typeface="Fredoka One"/>
            </a:endParaRPr>
          </a:p>
        </p:txBody>
      </p:sp>
      <p:grpSp>
        <p:nvGrpSpPr>
          <p:cNvPr id="472" name="Google Shape;472;p28"/>
          <p:cNvGrpSpPr/>
          <p:nvPr/>
        </p:nvGrpSpPr>
        <p:grpSpPr>
          <a:xfrm>
            <a:off x="772056" y="1246863"/>
            <a:ext cx="1230545" cy="1615348"/>
            <a:chOff x="772056" y="1246863"/>
            <a:chExt cx="1230545" cy="1615348"/>
          </a:xfrm>
        </p:grpSpPr>
        <p:sp>
          <p:nvSpPr>
            <p:cNvPr id="473" name="Google Shape;473;p28"/>
            <p:cNvSpPr/>
            <p:nvPr/>
          </p:nvSpPr>
          <p:spPr>
            <a:xfrm>
              <a:off x="1233705" y="2607864"/>
              <a:ext cx="326880" cy="254347"/>
            </a:xfrm>
            <a:custGeom>
              <a:avLst/>
              <a:gdLst/>
              <a:ahLst/>
              <a:cxnLst/>
              <a:rect l="l" t="t" r="r" b="b"/>
              <a:pathLst>
                <a:path w="3529" h="2746" extrusionOk="0">
                  <a:moveTo>
                    <a:pt x="2200" y="1"/>
                  </a:moveTo>
                  <a:cubicBezTo>
                    <a:pt x="2185" y="1"/>
                    <a:pt x="2169" y="2"/>
                    <a:pt x="2154" y="3"/>
                  </a:cubicBezTo>
                  <a:cubicBezTo>
                    <a:pt x="1902" y="23"/>
                    <a:pt x="1214" y="407"/>
                    <a:pt x="1102" y="700"/>
                  </a:cubicBezTo>
                  <a:cubicBezTo>
                    <a:pt x="840" y="893"/>
                    <a:pt x="1" y="2055"/>
                    <a:pt x="354" y="2399"/>
                  </a:cubicBezTo>
                  <a:cubicBezTo>
                    <a:pt x="406" y="2449"/>
                    <a:pt x="462" y="2470"/>
                    <a:pt x="518" y="2470"/>
                  </a:cubicBezTo>
                  <a:cubicBezTo>
                    <a:pt x="769" y="2470"/>
                    <a:pt x="1036" y="2054"/>
                    <a:pt x="1102" y="1914"/>
                  </a:cubicBezTo>
                  <a:lnTo>
                    <a:pt x="1102" y="1914"/>
                  </a:lnTo>
                  <a:cubicBezTo>
                    <a:pt x="1093" y="2167"/>
                    <a:pt x="1123" y="2399"/>
                    <a:pt x="1244" y="2581"/>
                  </a:cubicBezTo>
                  <a:cubicBezTo>
                    <a:pt x="1271" y="2585"/>
                    <a:pt x="1298" y="2587"/>
                    <a:pt x="1323" y="2587"/>
                  </a:cubicBezTo>
                  <a:cubicBezTo>
                    <a:pt x="1604" y="2587"/>
                    <a:pt x="1746" y="2336"/>
                    <a:pt x="1821" y="2086"/>
                  </a:cubicBezTo>
                  <a:cubicBezTo>
                    <a:pt x="1898" y="2318"/>
                    <a:pt x="2031" y="2745"/>
                    <a:pt x="2300" y="2745"/>
                  </a:cubicBezTo>
                  <a:cubicBezTo>
                    <a:pt x="2311" y="2745"/>
                    <a:pt x="2324" y="2744"/>
                    <a:pt x="2336" y="2743"/>
                  </a:cubicBezTo>
                  <a:cubicBezTo>
                    <a:pt x="2659" y="2702"/>
                    <a:pt x="2619" y="2328"/>
                    <a:pt x="2578" y="2066"/>
                  </a:cubicBezTo>
                  <a:lnTo>
                    <a:pt x="2578" y="2066"/>
                  </a:lnTo>
                  <a:cubicBezTo>
                    <a:pt x="2848" y="2143"/>
                    <a:pt x="2981" y="2523"/>
                    <a:pt x="3273" y="2523"/>
                  </a:cubicBezTo>
                  <a:cubicBezTo>
                    <a:pt x="3287" y="2523"/>
                    <a:pt x="3302" y="2522"/>
                    <a:pt x="3317" y="2520"/>
                  </a:cubicBezTo>
                  <a:cubicBezTo>
                    <a:pt x="3529" y="1873"/>
                    <a:pt x="3418" y="1055"/>
                    <a:pt x="3014" y="529"/>
                  </a:cubicBezTo>
                  <a:cubicBezTo>
                    <a:pt x="2830" y="297"/>
                    <a:pt x="2518" y="1"/>
                    <a:pt x="220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772056" y="1312440"/>
              <a:ext cx="1230545" cy="1372140"/>
            </a:xfrm>
            <a:custGeom>
              <a:avLst/>
              <a:gdLst/>
              <a:ahLst/>
              <a:cxnLst/>
              <a:rect l="l" t="t" r="r" b="b"/>
              <a:pathLst>
                <a:path w="13285" h="14814" extrusionOk="0">
                  <a:moveTo>
                    <a:pt x="6507" y="0"/>
                  </a:moveTo>
                  <a:cubicBezTo>
                    <a:pt x="6364" y="0"/>
                    <a:pt x="6221" y="6"/>
                    <a:pt x="6077" y="17"/>
                  </a:cubicBezTo>
                  <a:cubicBezTo>
                    <a:pt x="2588" y="280"/>
                    <a:pt x="0" y="3798"/>
                    <a:pt x="314" y="7883"/>
                  </a:cubicBezTo>
                  <a:cubicBezTo>
                    <a:pt x="615" y="11805"/>
                    <a:pt x="3470" y="14813"/>
                    <a:pt x="6794" y="14813"/>
                  </a:cubicBezTo>
                  <a:cubicBezTo>
                    <a:pt x="6932" y="14813"/>
                    <a:pt x="7070" y="14808"/>
                    <a:pt x="7209" y="14798"/>
                  </a:cubicBezTo>
                  <a:cubicBezTo>
                    <a:pt x="10697" y="14535"/>
                    <a:pt x="13285" y="11006"/>
                    <a:pt x="12972" y="6922"/>
                  </a:cubicBezTo>
                  <a:cubicBezTo>
                    <a:pt x="12671" y="3005"/>
                    <a:pt x="9824" y="0"/>
                    <a:pt x="650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854400" y="1448781"/>
              <a:ext cx="843922" cy="988952"/>
            </a:xfrm>
            <a:custGeom>
              <a:avLst/>
              <a:gdLst/>
              <a:ahLst/>
              <a:cxnLst/>
              <a:rect l="l" t="t" r="r" b="b"/>
              <a:pathLst>
                <a:path w="9111" h="10677" extrusionOk="0">
                  <a:moveTo>
                    <a:pt x="4419" y="0"/>
                  </a:moveTo>
                  <a:cubicBezTo>
                    <a:pt x="4328" y="0"/>
                    <a:pt x="4237" y="3"/>
                    <a:pt x="4146" y="10"/>
                  </a:cubicBezTo>
                  <a:cubicBezTo>
                    <a:pt x="1760" y="192"/>
                    <a:pt x="1" y="2720"/>
                    <a:pt x="223" y="5662"/>
                  </a:cubicBezTo>
                  <a:cubicBezTo>
                    <a:pt x="437" y="8492"/>
                    <a:pt x="2410" y="10677"/>
                    <a:pt x="4684" y="10677"/>
                  </a:cubicBezTo>
                  <a:cubicBezTo>
                    <a:pt x="4774" y="10677"/>
                    <a:pt x="4864" y="10673"/>
                    <a:pt x="4955" y="10667"/>
                  </a:cubicBezTo>
                  <a:cubicBezTo>
                    <a:pt x="7351" y="10485"/>
                    <a:pt x="9110" y="7947"/>
                    <a:pt x="8888" y="5005"/>
                  </a:cubicBezTo>
                  <a:cubicBezTo>
                    <a:pt x="8674" y="2175"/>
                    <a:pt x="6702" y="0"/>
                    <a:pt x="4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670019" y="2304456"/>
              <a:ext cx="91886" cy="89012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186928" y="1553630"/>
              <a:ext cx="58170" cy="55575"/>
            </a:xfrm>
            <a:custGeom>
              <a:avLst/>
              <a:gdLst/>
              <a:ahLst/>
              <a:cxnLst/>
              <a:rect l="l" t="t" r="r" b="b"/>
              <a:pathLst>
                <a:path w="628" h="600" extrusionOk="0">
                  <a:moveTo>
                    <a:pt x="304" y="0"/>
                  </a:moveTo>
                  <a:cubicBezTo>
                    <a:pt x="297" y="0"/>
                    <a:pt x="290" y="1"/>
                    <a:pt x="283" y="1"/>
                  </a:cubicBezTo>
                  <a:cubicBezTo>
                    <a:pt x="122" y="11"/>
                    <a:pt x="0" y="163"/>
                    <a:pt x="10" y="325"/>
                  </a:cubicBezTo>
                  <a:cubicBezTo>
                    <a:pt x="20" y="475"/>
                    <a:pt x="152" y="599"/>
                    <a:pt x="300" y="599"/>
                  </a:cubicBezTo>
                  <a:cubicBezTo>
                    <a:pt x="311" y="599"/>
                    <a:pt x="322" y="599"/>
                    <a:pt x="334" y="597"/>
                  </a:cubicBezTo>
                  <a:cubicBezTo>
                    <a:pt x="495" y="587"/>
                    <a:pt x="627" y="446"/>
                    <a:pt x="607" y="284"/>
                  </a:cubicBezTo>
                  <a:cubicBezTo>
                    <a:pt x="597" y="119"/>
                    <a:pt x="466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1473514" y="1532049"/>
              <a:ext cx="58077" cy="55482"/>
            </a:xfrm>
            <a:custGeom>
              <a:avLst/>
              <a:gdLst/>
              <a:ahLst/>
              <a:cxnLst/>
              <a:rect l="l" t="t" r="r" b="b"/>
              <a:pathLst>
                <a:path w="627" h="599" extrusionOk="0">
                  <a:moveTo>
                    <a:pt x="311" y="1"/>
                  </a:moveTo>
                  <a:cubicBezTo>
                    <a:pt x="305" y="1"/>
                    <a:pt x="299" y="1"/>
                    <a:pt x="293" y="1"/>
                  </a:cubicBezTo>
                  <a:cubicBezTo>
                    <a:pt x="121" y="12"/>
                    <a:pt x="0" y="153"/>
                    <a:pt x="10" y="325"/>
                  </a:cubicBezTo>
                  <a:cubicBezTo>
                    <a:pt x="29" y="480"/>
                    <a:pt x="161" y="599"/>
                    <a:pt x="315" y="599"/>
                  </a:cubicBezTo>
                  <a:cubicBezTo>
                    <a:pt x="321" y="599"/>
                    <a:pt x="327" y="598"/>
                    <a:pt x="333" y="598"/>
                  </a:cubicBezTo>
                  <a:cubicBezTo>
                    <a:pt x="495" y="588"/>
                    <a:pt x="627" y="446"/>
                    <a:pt x="607" y="275"/>
                  </a:cubicBezTo>
                  <a:cubicBezTo>
                    <a:pt x="596" y="119"/>
                    <a:pt x="465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1598004" y="1558354"/>
              <a:ext cx="118099" cy="113372"/>
            </a:xfrm>
            <a:custGeom>
              <a:avLst/>
              <a:gdLst/>
              <a:ahLst/>
              <a:cxnLst/>
              <a:rect l="l" t="t" r="r" b="b"/>
              <a:pathLst>
                <a:path w="1275" h="1224" extrusionOk="0">
                  <a:moveTo>
                    <a:pt x="587" y="0"/>
                  </a:moveTo>
                  <a:cubicBezTo>
                    <a:pt x="253" y="20"/>
                    <a:pt x="0" y="324"/>
                    <a:pt x="20" y="658"/>
                  </a:cubicBezTo>
                  <a:cubicBezTo>
                    <a:pt x="51" y="981"/>
                    <a:pt x="314" y="1224"/>
                    <a:pt x="638" y="1224"/>
                  </a:cubicBezTo>
                  <a:lnTo>
                    <a:pt x="688" y="1224"/>
                  </a:lnTo>
                  <a:cubicBezTo>
                    <a:pt x="1022" y="1193"/>
                    <a:pt x="1274" y="900"/>
                    <a:pt x="1254" y="566"/>
                  </a:cubicBezTo>
                  <a:cubicBezTo>
                    <a:pt x="1224" y="243"/>
                    <a:pt x="961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993988" y="1604295"/>
              <a:ext cx="117080" cy="113280"/>
            </a:xfrm>
            <a:custGeom>
              <a:avLst/>
              <a:gdLst/>
              <a:ahLst/>
              <a:cxnLst/>
              <a:rect l="l" t="t" r="r" b="b"/>
              <a:pathLst>
                <a:path w="1264" h="1223" extrusionOk="0">
                  <a:moveTo>
                    <a:pt x="556" y="0"/>
                  </a:moveTo>
                  <a:cubicBezTo>
                    <a:pt x="526" y="111"/>
                    <a:pt x="425" y="202"/>
                    <a:pt x="304" y="212"/>
                  </a:cubicBezTo>
                  <a:lnTo>
                    <a:pt x="273" y="212"/>
                  </a:lnTo>
                  <a:cubicBezTo>
                    <a:pt x="233" y="212"/>
                    <a:pt x="203" y="212"/>
                    <a:pt x="172" y="202"/>
                  </a:cubicBezTo>
                  <a:cubicBezTo>
                    <a:pt x="61" y="324"/>
                    <a:pt x="1" y="485"/>
                    <a:pt x="10" y="657"/>
                  </a:cubicBezTo>
                  <a:cubicBezTo>
                    <a:pt x="41" y="980"/>
                    <a:pt x="304" y="1223"/>
                    <a:pt x="627" y="1223"/>
                  </a:cubicBezTo>
                  <a:lnTo>
                    <a:pt x="668" y="1223"/>
                  </a:lnTo>
                  <a:cubicBezTo>
                    <a:pt x="1012" y="1193"/>
                    <a:pt x="1264" y="899"/>
                    <a:pt x="1234" y="566"/>
                  </a:cubicBezTo>
                  <a:cubicBezTo>
                    <a:pt x="1214" y="243"/>
                    <a:pt x="940" y="0"/>
                    <a:pt x="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1009920" y="1604295"/>
              <a:ext cx="35661" cy="19636"/>
            </a:xfrm>
            <a:custGeom>
              <a:avLst/>
              <a:gdLst/>
              <a:ahLst/>
              <a:cxnLst/>
              <a:rect l="l" t="t" r="r" b="b"/>
              <a:pathLst>
                <a:path w="385" h="212" extrusionOk="0">
                  <a:moveTo>
                    <a:pt x="384" y="0"/>
                  </a:moveTo>
                  <a:cubicBezTo>
                    <a:pt x="233" y="20"/>
                    <a:pt x="91" y="91"/>
                    <a:pt x="0" y="202"/>
                  </a:cubicBezTo>
                  <a:cubicBezTo>
                    <a:pt x="31" y="212"/>
                    <a:pt x="61" y="212"/>
                    <a:pt x="101" y="212"/>
                  </a:cubicBezTo>
                  <a:lnTo>
                    <a:pt x="132" y="212"/>
                  </a:lnTo>
                  <a:cubicBezTo>
                    <a:pt x="253" y="202"/>
                    <a:pt x="354" y="111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1660804" y="1813067"/>
              <a:ext cx="926" cy="1019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0" y="0"/>
                  </a:moveTo>
                  <a:lnTo>
                    <a:pt x="1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AA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1258065" y="1602813"/>
              <a:ext cx="228603" cy="158388"/>
            </a:xfrm>
            <a:custGeom>
              <a:avLst/>
              <a:gdLst/>
              <a:ahLst/>
              <a:cxnLst/>
              <a:rect l="l" t="t" r="r" b="b"/>
              <a:pathLst>
                <a:path w="2468" h="1710" extrusionOk="0">
                  <a:moveTo>
                    <a:pt x="1300" y="1"/>
                  </a:moveTo>
                  <a:cubicBezTo>
                    <a:pt x="1259" y="1"/>
                    <a:pt x="1216" y="2"/>
                    <a:pt x="1173" y="6"/>
                  </a:cubicBezTo>
                  <a:cubicBezTo>
                    <a:pt x="506" y="56"/>
                    <a:pt x="1" y="481"/>
                    <a:pt x="41" y="946"/>
                  </a:cubicBezTo>
                  <a:cubicBezTo>
                    <a:pt x="69" y="1380"/>
                    <a:pt x="565" y="1709"/>
                    <a:pt x="1174" y="1709"/>
                  </a:cubicBezTo>
                  <a:cubicBezTo>
                    <a:pt x="1217" y="1709"/>
                    <a:pt x="1260" y="1707"/>
                    <a:pt x="1304" y="1704"/>
                  </a:cubicBezTo>
                  <a:cubicBezTo>
                    <a:pt x="1962" y="1654"/>
                    <a:pt x="2468" y="1229"/>
                    <a:pt x="2437" y="764"/>
                  </a:cubicBezTo>
                  <a:cubicBezTo>
                    <a:pt x="2399" y="329"/>
                    <a:pt x="1902" y="1"/>
                    <a:pt x="13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1318921" y="1666815"/>
              <a:ext cx="26306" cy="25564"/>
            </a:xfrm>
            <a:custGeom>
              <a:avLst/>
              <a:gdLst/>
              <a:ahLst/>
              <a:cxnLst/>
              <a:rect l="l" t="t" r="r" b="b"/>
              <a:pathLst>
                <a:path w="284" h="276" extrusionOk="0">
                  <a:moveTo>
                    <a:pt x="149" y="1"/>
                  </a:moveTo>
                  <a:cubicBezTo>
                    <a:pt x="144" y="1"/>
                    <a:pt x="138" y="1"/>
                    <a:pt x="132" y="2"/>
                  </a:cubicBezTo>
                  <a:cubicBezTo>
                    <a:pt x="61" y="2"/>
                    <a:pt x="0" y="73"/>
                    <a:pt x="11" y="144"/>
                  </a:cubicBezTo>
                  <a:cubicBezTo>
                    <a:pt x="11" y="224"/>
                    <a:pt x="81" y="275"/>
                    <a:pt x="152" y="275"/>
                  </a:cubicBezTo>
                  <a:cubicBezTo>
                    <a:pt x="233" y="265"/>
                    <a:pt x="284" y="204"/>
                    <a:pt x="284" y="123"/>
                  </a:cubicBezTo>
                  <a:cubicBezTo>
                    <a:pt x="275" y="58"/>
                    <a:pt x="222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1389224" y="1661351"/>
              <a:ext cx="26306" cy="25472"/>
            </a:xfrm>
            <a:custGeom>
              <a:avLst/>
              <a:gdLst/>
              <a:ahLst/>
              <a:cxnLst/>
              <a:rect l="l" t="t" r="r" b="b"/>
              <a:pathLst>
                <a:path w="284" h="275" extrusionOk="0">
                  <a:moveTo>
                    <a:pt x="131" y="0"/>
                  </a:moveTo>
                  <a:cubicBezTo>
                    <a:pt x="61" y="11"/>
                    <a:pt x="0" y="72"/>
                    <a:pt x="10" y="152"/>
                  </a:cubicBezTo>
                  <a:cubicBezTo>
                    <a:pt x="10" y="218"/>
                    <a:pt x="71" y="275"/>
                    <a:pt x="136" y="275"/>
                  </a:cubicBezTo>
                  <a:cubicBezTo>
                    <a:pt x="141" y="275"/>
                    <a:pt x="146" y="274"/>
                    <a:pt x="151" y="274"/>
                  </a:cubicBezTo>
                  <a:cubicBezTo>
                    <a:pt x="223" y="274"/>
                    <a:pt x="283" y="203"/>
                    <a:pt x="273" y="132"/>
                  </a:cubicBezTo>
                  <a:cubicBezTo>
                    <a:pt x="273" y="51"/>
                    <a:pt x="20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540668" y="1246863"/>
              <a:ext cx="350592" cy="273798"/>
            </a:xfrm>
            <a:custGeom>
              <a:avLst/>
              <a:gdLst/>
              <a:ahLst/>
              <a:cxnLst/>
              <a:rect l="l" t="t" r="r" b="b"/>
              <a:pathLst>
                <a:path w="3785" h="2956" extrusionOk="0">
                  <a:moveTo>
                    <a:pt x="1612" y="0"/>
                  </a:moveTo>
                  <a:cubicBezTo>
                    <a:pt x="825" y="0"/>
                    <a:pt x="1" y="515"/>
                    <a:pt x="53" y="1321"/>
                  </a:cubicBezTo>
                  <a:cubicBezTo>
                    <a:pt x="660" y="1938"/>
                    <a:pt x="1439" y="2190"/>
                    <a:pt x="2086" y="2554"/>
                  </a:cubicBezTo>
                  <a:cubicBezTo>
                    <a:pt x="2427" y="2746"/>
                    <a:pt x="2864" y="2955"/>
                    <a:pt x="3205" y="2955"/>
                  </a:cubicBezTo>
                  <a:cubicBezTo>
                    <a:pt x="3511" y="2955"/>
                    <a:pt x="3739" y="2788"/>
                    <a:pt x="3753" y="2292"/>
                  </a:cubicBezTo>
                  <a:cubicBezTo>
                    <a:pt x="3784" y="1412"/>
                    <a:pt x="3076" y="604"/>
                    <a:pt x="2369" y="189"/>
                  </a:cubicBezTo>
                  <a:cubicBezTo>
                    <a:pt x="2145" y="60"/>
                    <a:pt x="1881" y="0"/>
                    <a:pt x="161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772056" y="1301140"/>
              <a:ext cx="340033" cy="295565"/>
            </a:xfrm>
            <a:custGeom>
              <a:avLst/>
              <a:gdLst/>
              <a:ahLst/>
              <a:cxnLst/>
              <a:rect l="l" t="t" r="r" b="b"/>
              <a:pathLst>
                <a:path w="3671" h="3191" extrusionOk="0">
                  <a:moveTo>
                    <a:pt x="2220" y="1"/>
                  </a:moveTo>
                  <a:cubicBezTo>
                    <a:pt x="1854" y="1"/>
                    <a:pt x="1488" y="105"/>
                    <a:pt x="1213" y="321"/>
                  </a:cubicBezTo>
                  <a:cubicBezTo>
                    <a:pt x="577" y="836"/>
                    <a:pt x="0" y="1746"/>
                    <a:pt x="162" y="2606"/>
                  </a:cubicBezTo>
                  <a:cubicBezTo>
                    <a:pt x="242" y="3037"/>
                    <a:pt x="446" y="3191"/>
                    <a:pt x="699" y="3191"/>
                  </a:cubicBezTo>
                  <a:cubicBezTo>
                    <a:pt x="1057" y="3191"/>
                    <a:pt x="1513" y="2882"/>
                    <a:pt x="1851" y="2615"/>
                  </a:cubicBezTo>
                  <a:cubicBezTo>
                    <a:pt x="2437" y="2150"/>
                    <a:pt x="3175" y="1797"/>
                    <a:pt x="3671" y="1089"/>
                  </a:cubicBezTo>
                  <a:cubicBezTo>
                    <a:pt x="3611" y="380"/>
                    <a:pt x="2916" y="1"/>
                    <a:pt x="222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1793820" y="2161563"/>
              <a:ext cx="52358" cy="50716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1761895" y="1973151"/>
              <a:ext cx="52358" cy="50717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1806848" y="2304438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1560573" y="2437713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1806848" y="1717563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28"/>
          <p:cNvSpPr/>
          <p:nvPr/>
        </p:nvSpPr>
        <p:spPr>
          <a:xfrm>
            <a:off x="5259119" y="2431465"/>
            <a:ext cx="2394897" cy="49986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Fredoka One"/>
              </a:rPr>
              <a:t>activities</a:t>
            </a:r>
            <a:endParaRPr b="1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bg2">
                  <a:lumMod val="60000"/>
                  <a:lumOff val="40000"/>
                </a:schemeClr>
              </a:solidFill>
              <a:latin typeface="Fredoka One"/>
            </a:endParaRPr>
          </a:p>
        </p:txBody>
      </p:sp>
      <p:grpSp>
        <p:nvGrpSpPr>
          <p:cNvPr id="493" name="Google Shape;493;p28"/>
          <p:cNvGrpSpPr/>
          <p:nvPr/>
        </p:nvGrpSpPr>
        <p:grpSpPr>
          <a:xfrm>
            <a:off x="5056038" y="272474"/>
            <a:ext cx="1008628" cy="1457830"/>
            <a:chOff x="4773183" y="303379"/>
            <a:chExt cx="1008628" cy="1457830"/>
          </a:xfrm>
        </p:grpSpPr>
        <p:grpSp>
          <p:nvGrpSpPr>
            <p:cNvPr id="494" name="Google Shape;494;p28"/>
            <p:cNvGrpSpPr/>
            <p:nvPr/>
          </p:nvGrpSpPr>
          <p:grpSpPr>
            <a:xfrm>
              <a:off x="4773183" y="303379"/>
              <a:ext cx="1008628" cy="1457830"/>
              <a:chOff x="3668213" y="-1122438"/>
              <a:chExt cx="1807576" cy="2612599"/>
            </a:xfrm>
          </p:grpSpPr>
          <p:sp>
            <p:nvSpPr>
              <p:cNvPr id="495" name="Google Shape;495;p28"/>
              <p:cNvSpPr/>
              <p:nvPr/>
            </p:nvSpPr>
            <p:spPr>
              <a:xfrm>
                <a:off x="3854607" y="-1122438"/>
                <a:ext cx="473249" cy="565764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3712" extrusionOk="0">
                    <a:moveTo>
                      <a:pt x="634" y="0"/>
                    </a:moveTo>
                    <a:cubicBezTo>
                      <a:pt x="432" y="0"/>
                      <a:pt x="266" y="115"/>
                      <a:pt x="193" y="440"/>
                    </a:cubicBezTo>
                    <a:cubicBezTo>
                      <a:pt x="0" y="1329"/>
                      <a:pt x="769" y="2138"/>
                      <a:pt x="1315" y="2724"/>
                    </a:cubicBezTo>
                    <a:cubicBezTo>
                      <a:pt x="1578" y="2987"/>
                      <a:pt x="1800" y="3321"/>
                      <a:pt x="2073" y="3563"/>
                    </a:cubicBezTo>
                    <a:cubicBezTo>
                      <a:pt x="2180" y="3661"/>
                      <a:pt x="2282" y="3712"/>
                      <a:pt x="2402" y="3712"/>
                    </a:cubicBezTo>
                    <a:cubicBezTo>
                      <a:pt x="2556" y="3712"/>
                      <a:pt x="2738" y="3628"/>
                      <a:pt x="2993" y="3452"/>
                    </a:cubicBezTo>
                    <a:cubicBezTo>
                      <a:pt x="3105" y="2360"/>
                      <a:pt x="2498" y="1137"/>
                      <a:pt x="1638" y="500"/>
                    </a:cubicBezTo>
                    <a:cubicBezTo>
                      <a:pt x="1376" y="300"/>
                      <a:pt x="959" y="0"/>
                      <a:pt x="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8"/>
              <p:cNvSpPr/>
              <p:nvPr/>
            </p:nvSpPr>
            <p:spPr>
              <a:xfrm>
                <a:off x="3973332" y="-979784"/>
                <a:ext cx="294313" cy="350707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01" extrusionOk="0">
                    <a:moveTo>
                      <a:pt x="394" y="0"/>
                    </a:moveTo>
                    <a:cubicBezTo>
                      <a:pt x="270" y="0"/>
                      <a:pt x="168" y="71"/>
                      <a:pt x="122" y="272"/>
                    </a:cubicBezTo>
                    <a:cubicBezTo>
                      <a:pt x="0" y="818"/>
                      <a:pt x="475" y="1323"/>
                      <a:pt x="819" y="1687"/>
                    </a:cubicBezTo>
                    <a:cubicBezTo>
                      <a:pt x="980" y="1849"/>
                      <a:pt x="1112" y="2061"/>
                      <a:pt x="1294" y="2213"/>
                    </a:cubicBezTo>
                    <a:cubicBezTo>
                      <a:pt x="1360" y="2270"/>
                      <a:pt x="1423" y="2301"/>
                      <a:pt x="1496" y="2301"/>
                    </a:cubicBezTo>
                    <a:cubicBezTo>
                      <a:pt x="1590" y="2301"/>
                      <a:pt x="1701" y="2250"/>
                      <a:pt x="1860" y="2142"/>
                    </a:cubicBezTo>
                    <a:cubicBezTo>
                      <a:pt x="1931" y="1465"/>
                      <a:pt x="1557" y="706"/>
                      <a:pt x="1021" y="312"/>
                    </a:cubicBezTo>
                    <a:cubicBezTo>
                      <a:pt x="852" y="187"/>
                      <a:pt x="595" y="0"/>
                      <a:pt x="394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8"/>
              <p:cNvSpPr/>
              <p:nvPr/>
            </p:nvSpPr>
            <p:spPr>
              <a:xfrm>
                <a:off x="4919322" y="-998530"/>
                <a:ext cx="556467" cy="516382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3388" extrusionOk="0">
                    <a:moveTo>
                      <a:pt x="2791" y="0"/>
                    </a:moveTo>
                    <a:cubicBezTo>
                      <a:pt x="1881" y="0"/>
                      <a:pt x="1254" y="930"/>
                      <a:pt x="810" y="1598"/>
                    </a:cubicBezTo>
                    <a:cubicBezTo>
                      <a:pt x="607" y="1911"/>
                      <a:pt x="334" y="2195"/>
                      <a:pt x="152" y="2518"/>
                    </a:cubicBezTo>
                    <a:cubicBezTo>
                      <a:pt x="1" y="2811"/>
                      <a:pt x="61" y="3013"/>
                      <a:pt x="466" y="3388"/>
                    </a:cubicBezTo>
                    <a:cubicBezTo>
                      <a:pt x="1558" y="3256"/>
                      <a:pt x="2609" y="2397"/>
                      <a:pt x="3044" y="1416"/>
                    </a:cubicBezTo>
                    <a:cubicBezTo>
                      <a:pt x="3266" y="930"/>
                      <a:pt x="3650" y="0"/>
                      <a:pt x="2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8"/>
              <p:cNvSpPr/>
              <p:nvPr/>
            </p:nvSpPr>
            <p:spPr>
              <a:xfrm>
                <a:off x="4990191" y="-867612"/>
                <a:ext cx="345372" cy="320681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104" extrusionOk="0">
                    <a:moveTo>
                      <a:pt x="1729" y="1"/>
                    </a:moveTo>
                    <a:cubicBezTo>
                      <a:pt x="1163" y="1"/>
                      <a:pt x="779" y="577"/>
                      <a:pt x="506" y="992"/>
                    </a:cubicBezTo>
                    <a:cubicBezTo>
                      <a:pt x="375" y="1183"/>
                      <a:pt x="203" y="1365"/>
                      <a:pt x="91" y="1568"/>
                    </a:cubicBezTo>
                    <a:cubicBezTo>
                      <a:pt x="1" y="1740"/>
                      <a:pt x="31" y="1871"/>
                      <a:pt x="294" y="2104"/>
                    </a:cubicBezTo>
                    <a:cubicBezTo>
                      <a:pt x="961" y="2023"/>
                      <a:pt x="1619" y="1487"/>
                      <a:pt x="1891" y="880"/>
                    </a:cubicBezTo>
                    <a:cubicBezTo>
                      <a:pt x="2023" y="577"/>
                      <a:pt x="2266" y="1"/>
                      <a:pt x="1729" y="1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8"/>
              <p:cNvSpPr/>
              <p:nvPr/>
            </p:nvSpPr>
            <p:spPr>
              <a:xfrm>
                <a:off x="4175119" y="1126346"/>
                <a:ext cx="468524" cy="363815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387" extrusionOk="0">
                    <a:moveTo>
                      <a:pt x="2079" y="0"/>
                    </a:moveTo>
                    <a:cubicBezTo>
                      <a:pt x="1845" y="0"/>
                      <a:pt x="1222" y="248"/>
                      <a:pt x="1103" y="486"/>
                    </a:cubicBezTo>
                    <a:cubicBezTo>
                      <a:pt x="849" y="627"/>
                      <a:pt x="0" y="1537"/>
                      <a:pt x="263" y="1870"/>
                    </a:cubicBezTo>
                    <a:cubicBezTo>
                      <a:pt x="311" y="1928"/>
                      <a:pt x="368" y="1951"/>
                      <a:pt x="427" y="1951"/>
                    </a:cubicBezTo>
                    <a:cubicBezTo>
                      <a:pt x="643" y="1951"/>
                      <a:pt x="900" y="1648"/>
                      <a:pt x="971" y="1537"/>
                    </a:cubicBezTo>
                    <a:lnTo>
                      <a:pt x="971" y="1537"/>
                    </a:lnTo>
                    <a:cubicBezTo>
                      <a:pt x="930" y="1749"/>
                      <a:pt x="941" y="1951"/>
                      <a:pt x="1022" y="2133"/>
                    </a:cubicBezTo>
                    <a:cubicBezTo>
                      <a:pt x="1060" y="2143"/>
                      <a:pt x="1095" y="2147"/>
                      <a:pt x="1129" y="2147"/>
                    </a:cubicBezTo>
                    <a:cubicBezTo>
                      <a:pt x="1349" y="2147"/>
                      <a:pt x="1490" y="1961"/>
                      <a:pt x="1577" y="1760"/>
                    </a:cubicBezTo>
                    <a:cubicBezTo>
                      <a:pt x="1618" y="1982"/>
                      <a:pt x="1689" y="2387"/>
                      <a:pt x="1941" y="2387"/>
                    </a:cubicBezTo>
                    <a:cubicBezTo>
                      <a:pt x="2224" y="2387"/>
                      <a:pt x="2245" y="2063"/>
                      <a:pt x="2235" y="1830"/>
                    </a:cubicBezTo>
                    <a:lnTo>
                      <a:pt x="2235" y="1830"/>
                    </a:lnTo>
                    <a:cubicBezTo>
                      <a:pt x="2467" y="1921"/>
                      <a:pt x="2538" y="2306"/>
                      <a:pt x="2821" y="2306"/>
                    </a:cubicBezTo>
                    <a:cubicBezTo>
                      <a:pt x="3074" y="1769"/>
                      <a:pt x="3074" y="1041"/>
                      <a:pt x="2770" y="546"/>
                    </a:cubicBezTo>
                    <a:cubicBezTo>
                      <a:pt x="2629" y="314"/>
                      <a:pt x="2386" y="10"/>
                      <a:pt x="2093" y="1"/>
                    </a:cubicBezTo>
                    <a:cubicBezTo>
                      <a:pt x="2089" y="0"/>
                      <a:pt x="2084" y="0"/>
                      <a:pt x="20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8"/>
              <p:cNvSpPr/>
              <p:nvPr/>
            </p:nvSpPr>
            <p:spPr>
              <a:xfrm>
                <a:off x="3668213" y="-737455"/>
                <a:ext cx="1739817" cy="1971183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2933" extrusionOk="0">
                    <a:moveTo>
                      <a:pt x="5788" y="0"/>
                    </a:moveTo>
                    <a:cubicBezTo>
                      <a:pt x="2838" y="0"/>
                      <a:pt x="349" y="2718"/>
                      <a:pt x="172" y="6193"/>
                    </a:cubicBezTo>
                    <a:cubicBezTo>
                      <a:pt x="0" y="9763"/>
                      <a:pt x="2326" y="12775"/>
                      <a:pt x="5389" y="12927"/>
                    </a:cubicBezTo>
                    <a:cubicBezTo>
                      <a:pt x="5469" y="12931"/>
                      <a:pt x="5549" y="12933"/>
                      <a:pt x="5628" y="12933"/>
                    </a:cubicBezTo>
                    <a:cubicBezTo>
                      <a:pt x="8578" y="12933"/>
                      <a:pt x="11065" y="10215"/>
                      <a:pt x="11232" y="6739"/>
                    </a:cubicBezTo>
                    <a:cubicBezTo>
                      <a:pt x="11414" y="3181"/>
                      <a:pt x="9079" y="158"/>
                      <a:pt x="6026" y="6"/>
                    </a:cubicBezTo>
                    <a:cubicBezTo>
                      <a:pt x="5946" y="2"/>
                      <a:pt x="5867" y="0"/>
                      <a:pt x="5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8"/>
              <p:cNvSpPr/>
              <p:nvPr/>
            </p:nvSpPr>
            <p:spPr>
              <a:xfrm>
                <a:off x="3792882" y="-560052"/>
                <a:ext cx="1192952" cy="1420508"/>
              </a:xfrm>
              <a:custGeom>
                <a:avLst/>
                <a:gdLst/>
                <a:ahLst/>
                <a:cxnLst/>
                <a:rect l="l" t="t" r="r" b="b"/>
                <a:pathLst>
                  <a:path w="7827" h="9320" extrusionOk="0">
                    <a:moveTo>
                      <a:pt x="3979" y="1"/>
                    </a:moveTo>
                    <a:cubicBezTo>
                      <a:pt x="1959" y="1"/>
                      <a:pt x="251" y="1964"/>
                      <a:pt x="133" y="4474"/>
                    </a:cubicBezTo>
                    <a:cubicBezTo>
                      <a:pt x="1" y="7042"/>
                      <a:pt x="1589" y="9215"/>
                      <a:pt x="3681" y="9316"/>
                    </a:cubicBezTo>
                    <a:cubicBezTo>
                      <a:pt x="3732" y="9319"/>
                      <a:pt x="3782" y="9320"/>
                      <a:pt x="3833" y="9320"/>
                    </a:cubicBezTo>
                    <a:cubicBezTo>
                      <a:pt x="5861" y="9320"/>
                      <a:pt x="7577" y="7353"/>
                      <a:pt x="7695" y="4847"/>
                    </a:cubicBezTo>
                    <a:cubicBezTo>
                      <a:pt x="7826" y="2270"/>
                      <a:pt x="6239" y="106"/>
                      <a:pt x="4146" y="5"/>
                    </a:cubicBezTo>
                    <a:cubicBezTo>
                      <a:pt x="4090" y="2"/>
                      <a:pt x="4035" y="1"/>
                      <a:pt x="39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8"/>
              <p:cNvSpPr/>
              <p:nvPr/>
            </p:nvSpPr>
            <p:spPr>
              <a:xfrm>
                <a:off x="4327678" y="-416178"/>
                <a:ext cx="81694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28" extrusionOk="0">
                    <a:moveTo>
                      <a:pt x="273" y="1"/>
                    </a:moveTo>
                    <a:cubicBezTo>
                      <a:pt x="132" y="1"/>
                      <a:pt x="10" y="112"/>
                      <a:pt x="1" y="254"/>
                    </a:cubicBezTo>
                    <a:cubicBezTo>
                      <a:pt x="1" y="396"/>
                      <a:pt x="111" y="517"/>
                      <a:pt x="253" y="527"/>
                    </a:cubicBezTo>
                    <a:cubicBezTo>
                      <a:pt x="259" y="527"/>
                      <a:pt x="265" y="527"/>
                      <a:pt x="271" y="527"/>
                    </a:cubicBezTo>
                    <a:cubicBezTo>
                      <a:pt x="405" y="527"/>
                      <a:pt x="516" y="419"/>
                      <a:pt x="526" y="274"/>
                    </a:cubicBezTo>
                    <a:cubicBezTo>
                      <a:pt x="536" y="133"/>
                      <a:pt x="425" y="11"/>
                      <a:pt x="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8"/>
              <p:cNvSpPr/>
              <p:nvPr/>
            </p:nvSpPr>
            <p:spPr>
              <a:xfrm>
                <a:off x="4739024" y="-394689"/>
                <a:ext cx="81847" cy="79103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6" y="1"/>
                    </a:moveTo>
                    <a:cubicBezTo>
                      <a:pt x="132" y="1"/>
                      <a:pt x="20" y="108"/>
                      <a:pt x="11" y="244"/>
                    </a:cubicBezTo>
                    <a:cubicBezTo>
                      <a:pt x="1" y="386"/>
                      <a:pt x="112" y="507"/>
                      <a:pt x="254" y="517"/>
                    </a:cubicBezTo>
                    <a:cubicBezTo>
                      <a:pt x="260" y="518"/>
                      <a:pt x="266" y="518"/>
                      <a:pt x="272" y="518"/>
                    </a:cubicBezTo>
                    <a:cubicBezTo>
                      <a:pt x="415" y="518"/>
                      <a:pt x="527" y="411"/>
                      <a:pt x="537" y="275"/>
                    </a:cubicBezTo>
                    <a:cubicBezTo>
                      <a:pt x="537" y="123"/>
                      <a:pt x="425" y="1"/>
                      <a:pt x="284" y="1"/>
                    </a:cubicBezTo>
                    <a:cubicBezTo>
                      <a:pt x="278" y="1"/>
                      <a:pt x="272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8"/>
              <p:cNvSpPr/>
              <p:nvPr/>
            </p:nvSpPr>
            <p:spPr>
              <a:xfrm>
                <a:off x="4544858" y="-362226"/>
                <a:ext cx="49535" cy="4801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15" extrusionOk="0">
                    <a:moveTo>
                      <a:pt x="146" y="0"/>
                    </a:moveTo>
                    <a:cubicBezTo>
                      <a:pt x="71" y="0"/>
                      <a:pt x="1" y="67"/>
                      <a:pt x="1" y="143"/>
                    </a:cubicBezTo>
                    <a:cubicBezTo>
                      <a:pt x="1" y="233"/>
                      <a:pt x="61" y="304"/>
                      <a:pt x="153" y="314"/>
                    </a:cubicBezTo>
                    <a:cubicBezTo>
                      <a:pt x="234" y="314"/>
                      <a:pt x="314" y="253"/>
                      <a:pt x="314" y="163"/>
                    </a:cubicBezTo>
                    <a:cubicBezTo>
                      <a:pt x="324" y="71"/>
                      <a:pt x="254" y="1"/>
                      <a:pt x="162" y="1"/>
                    </a:cubicBezTo>
                    <a:cubicBezTo>
                      <a:pt x="157" y="0"/>
                      <a:pt x="152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8"/>
              <p:cNvSpPr/>
              <p:nvPr/>
            </p:nvSpPr>
            <p:spPr>
              <a:xfrm>
                <a:off x="4551107" y="-334792"/>
                <a:ext cx="21643" cy="176192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156" extrusionOk="0">
                    <a:moveTo>
                      <a:pt x="101" y="0"/>
                    </a:moveTo>
                    <a:cubicBezTo>
                      <a:pt x="88" y="0"/>
                      <a:pt x="81" y="15"/>
                      <a:pt x="81" y="23"/>
                    </a:cubicBezTo>
                    <a:cubicBezTo>
                      <a:pt x="81" y="73"/>
                      <a:pt x="71" y="154"/>
                      <a:pt x="71" y="235"/>
                    </a:cubicBezTo>
                    <a:cubicBezTo>
                      <a:pt x="61" y="518"/>
                      <a:pt x="41" y="1044"/>
                      <a:pt x="11" y="1105"/>
                    </a:cubicBezTo>
                    <a:cubicBezTo>
                      <a:pt x="0" y="1125"/>
                      <a:pt x="11" y="1145"/>
                      <a:pt x="20" y="1145"/>
                    </a:cubicBezTo>
                    <a:cubicBezTo>
                      <a:pt x="31" y="1145"/>
                      <a:pt x="31" y="1145"/>
                      <a:pt x="31" y="1156"/>
                    </a:cubicBezTo>
                    <a:cubicBezTo>
                      <a:pt x="51" y="1156"/>
                      <a:pt x="61" y="1145"/>
                      <a:pt x="61" y="1135"/>
                    </a:cubicBezTo>
                    <a:cubicBezTo>
                      <a:pt x="101" y="1064"/>
                      <a:pt x="112" y="680"/>
                      <a:pt x="132" y="235"/>
                    </a:cubicBezTo>
                    <a:cubicBezTo>
                      <a:pt x="142" y="154"/>
                      <a:pt x="142" y="84"/>
                      <a:pt x="142" y="33"/>
                    </a:cubicBezTo>
                    <a:cubicBezTo>
                      <a:pt x="142" y="13"/>
                      <a:pt x="132" y="3"/>
                      <a:pt x="112" y="3"/>
                    </a:cubicBezTo>
                    <a:cubicBezTo>
                      <a:pt x="108" y="1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8"/>
              <p:cNvSpPr/>
              <p:nvPr/>
            </p:nvSpPr>
            <p:spPr>
              <a:xfrm>
                <a:off x="4906977" y="-331287"/>
                <a:ext cx="168114" cy="163389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72" extrusionOk="0">
                    <a:moveTo>
                      <a:pt x="547" y="0"/>
                    </a:moveTo>
                    <a:cubicBezTo>
                      <a:pt x="264" y="0"/>
                      <a:pt x="31" y="223"/>
                      <a:pt x="11" y="516"/>
                    </a:cubicBezTo>
                    <a:cubicBezTo>
                      <a:pt x="1" y="809"/>
                      <a:pt x="223" y="1061"/>
                      <a:pt x="527" y="1072"/>
                    </a:cubicBezTo>
                    <a:lnTo>
                      <a:pt x="547" y="1072"/>
                    </a:lnTo>
                    <a:cubicBezTo>
                      <a:pt x="830" y="1072"/>
                      <a:pt x="1073" y="850"/>
                      <a:pt x="1082" y="566"/>
                    </a:cubicBezTo>
                    <a:cubicBezTo>
                      <a:pt x="1103" y="273"/>
                      <a:pt x="870" y="21"/>
                      <a:pt x="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8"/>
              <p:cNvSpPr/>
              <p:nvPr/>
            </p:nvSpPr>
            <p:spPr>
              <a:xfrm>
                <a:off x="4504775" y="-192595"/>
                <a:ext cx="58680" cy="41609"/>
              </a:xfrm>
              <a:custGeom>
                <a:avLst/>
                <a:gdLst/>
                <a:ahLst/>
                <a:cxnLst/>
                <a:rect l="l" t="t" r="r" b="b"/>
                <a:pathLst>
                  <a:path w="385" h="273" extrusionOk="0">
                    <a:moveTo>
                      <a:pt x="32" y="0"/>
                    </a:moveTo>
                    <a:cubicBezTo>
                      <a:pt x="11" y="10"/>
                      <a:pt x="1" y="20"/>
                      <a:pt x="1" y="41"/>
                    </a:cubicBezTo>
                    <a:cubicBezTo>
                      <a:pt x="21" y="151"/>
                      <a:pt x="142" y="263"/>
                      <a:pt x="243" y="273"/>
                    </a:cubicBezTo>
                    <a:cubicBezTo>
                      <a:pt x="304" y="273"/>
                      <a:pt x="365" y="232"/>
                      <a:pt x="385" y="151"/>
                    </a:cubicBezTo>
                    <a:cubicBezTo>
                      <a:pt x="385" y="131"/>
                      <a:pt x="375" y="122"/>
                      <a:pt x="365" y="111"/>
                    </a:cubicBezTo>
                    <a:cubicBezTo>
                      <a:pt x="345" y="111"/>
                      <a:pt x="324" y="122"/>
                      <a:pt x="324" y="131"/>
                    </a:cubicBezTo>
                    <a:cubicBezTo>
                      <a:pt x="304" y="212"/>
                      <a:pt x="254" y="212"/>
                      <a:pt x="243" y="212"/>
                    </a:cubicBezTo>
                    <a:cubicBezTo>
                      <a:pt x="173" y="212"/>
                      <a:pt x="82" y="111"/>
                      <a:pt x="61" y="30"/>
                    </a:cubicBezTo>
                    <a:cubicBezTo>
                      <a:pt x="61" y="10"/>
                      <a:pt x="41" y="0"/>
                      <a:pt x="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8"/>
              <p:cNvSpPr/>
              <p:nvPr/>
            </p:nvSpPr>
            <p:spPr>
              <a:xfrm>
                <a:off x="4554155" y="-187109"/>
                <a:ext cx="61728" cy="377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48" extrusionOk="0">
                    <a:moveTo>
                      <a:pt x="365" y="1"/>
                    </a:moveTo>
                    <a:cubicBezTo>
                      <a:pt x="354" y="1"/>
                      <a:pt x="341" y="10"/>
                      <a:pt x="334" y="25"/>
                    </a:cubicBezTo>
                    <a:cubicBezTo>
                      <a:pt x="314" y="106"/>
                      <a:pt x="213" y="187"/>
                      <a:pt x="142" y="187"/>
                    </a:cubicBezTo>
                    <a:cubicBezTo>
                      <a:pt x="122" y="187"/>
                      <a:pt x="81" y="176"/>
                      <a:pt x="71" y="106"/>
                    </a:cubicBezTo>
                    <a:cubicBezTo>
                      <a:pt x="61" y="86"/>
                      <a:pt x="51" y="75"/>
                      <a:pt x="31" y="75"/>
                    </a:cubicBezTo>
                    <a:cubicBezTo>
                      <a:pt x="21" y="75"/>
                      <a:pt x="0" y="95"/>
                      <a:pt x="11" y="115"/>
                    </a:cubicBezTo>
                    <a:cubicBezTo>
                      <a:pt x="21" y="196"/>
                      <a:pt x="71" y="237"/>
                      <a:pt x="132" y="247"/>
                    </a:cubicBezTo>
                    <a:cubicBezTo>
                      <a:pt x="243" y="247"/>
                      <a:pt x="364" y="146"/>
                      <a:pt x="395" y="35"/>
                    </a:cubicBezTo>
                    <a:cubicBezTo>
                      <a:pt x="405" y="25"/>
                      <a:pt x="395" y="5"/>
                      <a:pt x="375" y="5"/>
                    </a:cubicBezTo>
                    <a:cubicBezTo>
                      <a:pt x="372" y="2"/>
                      <a:pt x="368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8"/>
              <p:cNvSpPr/>
              <p:nvPr/>
            </p:nvSpPr>
            <p:spPr>
              <a:xfrm>
                <a:off x="4054852" y="-360037"/>
                <a:ext cx="168114" cy="163389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72" extrusionOk="0">
                    <a:moveTo>
                      <a:pt x="547" y="0"/>
                    </a:moveTo>
                    <a:cubicBezTo>
                      <a:pt x="264" y="0"/>
                      <a:pt x="31" y="223"/>
                      <a:pt x="11" y="516"/>
                    </a:cubicBezTo>
                    <a:cubicBezTo>
                      <a:pt x="1" y="809"/>
                      <a:pt x="223" y="1061"/>
                      <a:pt x="527" y="1072"/>
                    </a:cubicBezTo>
                    <a:lnTo>
                      <a:pt x="547" y="1072"/>
                    </a:lnTo>
                    <a:cubicBezTo>
                      <a:pt x="830" y="1072"/>
                      <a:pt x="1073" y="850"/>
                      <a:pt x="1082" y="566"/>
                    </a:cubicBezTo>
                    <a:cubicBezTo>
                      <a:pt x="1103" y="273"/>
                      <a:pt x="870" y="21"/>
                      <a:pt x="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0" name="Google Shape;510;p28"/>
            <p:cNvSpPr/>
            <p:nvPr/>
          </p:nvSpPr>
          <p:spPr>
            <a:xfrm rot="2566533">
              <a:off x="5247877" y="1447826"/>
              <a:ext cx="69803" cy="67620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 rot="2566586">
              <a:off x="5404502" y="1425691"/>
              <a:ext cx="39774" cy="38528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 rot="2566586">
              <a:off x="5483905" y="1304159"/>
              <a:ext cx="39774" cy="38528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 rot="2566592">
              <a:off x="5347197" y="1507908"/>
              <a:ext cx="19978" cy="19359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 rot="2566592">
              <a:off x="5649973" y="1180659"/>
              <a:ext cx="19978" cy="19359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28"/>
          <p:cNvGrpSpPr/>
          <p:nvPr/>
        </p:nvGrpSpPr>
        <p:grpSpPr>
          <a:xfrm>
            <a:off x="7241114" y="2801486"/>
            <a:ext cx="1381312" cy="1615372"/>
            <a:chOff x="7047590" y="2619239"/>
            <a:chExt cx="1381312" cy="1615372"/>
          </a:xfrm>
        </p:grpSpPr>
        <p:grpSp>
          <p:nvGrpSpPr>
            <p:cNvPr id="516" name="Google Shape;516;p28"/>
            <p:cNvGrpSpPr/>
            <p:nvPr/>
          </p:nvGrpSpPr>
          <p:grpSpPr>
            <a:xfrm>
              <a:off x="7047590" y="2619239"/>
              <a:ext cx="1381312" cy="1615372"/>
              <a:chOff x="6639689" y="1944439"/>
              <a:chExt cx="2047906" cy="2394918"/>
            </a:xfrm>
          </p:grpSpPr>
          <p:sp>
            <p:nvSpPr>
              <p:cNvPr id="517" name="Google Shape;517;p28"/>
              <p:cNvSpPr/>
              <p:nvPr/>
            </p:nvSpPr>
            <p:spPr>
              <a:xfrm>
                <a:off x="7739027" y="1944439"/>
                <a:ext cx="503881" cy="49414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4562" extrusionOk="0">
                    <a:moveTo>
                      <a:pt x="2006" y="0"/>
                    </a:moveTo>
                    <a:cubicBezTo>
                      <a:pt x="1938" y="0"/>
                      <a:pt x="1866" y="8"/>
                      <a:pt x="1791" y="24"/>
                    </a:cubicBezTo>
                    <a:cubicBezTo>
                      <a:pt x="800" y="237"/>
                      <a:pt x="1" y="1936"/>
                      <a:pt x="41" y="2835"/>
                    </a:cubicBezTo>
                    <a:cubicBezTo>
                      <a:pt x="67" y="2834"/>
                      <a:pt x="93" y="2834"/>
                      <a:pt x="119" y="2834"/>
                    </a:cubicBezTo>
                    <a:cubicBezTo>
                      <a:pt x="900" y="2834"/>
                      <a:pt x="1350" y="3267"/>
                      <a:pt x="1791" y="3502"/>
                    </a:cubicBezTo>
                    <a:cubicBezTo>
                      <a:pt x="2100" y="3671"/>
                      <a:pt x="3460" y="4561"/>
                      <a:pt x="3915" y="4561"/>
                    </a:cubicBezTo>
                    <a:cubicBezTo>
                      <a:pt x="3951" y="4561"/>
                      <a:pt x="3981" y="4556"/>
                      <a:pt x="4004" y="4544"/>
                    </a:cubicBezTo>
                    <a:cubicBezTo>
                      <a:pt x="4651" y="4220"/>
                      <a:pt x="3620" y="2269"/>
                      <a:pt x="3499" y="1966"/>
                    </a:cubicBezTo>
                    <a:cubicBezTo>
                      <a:pt x="3190" y="1226"/>
                      <a:pt x="2863" y="0"/>
                      <a:pt x="2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8"/>
              <p:cNvSpPr/>
              <p:nvPr/>
            </p:nvSpPr>
            <p:spPr>
              <a:xfrm>
                <a:off x="7816793" y="2100193"/>
                <a:ext cx="252049" cy="247614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286" extrusionOk="0">
                    <a:moveTo>
                      <a:pt x="1007" y="0"/>
                    </a:moveTo>
                    <a:cubicBezTo>
                      <a:pt x="973" y="0"/>
                      <a:pt x="938" y="4"/>
                      <a:pt x="900" y="12"/>
                    </a:cubicBezTo>
                    <a:cubicBezTo>
                      <a:pt x="405" y="123"/>
                      <a:pt x="1" y="972"/>
                      <a:pt x="21" y="1417"/>
                    </a:cubicBezTo>
                    <a:cubicBezTo>
                      <a:pt x="30" y="1417"/>
                      <a:pt x="39" y="1417"/>
                      <a:pt x="47" y="1417"/>
                    </a:cubicBezTo>
                    <a:cubicBezTo>
                      <a:pt x="445" y="1417"/>
                      <a:pt x="673" y="1632"/>
                      <a:pt x="891" y="1751"/>
                    </a:cubicBezTo>
                    <a:cubicBezTo>
                      <a:pt x="1050" y="1835"/>
                      <a:pt x="1732" y="2286"/>
                      <a:pt x="1959" y="2286"/>
                    </a:cubicBezTo>
                    <a:cubicBezTo>
                      <a:pt x="1976" y="2286"/>
                      <a:pt x="1991" y="2283"/>
                      <a:pt x="2003" y="2277"/>
                    </a:cubicBezTo>
                    <a:cubicBezTo>
                      <a:pt x="2326" y="2115"/>
                      <a:pt x="1810" y="1134"/>
                      <a:pt x="1750" y="983"/>
                    </a:cubicBezTo>
                    <a:cubicBezTo>
                      <a:pt x="1600" y="617"/>
                      <a:pt x="1432" y="0"/>
                      <a:pt x="1007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8"/>
              <p:cNvSpPr/>
              <p:nvPr/>
            </p:nvSpPr>
            <p:spPr>
              <a:xfrm>
                <a:off x="6639689" y="2416574"/>
                <a:ext cx="444633" cy="539854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984" extrusionOk="0">
                    <a:moveTo>
                      <a:pt x="1708" y="1"/>
                    </a:moveTo>
                    <a:cubicBezTo>
                      <a:pt x="1394" y="1"/>
                      <a:pt x="1106" y="62"/>
                      <a:pt x="880" y="205"/>
                    </a:cubicBezTo>
                    <a:cubicBezTo>
                      <a:pt x="0" y="761"/>
                      <a:pt x="708" y="1985"/>
                      <a:pt x="1031" y="2783"/>
                    </a:cubicBezTo>
                    <a:cubicBezTo>
                      <a:pt x="1157" y="3071"/>
                      <a:pt x="1737" y="4983"/>
                      <a:pt x="2384" y="4983"/>
                    </a:cubicBezTo>
                    <a:cubicBezTo>
                      <a:pt x="2419" y="4983"/>
                      <a:pt x="2453" y="4978"/>
                      <a:pt x="2487" y="4967"/>
                    </a:cubicBezTo>
                    <a:cubicBezTo>
                      <a:pt x="2831" y="4866"/>
                      <a:pt x="3215" y="3036"/>
                      <a:pt x="3327" y="2672"/>
                    </a:cubicBezTo>
                    <a:cubicBezTo>
                      <a:pt x="3489" y="2176"/>
                      <a:pt x="3498" y="1529"/>
                      <a:pt x="4105" y="974"/>
                    </a:cubicBezTo>
                    <a:cubicBezTo>
                      <a:pt x="3665" y="482"/>
                      <a:pt x="2588" y="1"/>
                      <a:pt x="17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8"/>
              <p:cNvSpPr/>
              <p:nvPr/>
            </p:nvSpPr>
            <p:spPr>
              <a:xfrm>
                <a:off x="6810492" y="2524020"/>
                <a:ext cx="221288" cy="27036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2496" extrusionOk="0">
                    <a:moveTo>
                      <a:pt x="848" y="0"/>
                    </a:moveTo>
                    <a:cubicBezTo>
                      <a:pt x="691" y="0"/>
                      <a:pt x="547" y="31"/>
                      <a:pt x="435" y="103"/>
                    </a:cubicBezTo>
                    <a:cubicBezTo>
                      <a:pt x="0" y="375"/>
                      <a:pt x="344" y="993"/>
                      <a:pt x="516" y="1386"/>
                    </a:cubicBezTo>
                    <a:cubicBezTo>
                      <a:pt x="574" y="1532"/>
                      <a:pt x="862" y="2496"/>
                      <a:pt x="1187" y="2496"/>
                    </a:cubicBezTo>
                    <a:cubicBezTo>
                      <a:pt x="1202" y="2496"/>
                      <a:pt x="1218" y="2494"/>
                      <a:pt x="1234" y="2489"/>
                    </a:cubicBezTo>
                    <a:cubicBezTo>
                      <a:pt x="1406" y="2428"/>
                      <a:pt x="1608" y="1518"/>
                      <a:pt x="1658" y="1336"/>
                    </a:cubicBezTo>
                    <a:cubicBezTo>
                      <a:pt x="1739" y="1083"/>
                      <a:pt x="1739" y="760"/>
                      <a:pt x="2043" y="487"/>
                    </a:cubicBezTo>
                    <a:cubicBezTo>
                      <a:pt x="1827" y="241"/>
                      <a:pt x="1287" y="0"/>
                      <a:pt x="848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8"/>
              <p:cNvSpPr/>
              <p:nvPr/>
            </p:nvSpPr>
            <p:spPr>
              <a:xfrm>
                <a:off x="7908856" y="3931325"/>
                <a:ext cx="394267" cy="408032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3767" extrusionOk="0">
                    <a:moveTo>
                      <a:pt x="1343" y="1"/>
                    </a:moveTo>
                    <a:cubicBezTo>
                      <a:pt x="1140" y="1"/>
                      <a:pt x="945" y="44"/>
                      <a:pt x="798" y="162"/>
                    </a:cubicBezTo>
                    <a:cubicBezTo>
                      <a:pt x="566" y="354"/>
                      <a:pt x="111" y="1193"/>
                      <a:pt x="202" y="1567"/>
                    </a:cubicBezTo>
                    <a:cubicBezTo>
                      <a:pt x="71" y="1931"/>
                      <a:pt x="0" y="3660"/>
                      <a:pt x="587" y="3761"/>
                    </a:cubicBezTo>
                    <a:cubicBezTo>
                      <a:pt x="608" y="3765"/>
                      <a:pt x="628" y="3766"/>
                      <a:pt x="647" y="3766"/>
                    </a:cubicBezTo>
                    <a:cubicBezTo>
                      <a:pt x="1052" y="3766"/>
                      <a:pt x="1050" y="2993"/>
                      <a:pt x="1011" y="2781"/>
                    </a:cubicBezTo>
                    <a:lnTo>
                      <a:pt x="1011" y="2781"/>
                    </a:lnTo>
                    <a:cubicBezTo>
                      <a:pt x="1173" y="3033"/>
                      <a:pt x="1355" y="3246"/>
                      <a:pt x="1607" y="3347"/>
                    </a:cubicBezTo>
                    <a:cubicBezTo>
                      <a:pt x="1962" y="3185"/>
                      <a:pt x="1951" y="2801"/>
                      <a:pt x="1850" y="2477"/>
                    </a:cubicBezTo>
                    <a:lnTo>
                      <a:pt x="1850" y="2477"/>
                    </a:lnTo>
                    <a:cubicBezTo>
                      <a:pt x="2037" y="2618"/>
                      <a:pt x="2344" y="2866"/>
                      <a:pt x="2595" y="2866"/>
                    </a:cubicBezTo>
                    <a:cubicBezTo>
                      <a:pt x="2670" y="2866"/>
                      <a:pt x="2740" y="2844"/>
                      <a:pt x="2800" y="2790"/>
                    </a:cubicBezTo>
                    <a:cubicBezTo>
                      <a:pt x="3094" y="2538"/>
                      <a:pt x="2821" y="2184"/>
                      <a:pt x="2598" y="1941"/>
                    </a:cubicBezTo>
                    <a:cubicBezTo>
                      <a:pt x="2649" y="1924"/>
                      <a:pt x="2701" y="1918"/>
                      <a:pt x="2755" y="1918"/>
                    </a:cubicBezTo>
                    <a:cubicBezTo>
                      <a:pt x="2953" y="1918"/>
                      <a:pt x="3166" y="2008"/>
                      <a:pt x="3360" y="2008"/>
                    </a:cubicBezTo>
                    <a:cubicBezTo>
                      <a:pt x="3460" y="2008"/>
                      <a:pt x="3555" y="1984"/>
                      <a:pt x="3640" y="1911"/>
                    </a:cubicBezTo>
                    <a:cubicBezTo>
                      <a:pt x="3417" y="1123"/>
                      <a:pt x="2770" y="374"/>
                      <a:pt x="2002" y="121"/>
                    </a:cubicBezTo>
                    <a:cubicBezTo>
                      <a:pt x="1813" y="57"/>
                      <a:pt x="1573" y="1"/>
                      <a:pt x="13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8"/>
              <p:cNvSpPr/>
              <p:nvPr/>
            </p:nvSpPr>
            <p:spPr>
              <a:xfrm>
                <a:off x="6751356" y="2193450"/>
                <a:ext cx="1936239" cy="1896206"/>
              </a:xfrm>
              <a:custGeom>
                <a:avLst/>
                <a:gdLst/>
                <a:ahLst/>
                <a:cxnLst/>
                <a:rect l="l" t="t" r="r" b="b"/>
                <a:pathLst>
                  <a:path w="17876" h="17506" extrusionOk="0">
                    <a:moveTo>
                      <a:pt x="8081" y="1"/>
                    </a:moveTo>
                    <a:cubicBezTo>
                      <a:pt x="7225" y="1"/>
                      <a:pt x="6371" y="160"/>
                      <a:pt x="5551" y="496"/>
                    </a:cubicBezTo>
                    <a:cubicBezTo>
                      <a:pt x="1649" y="2093"/>
                      <a:pt x="0" y="7087"/>
                      <a:pt x="1871" y="11647"/>
                    </a:cubicBezTo>
                    <a:cubicBezTo>
                      <a:pt x="3347" y="15253"/>
                      <a:pt x="6573" y="17506"/>
                      <a:pt x="9786" y="17506"/>
                    </a:cubicBezTo>
                    <a:cubicBezTo>
                      <a:pt x="10644" y="17506"/>
                      <a:pt x="11502" y="17345"/>
                      <a:pt x="12325" y="17006"/>
                    </a:cubicBezTo>
                    <a:cubicBezTo>
                      <a:pt x="16228" y="15408"/>
                      <a:pt x="17875" y="10414"/>
                      <a:pt x="16005" y="5854"/>
                    </a:cubicBezTo>
                    <a:cubicBezTo>
                      <a:pt x="14527" y="2253"/>
                      <a:pt x="11296" y="1"/>
                      <a:pt x="80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8"/>
              <p:cNvSpPr/>
              <p:nvPr/>
            </p:nvSpPr>
            <p:spPr>
              <a:xfrm>
                <a:off x="6925517" y="2350178"/>
                <a:ext cx="1374409" cy="1276847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11788" extrusionOk="0">
                    <a:moveTo>
                      <a:pt x="8374" y="1"/>
                    </a:moveTo>
                    <a:cubicBezTo>
                      <a:pt x="7981" y="1"/>
                      <a:pt x="7612" y="53"/>
                      <a:pt x="7370" y="181"/>
                    </a:cubicBezTo>
                    <a:cubicBezTo>
                      <a:pt x="6440" y="677"/>
                      <a:pt x="5702" y="1677"/>
                      <a:pt x="5409" y="2274"/>
                    </a:cubicBezTo>
                    <a:cubicBezTo>
                      <a:pt x="5217" y="2313"/>
                      <a:pt x="5023" y="2328"/>
                      <a:pt x="4830" y="2328"/>
                    </a:cubicBezTo>
                    <a:cubicBezTo>
                      <a:pt x="4523" y="2328"/>
                      <a:pt x="4216" y="2291"/>
                      <a:pt x="3913" y="2254"/>
                    </a:cubicBezTo>
                    <a:cubicBezTo>
                      <a:pt x="3614" y="2216"/>
                      <a:pt x="3320" y="2179"/>
                      <a:pt x="3030" y="2179"/>
                    </a:cubicBezTo>
                    <a:cubicBezTo>
                      <a:pt x="2455" y="2179"/>
                      <a:pt x="1900" y="2326"/>
                      <a:pt x="1375" y="2911"/>
                    </a:cubicBezTo>
                    <a:cubicBezTo>
                      <a:pt x="566" y="3811"/>
                      <a:pt x="0" y="4781"/>
                      <a:pt x="142" y="5984"/>
                    </a:cubicBezTo>
                    <a:cubicBezTo>
                      <a:pt x="253" y="6934"/>
                      <a:pt x="708" y="8542"/>
                      <a:pt x="1304" y="9311"/>
                    </a:cubicBezTo>
                    <a:cubicBezTo>
                      <a:pt x="2562" y="10963"/>
                      <a:pt x="6844" y="11787"/>
                      <a:pt x="8848" y="11787"/>
                    </a:cubicBezTo>
                    <a:cubicBezTo>
                      <a:pt x="9406" y="11787"/>
                      <a:pt x="9787" y="11723"/>
                      <a:pt x="9877" y="11596"/>
                    </a:cubicBezTo>
                    <a:cubicBezTo>
                      <a:pt x="10252" y="11070"/>
                      <a:pt x="12688" y="5610"/>
                      <a:pt x="12314" y="3871"/>
                    </a:cubicBezTo>
                    <a:cubicBezTo>
                      <a:pt x="12061" y="2628"/>
                      <a:pt x="11162" y="747"/>
                      <a:pt x="9868" y="242"/>
                    </a:cubicBezTo>
                    <a:cubicBezTo>
                      <a:pt x="9504" y="101"/>
                      <a:pt x="8917" y="1"/>
                      <a:pt x="8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8"/>
              <p:cNvSpPr/>
              <p:nvPr/>
            </p:nvSpPr>
            <p:spPr>
              <a:xfrm>
                <a:off x="7263766" y="2618902"/>
                <a:ext cx="88927" cy="78314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23" extrusionOk="0">
                    <a:moveTo>
                      <a:pt x="413" y="0"/>
                    </a:moveTo>
                    <a:cubicBezTo>
                      <a:pt x="367" y="0"/>
                      <a:pt x="320" y="8"/>
                      <a:pt x="274" y="25"/>
                    </a:cubicBezTo>
                    <a:cubicBezTo>
                      <a:pt x="92" y="106"/>
                      <a:pt x="1" y="308"/>
                      <a:pt x="82" y="501"/>
                    </a:cubicBezTo>
                    <a:cubicBezTo>
                      <a:pt x="135" y="637"/>
                      <a:pt x="268" y="722"/>
                      <a:pt x="407" y="722"/>
                    </a:cubicBezTo>
                    <a:cubicBezTo>
                      <a:pt x="454" y="722"/>
                      <a:pt x="501" y="713"/>
                      <a:pt x="547" y="692"/>
                    </a:cubicBezTo>
                    <a:cubicBezTo>
                      <a:pt x="739" y="622"/>
                      <a:pt x="820" y="409"/>
                      <a:pt x="749" y="227"/>
                    </a:cubicBezTo>
                    <a:cubicBezTo>
                      <a:pt x="688" y="82"/>
                      <a:pt x="556" y="0"/>
                      <a:pt x="4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8"/>
              <p:cNvSpPr/>
              <p:nvPr/>
            </p:nvSpPr>
            <p:spPr>
              <a:xfrm>
                <a:off x="7638300" y="2465098"/>
                <a:ext cx="88818" cy="78314"/>
              </a:xfrm>
              <a:custGeom>
                <a:avLst/>
                <a:gdLst/>
                <a:ahLst/>
                <a:cxnLst/>
                <a:rect l="l" t="t" r="r" b="b"/>
                <a:pathLst>
                  <a:path w="820" h="723" extrusionOk="0">
                    <a:moveTo>
                      <a:pt x="413" y="0"/>
                    </a:moveTo>
                    <a:cubicBezTo>
                      <a:pt x="367" y="0"/>
                      <a:pt x="319" y="10"/>
                      <a:pt x="274" y="30"/>
                    </a:cubicBezTo>
                    <a:cubicBezTo>
                      <a:pt x="92" y="101"/>
                      <a:pt x="1" y="313"/>
                      <a:pt x="81" y="495"/>
                    </a:cubicBezTo>
                    <a:cubicBezTo>
                      <a:pt x="135" y="641"/>
                      <a:pt x="270" y="723"/>
                      <a:pt x="412" y="723"/>
                    </a:cubicBezTo>
                    <a:cubicBezTo>
                      <a:pt x="457" y="723"/>
                      <a:pt x="503" y="714"/>
                      <a:pt x="547" y="697"/>
                    </a:cubicBezTo>
                    <a:cubicBezTo>
                      <a:pt x="739" y="616"/>
                      <a:pt x="820" y="414"/>
                      <a:pt x="749" y="222"/>
                    </a:cubicBezTo>
                    <a:cubicBezTo>
                      <a:pt x="688" y="8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8"/>
              <p:cNvSpPr/>
              <p:nvPr/>
            </p:nvSpPr>
            <p:spPr>
              <a:xfrm>
                <a:off x="7475186" y="2583484"/>
                <a:ext cx="53724" cy="47443"/>
              </a:xfrm>
              <a:custGeom>
                <a:avLst/>
                <a:gdLst/>
                <a:ahLst/>
                <a:cxnLst/>
                <a:rect l="l" t="t" r="r" b="b"/>
                <a:pathLst>
                  <a:path w="496" h="438" extrusionOk="0">
                    <a:moveTo>
                      <a:pt x="254" y="1"/>
                    </a:moveTo>
                    <a:cubicBezTo>
                      <a:pt x="227" y="1"/>
                      <a:pt x="199" y="7"/>
                      <a:pt x="172" y="19"/>
                    </a:cubicBezTo>
                    <a:cubicBezTo>
                      <a:pt x="61" y="59"/>
                      <a:pt x="1" y="190"/>
                      <a:pt x="51" y="302"/>
                    </a:cubicBezTo>
                    <a:cubicBezTo>
                      <a:pt x="90" y="387"/>
                      <a:pt x="171" y="437"/>
                      <a:pt x="257" y="437"/>
                    </a:cubicBezTo>
                    <a:cubicBezTo>
                      <a:pt x="282" y="437"/>
                      <a:pt x="308" y="433"/>
                      <a:pt x="334" y="423"/>
                    </a:cubicBezTo>
                    <a:cubicBezTo>
                      <a:pt x="445" y="372"/>
                      <a:pt x="496" y="251"/>
                      <a:pt x="455" y="140"/>
                    </a:cubicBezTo>
                    <a:cubicBezTo>
                      <a:pt x="417" y="56"/>
                      <a:pt x="339" y="1"/>
                      <a:pt x="254" y="1"/>
                    </a:cubicBezTo>
                    <a:close/>
                  </a:path>
                </a:pathLst>
              </a:custGeom>
              <a:solidFill>
                <a:srgbClr val="44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8"/>
              <p:cNvSpPr/>
              <p:nvPr/>
            </p:nvSpPr>
            <p:spPr>
              <a:xfrm>
                <a:off x="7500314" y="2610237"/>
                <a:ext cx="69213" cy="161501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491" extrusionOk="0">
                    <a:moveTo>
                      <a:pt x="47" y="0"/>
                    </a:moveTo>
                    <a:cubicBezTo>
                      <a:pt x="42" y="0"/>
                      <a:pt x="37" y="2"/>
                      <a:pt x="31" y="4"/>
                    </a:cubicBezTo>
                    <a:cubicBezTo>
                      <a:pt x="11" y="15"/>
                      <a:pt x="1" y="35"/>
                      <a:pt x="1" y="55"/>
                    </a:cubicBezTo>
                    <a:cubicBezTo>
                      <a:pt x="31" y="125"/>
                      <a:pt x="72" y="217"/>
                      <a:pt x="112" y="328"/>
                    </a:cubicBezTo>
                    <a:cubicBezTo>
                      <a:pt x="264" y="682"/>
                      <a:pt x="547" y="1349"/>
                      <a:pt x="547" y="1450"/>
                    </a:cubicBezTo>
                    <a:cubicBezTo>
                      <a:pt x="547" y="1470"/>
                      <a:pt x="567" y="1491"/>
                      <a:pt x="587" y="1491"/>
                    </a:cubicBezTo>
                    <a:lnTo>
                      <a:pt x="607" y="1491"/>
                    </a:lnTo>
                    <a:cubicBezTo>
                      <a:pt x="628" y="1480"/>
                      <a:pt x="638" y="1470"/>
                      <a:pt x="638" y="1450"/>
                    </a:cubicBezTo>
                    <a:cubicBezTo>
                      <a:pt x="628" y="1339"/>
                      <a:pt x="436" y="864"/>
                      <a:pt x="193" y="287"/>
                    </a:cubicBezTo>
                    <a:cubicBezTo>
                      <a:pt x="153" y="186"/>
                      <a:pt x="112" y="96"/>
                      <a:pt x="82" y="24"/>
                    </a:cubicBezTo>
                    <a:cubicBezTo>
                      <a:pt x="74" y="9"/>
                      <a:pt x="62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8"/>
              <p:cNvSpPr/>
              <p:nvPr/>
            </p:nvSpPr>
            <p:spPr>
              <a:xfrm>
                <a:off x="7823400" y="2431088"/>
                <a:ext cx="181861" cy="15998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477" extrusionOk="0">
                    <a:moveTo>
                      <a:pt x="839" y="0"/>
                    </a:moveTo>
                    <a:cubicBezTo>
                      <a:pt x="738" y="0"/>
                      <a:pt x="648" y="20"/>
                      <a:pt x="556" y="51"/>
                    </a:cubicBezTo>
                    <a:cubicBezTo>
                      <a:pt x="183" y="213"/>
                      <a:pt x="1" y="637"/>
                      <a:pt x="152" y="1022"/>
                    </a:cubicBezTo>
                    <a:cubicBezTo>
                      <a:pt x="273" y="1305"/>
                      <a:pt x="547" y="1476"/>
                      <a:pt x="839" y="1476"/>
                    </a:cubicBezTo>
                    <a:cubicBezTo>
                      <a:pt x="931" y="1476"/>
                      <a:pt x="1021" y="1456"/>
                      <a:pt x="1113" y="1426"/>
                    </a:cubicBezTo>
                    <a:cubicBezTo>
                      <a:pt x="1497" y="1264"/>
                      <a:pt x="1679" y="840"/>
                      <a:pt x="1517" y="455"/>
                    </a:cubicBezTo>
                    <a:cubicBezTo>
                      <a:pt x="1406" y="172"/>
                      <a:pt x="1133" y="0"/>
                      <a:pt x="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8"/>
              <p:cNvSpPr/>
              <p:nvPr/>
            </p:nvSpPr>
            <p:spPr>
              <a:xfrm>
                <a:off x="7032851" y="2755159"/>
                <a:ext cx="181861" cy="15998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477" extrusionOk="0">
                    <a:moveTo>
                      <a:pt x="839" y="1"/>
                    </a:moveTo>
                    <a:cubicBezTo>
                      <a:pt x="748" y="1"/>
                      <a:pt x="647" y="21"/>
                      <a:pt x="556" y="52"/>
                    </a:cubicBezTo>
                    <a:cubicBezTo>
                      <a:pt x="182" y="213"/>
                      <a:pt x="0" y="638"/>
                      <a:pt x="151" y="1022"/>
                    </a:cubicBezTo>
                    <a:cubicBezTo>
                      <a:pt x="273" y="1305"/>
                      <a:pt x="546" y="1477"/>
                      <a:pt x="839" y="1477"/>
                    </a:cubicBezTo>
                    <a:cubicBezTo>
                      <a:pt x="930" y="1477"/>
                      <a:pt x="1031" y="1457"/>
                      <a:pt x="1122" y="1427"/>
                    </a:cubicBezTo>
                    <a:cubicBezTo>
                      <a:pt x="1496" y="1265"/>
                      <a:pt x="1678" y="840"/>
                      <a:pt x="1526" y="456"/>
                    </a:cubicBezTo>
                    <a:cubicBezTo>
                      <a:pt x="1405" y="173"/>
                      <a:pt x="1132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8"/>
              <p:cNvSpPr/>
              <p:nvPr/>
            </p:nvSpPr>
            <p:spPr>
              <a:xfrm>
                <a:off x="7508004" y="2756025"/>
                <a:ext cx="61523" cy="3065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83" extrusionOk="0">
                    <a:moveTo>
                      <a:pt x="518" y="0"/>
                    </a:moveTo>
                    <a:cubicBezTo>
                      <a:pt x="514" y="0"/>
                      <a:pt x="510" y="1"/>
                      <a:pt x="506" y="3"/>
                    </a:cubicBezTo>
                    <a:cubicBezTo>
                      <a:pt x="476" y="3"/>
                      <a:pt x="466" y="23"/>
                      <a:pt x="466" y="53"/>
                    </a:cubicBezTo>
                    <a:cubicBezTo>
                      <a:pt x="486" y="154"/>
                      <a:pt x="426" y="175"/>
                      <a:pt x="415" y="185"/>
                    </a:cubicBezTo>
                    <a:cubicBezTo>
                      <a:pt x="393" y="194"/>
                      <a:pt x="369" y="198"/>
                      <a:pt x="343" y="198"/>
                    </a:cubicBezTo>
                    <a:cubicBezTo>
                      <a:pt x="249" y="198"/>
                      <a:pt x="137" y="143"/>
                      <a:pt x="82" y="64"/>
                    </a:cubicBezTo>
                    <a:cubicBezTo>
                      <a:pt x="70" y="58"/>
                      <a:pt x="59" y="52"/>
                      <a:pt x="47" y="52"/>
                    </a:cubicBezTo>
                    <a:cubicBezTo>
                      <a:pt x="38" y="52"/>
                      <a:pt x="30" y="55"/>
                      <a:pt x="21" y="64"/>
                    </a:cubicBezTo>
                    <a:cubicBezTo>
                      <a:pt x="1" y="74"/>
                      <a:pt x="1" y="104"/>
                      <a:pt x="11" y="114"/>
                    </a:cubicBezTo>
                    <a:cubicBezTo>
                      <a:pt x="82" y="217"/>
                      <a:pt x="227" y="282"/>
                      <a:pt x="349" y="282"/>
                    </a:cubicBezTo>
                    <a:cubicBezTo>
                      <a:pt x="384" y="282"/>
                      <a:pt x="417" y="277"/>
                      <a:pt x="446" y="266"/>
                    </a:cubicBezTo>
                    <a:cubicBezTo>
                      <a:pt x="527" y="226"/>
                      <a:pt x="567" y="145"/>
                      <a:pt x="547" y="33"/>
                    </a:cubicBezTo>
                    <a:cubicBezTo>
                      <a:pt x="547" y="17"/>
                      <a:pt x="534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8"/>
              <p:cNvSpPr/>
              <p:nvPr/>
            </p:nvSpPr>
            <p:spPr>
              <a:xfrm>
                <a:off x="7559451" y="2724290"/>
                <a:ext cx="51666" cy="49718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59" extrusionOk="0">
                    <a:moveTo>
                      <a:pt x="417" y="0"/>
                    </a:moveTo>
                    <a:cubicBezTo>
                      <a:pt x="413" y="0"/>
                      <a:pt x="409" y="1"/>
                      <a:pt x="405" y="3"/>
                    </a:cubicBezTo>
                    <a:cubicBezTo>
                      <a:pt x="385" y="3"/>
                      <a:pt x="365" y="23"/>
                      <a:pt x="375" y="43"/>
                    </a:cubicBezTo>
                    <a:cubicBezTo>
                      <a:pt x="385" y="164"/>
                      <a:pt x="314" y="326"/>
                      <a:pt x="213" y="367"/>
                    </a:cubicBezTo>
                    <a:cubicBezTo>
                      <a:pt x="209" y="367"/>
                      <a:pt x="197" y="371"/>
                      <a:pt x="180" y="371"/>
                    </a:cubicBezTo>
                    <a:cubicBezTo>
                      <a:pt x="154" y="371"/>
                      <a:pt x="118" y="361"/>
                      <a:pt x="82" y="306"/>
                    </a:cubicBezTo>
                    <a:cubicBezTo>
                      <a:pt x="76" y="294"/>
                      <a:pt x="63" y="289"/>
                      <a:pt x="50" y="289"/>
                    </a:cubicBezTo>
                    <a:cubicBezTo>
                      <a:pt x="40" y="289"/>
                      <a:pt x="29" y="292"/>
                      <a:pt x="21" y="296"/>
                    </a:cubicBezTo>
                    <a:cubicBezTo>
                      <a:pt x="1" y="306"/>
                      <a:pt x="1" y="337"/>
                      <a:pt x="11" y="357"/>
                    </a:cubicBezTo>
                    <a:cubicBezTo>
                      <a:pt x="57" y="425"/>
                      <a:pt x="119" y="459"/>
                      <a:pt x="186" y="459"/>
                    </a:cubicBezTo>
                    <a:cubicBezTo>
                      <a:pt x="208" y="459"/>
                      <a:pt x="231" y="455"/>
                      <a:pt x="254" y="447"/>
                    </a:cubicBezTo>
                    <a:cubicBezTo>
                      <a:pt x="385" y="387"/>
                      <a:pt x="476" y="195"/>
                      <a:pt x="456" y="33"/>
                    </a:cubicBezTo>
                    <a:cubicBezTo>
                      <a:pt x="456" y="17"/>
                      <a:pt x="435" y="0"/>
                      <a:pt x="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2" name="Google Shape;532;p28"/>
            <p:cNvSpPr/>
            <p:nvPr/>
          </p:nvSpPr>
          <p:spPr>
            <a:xfrm rot="523932">
              <a:off x="7883553" y="3893027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 rot="957616">
              <a:off x="7971831" y="3783346"/>
              <a:ext cx="91887" cy="8901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 rot="957596">
              <a:off x="8136178" y="3675307"/>
              <a:ext cx="52357" cy="50716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 rot="957596">
              <a:off x="8157293" y="3485379"/>
              <a:ext cx="52357" cy="50716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 rot="957614">
              <a:off x="7839959" y="3873578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 rot="957614">
              <a:off x="8274766" y="3248910"/>
              <a:ext cx="26300" cy="25483"/>
            </a:xfrm>
            <a:custGeom>
              <a:avLst/>
              <a:gdLst/>
              <a:ahLst/>
              <a:cxnLst/>
              <a:rect l="l" t="t" r="r" b="b"/>
              <a:pathLst>
                <a:path w="992" h="961" extrusionOk="0">
                  <a:moveTo>
                    <a:pt x="456" y="0"/>
                  </a:moveTo>
                  <a:cubicBezTo>
                    <a:pt x="193" y="20"/>
                    <a:pt x="0" y="252"/>
                    <a:pt x="21" y="515"/>
                  </a:cubicBezTo>
                  <a:cubicBezTo>
                    <a:pt x="41" y="768"/>
                    <a:pt x="243" y="960"/>
                    <a:pt x="496" y="960"/>
                  </a:cubicBezTo>
                  <a:cubicBezTo>
                    <a:pt x="506" y="960"/>
                    <a:pt x="516" y="960"/>
                    <a:pt x="526" y="950"/>
                  </a:cubicBezTo>
                  <a:cubicBezTo>
                    <a:pt x="799" y="930"/>
                    <a:pt x="991" y="708"/>
                    <a:pt x="971" y="445"/>
                  </a:cubicBezTo>
                  <a:cubicBezTo>
                    <a:pt x="951" y="192"/>
                    <a:pt x="739" y="0"/>
                    <a:pt x="49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1873016-6844-462C-6106-9B8C8DEF98A4}"/>
              </a:ext>
            </a:extLst>
          </p:cNvPr>
          <p:cNvSpPr txBox="1"/>
          <p:nvPr/>
        </p:nvSpPr>
        <p:spPr>
          <a:xfrm>
            <a:off x="1885601" y="1692976"/>
            <a:ext cx="562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QUANG TRUNG PRIMARY 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5FA20D-D065-1920-35B5-55FD3DF97FF5}"/>
              </a:ext>
            </a:extLst>
          </p:cNvPr>
          <p:cNvSpPr txBox="1"/>
          <p:nvPr/>
        </p:nvSpPr>
        <p:spPr>
          <a:xfrm>
            <a:off x="3716379" y="3237382"/>
            <a:ext cx="389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Teacher: Bui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Thi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Minh Ngoc</a:t>
            </a:r>
          </a:p>
        </p:txBody>
      </p:sp>
    </p:spTree>
    <p:extLst>
      <p:ext uri="{BB962C8B-B14F-4D97-AF65-F5344CB8AC3E}">
        <p14:creationId xmlns:p14="http://schemas.microsoft.com/office/powerpoint/2010/main" val="3605683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59630"/>
            <a:ext cx="7870970" cy="491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503158" y="1962052"/>
            <a:ext cx="382138" cy="460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6" name="Oval 5"/>
          <p:cNvSpPr/>
          <p:nvPr/>
        </p:nvSpPr>
        <p:spPr>
          <a:xfrm>
            <a:off x="1821248" y="657347"/>
            <a:ext cx="1664208" cy="1411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0" y="159630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/>
              <a:t>Where is USA?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9441" y="8889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/>
              <a:t>Where is Viet Nam?</a:t>
            </a:r>
          </a:p>
        </p:txBody>
      </p:sp>
    </p:spTree>
    <p:extLst>
      <p:ext uri="{BB962C8B-B14F-4D97-AF65-F5344CB8AC3E}">
        <p14:creationId xmlns:p14="http://schemas.microsoft.com/office/powerpoint/2010/main" val="259930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59631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503158" y="1962052"/>
            <a:ext cx="382138" cy="460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6" name="Oval 5"/>
          <p:cNvSpPr/>
          <p:nvPr/>
        </p:nvSpPr>
        <p:spPr>
          <a:xfrm>
            <a:off x="5206621" y="494799"/>
            <a:ext cx="2190466" cy="1040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/>
              <a:t>Where is Russia?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09714" y="45198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/>
              <a:t>Where is Viet Nam?</a:t>
            </a:r>
          </a:p>
        </p:txBody>
      </p:sp>
    </p:spTree>
    <p:extLst>
      <p:ext uri="{BB962C8B-B14F-4D97-AF65-F5344CB8AC3E}">
        <p14:creationId xmlns:p14="http://schemas.microsoft.com/office/powerpoint/2010/main" val="131324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59631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503158" y="1962052"/>
            <a:ext cx="382138" cy="460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/>
              <a:t>Where is Thailand?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9440" y="69613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/>
              <a:t>Where is Viet Nam?</a:t>
            </a:r>
          </a:p>
        </p:txBody>
      </p:sp>
      <p:sp>
        <p:nvSpPr>
          <p:cNvPr id="8" name="Oval 7"/>
          <p:cNvSpPr/>
          <p:nvPr/>
        </p:nvSpPr>
        <p:spPr>
          <a:xfrm>
            <a:off x="6563936" y="2115403"/>
            <a:ext cx="150764" cy="167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3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79" y="464452"/>
            <a:ext cx="6361814" cy="4441842"/>
          </a:xfrm>
          <a:prstGeom prst="rect">
            <a:avLst/>
          </a:prstGeom>
        </p:spPr>
      </p:pic>
      <p:pic>
        <p:nvPicPr>
          <p:cNvPr id="6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71" y="2174706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3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66454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769290" y="2913797"/>
            <a:ext cx="855075" cy="989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/>
              <a:t>Where is Australia?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9440" y="52638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/>
              <a:t>Where is Viet Nam?</a:t>
            </a:r>
          </a:p>
        </p:txBody>
      </p:sp>
      <p:sp>
        <p:nvSpPr>
          <p:cNvPr id="8" name="Oval 7"/>
          <p:cNvSpPr/>
          <p:nvPr/>
        </p:nvSpPr>
        <p:spPr>
          <a:xfrm>
            <a:off x="6563936" y="1999397"/>
            <a:ext cx="266768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73278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455994" y="1023582"/>
            <a:ext cx="259308" cy="232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/>
              <a:t>Where is Britain?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996937" y="77313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/>
              <a:t>Where is Viet Nam?</a:t>
            </a:r>
          </a:p>
        </p:txBody>
      </p:sp>
      <p:sp>
        <p:nvSpPr>
          <p:cNvPr id="8" name="Oval 7"/>
          <p:cNvSpPr/>
          <p:nvPr/>
        </p:nvSpPr>
        <p:spPr>
          <a:xfrm>
            <a:off x="6563936" y="1999397"/>
            <a:ext cx="266768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73278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563935" y="2403781"/>
            <a:ext cx="451013" cy="232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/>
              <a:t>Where is Malaysia?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9441" y="4542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/>
              <a:t>Where is Viet Nam?</a:t>
            </a:r>
          </a:p>
        </p:txBody>
      </p:sp>
      <p:sp>
        <p:nvSpPr>
          <p:cNvPr id="8" name="Oval 7"/>
          <p:cNvSpPr/>
          <p:nvPr/>
        </p:nvSpPr>
        <p:spPr>
          <a:xfrm>
            <a:off x="6563936" y="1999397"/>
            <a:ext cx="266768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26" y="136779"/>
            <a:ext cx="6556324" cy="4948033"/>
          </a:xfrm>
          <a:prstGeom prst="rect">
            <a:avLst/>
          </a:prstGeom>
        </p:spPr>
      </p:pic>
      <p:pic>
        <p:nvPicPr>
          <p:cNvPr id="6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28" y="2445286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26" y="4477655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9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73278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470245" y="737765"/>
            <a:ext cx="1214651" cy="620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/>
              <a:t>Where is Canada?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9441" y="78039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/>
              <a:t>Where is Viet Nam?</a:t>
            </a:r>
          </a:p>
        </p:txBody>
      </p:sp>
      <p:sp>
        <p:nvSpPr>
          <p:cNvPr id="8" name="Oval 7"/>
          <p:cNvSpPr/>
          <p:nvPr/>
        </p:nvSpPr>
        <p:spPr>
          <a:xfrm>
            <a:off x="6563936" y="1999397"/>
            <a:ext cx="266768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73278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563936" y="2115403"/>
            <a:ext cx="157586" cy="232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/>
              <a:t>Where is Thailand?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9441" y="23883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/>
              <a:t>Where is Viet Nam?</a:t>
            </a:r>
          </a:p>
        </p:txBody>
      </p:sp>
      <p:sp>
        <p:nvSpPr>
          <p:cNvPr id="8" name="Oval 7"/>
          <p:cNvSpPr/>
          <p:nvPr/>
        </p:nvSpPr>
        <p:spPr>
          <a:xfrm>
            <a:off x="6721522" y="1999397"/>
            <a:ext cx="109182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0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1"/>
          <p:cNvSpPr/>
          <p:nvPr/>
        </p:nvSpPr>
        <p:spPr>
          <a:xfrm flipH="1">
            <a:off x="3405893" y="1670063"/>
            <a:ext cx="2314800" cy="934634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1"/>
          <p:cNvSpPr/>
          <p:nvPr/>
        </p:nvSpPr>
        <p:spPr>
          <a:xfrm flipH="1">
            <a:off x="6108175" y="1693640"/>
            <a:ext cx="2949056" cy="953031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1"/>
          <p:cNvSpPr/>
          <p:nvPr/>
        </p:nvSpPr>
        <p:spPr>
          <a:xfrm flipH="1">
            <a:off x="680932" y="1712036"/>
            <a:ext cx="2314800" cy="947337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1"/>
          <p:cNvSpPr/>
          <p:nvPr/>
        </p:nvSpPr>
        <p:spPr>
          <a:xfrm flipH="1">
            <a:off x="2667281" y="1333500"/>
            <a:ext cx="607405" cy="5563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1"/>
          <p:cNvSpPr/>
          <p:nvPr/>
        </p:nvSpPr>
        <p:spPr>
          <a:xfrm flipH="1">
            <a:off x="715000" y="388500"/>
            <a:ext cx="7713900" cy="51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1"/>
          <p:cNvSpPr txBox="1">
            <a:spLocks noGrp="1"/>
          </p:cNvSpPr>
          <p:nvPr>
            <p:ph type="title"/>
          </p:nvPr>
        </p:nvSpPr>
        <p:spPr>
          <a:xfrm>
            <a:off x="727133" y="1706036"/>
            <a:ext cx="208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Warm-up</a:t>
            </a:r>
            <a:endParaRPr sz="3200" dirty="0"/>
          </a:p>
        </p:txBody>
      </p:sp>
      <p:sp>
        <p:nvSpPr>
          <p:cNvPr id="571" name="Google Shape;571;p31"/>
          <p:cNvSpPr txBox="1">
            <a:spLocks noGrp="1"/>
          </p:cNvSpPr>
          <p:nvPr>
            <p:ph type="title" idx="2"/>
          </p:nvPr>
        </p:nvSpPr>
        <p:spPr>
          <a:xfrm>
            <a:off x="2690498" y="1481088"/>
            <a:ext cx="571546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01</a:t>
            </a:r>
            <a:endParaRPr sz="3000" dirty="0"/>
          </a:p>
        </p:txBody>
      </p:sp>
      <p:sp>
        <p:nvSpPr>
          <p:cNvPr id="573" name="Google Shape;573;p31"/>
          <p:cNvSpPr/>
          <p:nvPr/>
        </p:nvSpPr>
        <p:spPr>
          <a:xfrm>
            <a:off x="-393075" y="3521345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1"/>
          <p:cNvSpPr txBox="1">
            <a:spLocks noGrp="1"/>
          </p:cNvSpPr>
          <p:nvPr>
            <p:ph type="title" idx="6"/>
          </p:nvPr>
        </p:nvSpPr>
        <p:spPr>
          <a:xfrm>
            <a:off x="6156209" y="1879463"/>
            <a:ext cx="2994646" cy="4761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3200" dirty="0"/>
              <a:t>Look </a:t>
            </a:r>
            <a:br>
              <a:rPr lang="en" sz="3200" dirty="0"/>
            </a:br>
            <a:r>
              <a:rPr lang="en" sz="3200" dirty="0"/>
              <a:t>and write.</a:t>
            </a:r>
            <a:endParaRPr sz="3200" dirty="0"/>
          </a:p>
        </p:txBody>
      </p:sp>
      <p:sp>
        <p:nvSpPr>
          <p:cNvPr id="596" name="Google Shape;596;p31"/>
          <p:cNvSpPr txBox="1">
            <a:spLocks noGrp="1"/>
          </p:cNvSpPr>
          <p:nvPr>
            <p:ph type="title" idx="21"/>
          </p:nvPr>
        </p:nvSpPr>
        <p:spPr>
          <a:xfrm>
            <a:off x="720000" y="37779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8" name="Google Shape;568;p31"/>
          <p:cNvSpPr/>
          <p:nvPr/>
        </p:nvSpPr>
        <p:spPr>
          <a:xfrm flipH="1">
            <a:off x="5412204" y="1351122"/>
            <a:ext cx="607405" cy="5563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71;p31"/>
          <p:cNvSpPr txBox="1">
            <a:spLocks noGrp="1"/>
          </p:cNvSpPr>
          <p:nvPr>
            <p:ph type="title" idx="2"/>
          </p:nvPr>
        </p:nvSpPr>
        <p:spPr>
          <a:xfrm>
            <a:off x="5378509" y="1436464"/>
            <a:ext cx="663902" cy="4203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02</a:t>
            </a:r>
            <a:endParaRPr sz="3000" dirty="0"/>
          </a:p>
        </p:txBody>
      </p:sp>
      <p:sp>
        <p:nvSpPr>
          <p:cNvPr id="31" name="Google Shape;568;p31"/>
          <p:cNvSpPr/>
          <p:nvPr/>
        </p:nvSpPr>
        <p:spPr>
          <a:xfrm flipH="1">
            <a:off x="8458674" y="1358993"/>
            <a:ext cx="607405" cy="5563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en" dirty="0"/>
          </a:p>
        </p:txBody>
      </p:sp>
      <p:sp>
        <p:nvSpPr>
          <p:cNvPr id="32" name="Google Shape;571;p31"/>
          <p:cNvSpPr txBox="1">
            <a:spLocks noGrp="1"/>
          </p:cNvSpPr>
          <p:nvPr>
            <p:ph type="title" idx="2"/>
          </p:nvPr>
        </p:nvSpPr>
        <p:spPr>
          <a:xfrm>
            <a:off x="8424000" y="1427004"/>
            <a:ext cx="663902" cy="4203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03</a:t>
            </a:r>
            <a:endParaRPr sz="3000" dirty="0"/>
          </a:p>
        </p:txBody>
      </p:sp>
      <p:sp>
        <p:nvSpPr>
          <p:cNvPr id="37" name="Google Shape;567;p31"/>
          <p:cNvSpPr/>
          <p:nvPr/>
        </p:nvSpPr>
        <p:spPr>
          <a:xfrm flipH="1">
            <a:off x="821264" y="3150342"/>
            <a:ext cx="4665136" cy="1201401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568;p31"/>
          <p:cNvSpPr/>
          <p:nvPr/>
        </p:nvSpPr>
        <p:spPr>
          <a:xfrm flipH="1">
            <a:off x="5179401" y="2953267"/>
            <a:ext cx="607405" cy="5563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571;p31"/>
          <p:cNvSpPr txBox="1">
            <a:spLocks noGrp="1"/>
          </p:cNvSpPr>
          <p:nvPr>
            <p:ph type="title" idx="2"/>
          </p:nvPr>
        </p:nvSpPr>
        <p:spPr>
          <a:xfrm>
            <a:off x="5131044" y="2959263"/>
            <a:ext cx="655762" cy="525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04</a:t>
            </a:r>
            <a:endParaRPr sz="3000" dirty="0"/>
          </a:p>
        </p:txBody>
      </p:sp>
      <p:sp>
        <p:nvSpPr>
          <p:cNvPr id="41" name="Google Shape;567;p31"/>
          <p:cNvSpPr/>
          <p:nvPr/>
        </p:nvSpPr>
        <p:spPr>
          <a:xfrm flipH="1">
            <a:off x="6253964" y="3256486"/>
            <a:ext cx="2314800" cy="947337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568;p31"/>
          <p:cNvSpPr/>
          <p:nvPr/>
        </p:nvSpPr>
        <p:spPr>
          <a:xfrm flipH="1">
            <a:off x="8154971" y="2909380"/>
            <a:ext cx="607405" cy="5563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571;p31"/>
          <p:cNvSpPr txBox="1">
            <a:spLocks noGrp="1"/>
          </p:cNvSpPr>
          <p:nvPr>
            <p:ph type="title" idx="2"/>
          </p:nvPr>
        </p:nvSpPr>
        <p:spPr>
          <a:xfrm>
            <a:off x="8106614" y="2976164"/>
            <a:ext cx="704118" cy="4894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05</a:t>
            </a:r>
            <a:endParaRPr sz="3000" dirty="0"/>
          </a:p>
        </p:txBody>
      </p:sp>
      <p:sp>
        <p:nvSpPr>
          <p:cNvPr id="44" name="Google Shape;570;p31"/>
          <p:cNvSpPr txBox="1">
            <a:spLocks noGrp="1"/>
          </p:cNvSpPr>
          <p:nvPr>
            <p:ph type="title"/>
          </p:nvPr>
        </p:nvSpPr>
        <p:spPr>
          <a:xfrm>
            <a:off x="6254185" y="3256486"/>
            <a:ext cx="2266443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Game</a:t>
            </a:r>
            <a:endParaRPr sz="3200" dirty="0"/>
          </a:p>
        </p:txBody>
      </p:sp>
      <p:sp>
        <p:nvSpPr>
          <p:cNvPr id="26" name="Google Shape;346;p3"/>
          <p:cNvSpPr txBox="1">
            <a:spLocks noGrp="1"/>
          </p:cNvSpPr>
          <p:nvPr>
            <p:ph type="title" idx="3"/>
          </p:nvPr>
        </p:nvSpPr>
        <p:spPr>
          <a:xfrm>
            <a:off x="3479365" y="1847356"/>
            <a:ext cx="2234386" cy="544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dirty="0"/>
              <a:t>Look </a:t>
            </a:r>
            <a:br>
              <a:rPr lang="en-US" sz="3200" dirty="0"/>
            </a:br>
            <a:r>
              <a:rPr lang="en-US" sz="3200" dirty="0"/>
              <a:t>and write.</a:t>
            </a:r>
            <a:endParaRPr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4" y="3353287"/>
            <a:ext cx="4782160" cy="616005"/>
          </a:xfrm>
        </p:spPr>
        <p:txBody>
          <a:bodyPr/>
          <a:lstStyle/>
          <a:p>
            <a:pPr lvl="0"/>
            <a:r>
              <a:rPr lang="en" sz="3200" dirty="0"/>
              <a:t>Read the questions. </a:t>
            </a:r>
            <a:br>
              <a:rPr lang="en" sz="3200" dirty="0"/>
            </a:br>
            <a:r>
              <a:rPr lang="en" sz="3200" dirty="0"/>
              <a:t>Then tick the answers.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6179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73278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646460" y="2539501"/>
            <a:ext cx="102358" cy="150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/>
              <a:t>Where is Singapore?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9440" y="0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/>
              <a:t>Where is Viet Nam?</a:t>
            </a:r>
          </a:p>
        </p:txBody>
      </p:sp>
      <p:sp>
        <p:nvSpPr>
          <p:cNvPr id="8" name="Oval 7"/>
          <p:cNvSpPr/>
          <p:nvPr/>
        </p:nvSpPr>
        <p:spPr>
          <a:xfrm>
            <a:off x="6646460" y="1958146"/>
            <a:ext cx="184244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7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56" y="184836"/>
            <a:ext cx="6926934" cy="4701284"/>
          </a:xfrm>
          <a:prstGeom prst="rect">
            <a:avLst/>
          </a:prstGeom>
        </p:spPr>
      </p:pic>
      <p:pic>
        <p:nvPicPr>
          <p:cNvPr id="6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75" y="2029877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73278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594962" y="2121938"/>
            <a:ext cx="102358" cy="150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/>
              <a:t>Where is Thailand?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9440" y="-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/>
              <a:t>Where is Viet Nam?</a:t>
            </a:r>
          </a:p>
        </p:txBody>
      </p:sp>
      <p:sp>
        <p:nvSpPr>
          <p:cNvPr id="8" name="Oval 7"/>
          <p:cNvSpPr/>
          <p:nvPr/>
        </p:nvSpPr>
        <p:spPr>
          <a:xfrm>
            <a:off x="6563936" y="1999397"/>
            <a:ext cx="266768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9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64" y="173278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830704" y="2913798"/>
            <a:ext cx="739072" cy="1009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/>
              <a:t>Where is Australia?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154246" y="3844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/>
              <a:t>Where is Viet Nam?</a:t>
            </a:r>
          </a:p>
        </p:txBody>
      </p:sp>
      <p:sp>
        <p:nvSpPr>
          <p:cNvPr id="8" name="Oval 7"/>
          <p:cNvSpPr/>
          <p:nvPr/>
        </p:nvSpPr>
        <p:spPr>
          <a:xfrm>
            <a:off x="6563936" y="1999397"/>
            <a:ext cx="266768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340" y="173278"/>
            <a:ext cx="7870970" cy="48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625988" y="2053989"/>
            <a:ext cx="54591" cy="225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68289" y="0"/>
            <a:ext cx="4795647" cy="573087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Where is Viet Nam?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79441" y="1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/>
              <a:t>Where is Laos?</a:t>
            </a:r>
            <a:endParaRPr lang="en-US" sz="32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105249" y="0"/>
            <a:ext cx="6490335" cy="573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dirty="0"/>
              <a:t>Where is Viet Nam?</a:t>
            </a:r>
          </a:p>
        </p:txBody>
      </p:sp>
      <p:sp>
        <p:nvSpPr>
          <p:cNvPr id="8" name="Oval 7"/>
          <p:cNvSpPr/>
          <p:nvPr/>
        </p:nvSpPr>
        <p:spPr>
          <a:xfrm>
            <a:off x="6563936" y="1999397"/>
            <a:ext cx="266768" cy="39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06" y="331974"/>
            <a:ext cx="6599887" cy="4479318"/>
          </a:xfrm>
          <a:prstGeom prst="rect">
            <a:avLst/>
          </a:prstGeom>
        </p:spPr>
      </p:pic>
      <p:pic>
        <p:nvPicPr>
          <p:cNvPr id="6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15" y="4198041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38" y="2048786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4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57"/>
          <p:cNvSpPr/>
          <p:nvPr/>
        </p:nvSpPr>
        <p:spPr>
          <a:xfrm flipH="1">
            <a:off x="2015100" y="1762410"/>
            <a:ext cx="5113800" cy="16815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57"/>
          <p:cNvSpPr/>
          <p:nvPr/>
        </p:nvSpPr>
        <p:spPr>
          <a:xfrm flipH="1">
            <a:off x="5931900" y="1187300"/>
            <a:ext cx="1197000" cy="89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57"/>
          <p:cNvSpPr/>
          <p:nvPr/>
        </p:nvSpPr>
        <p:spPr>
          <a:xfrm>
            <a:off x="2650135" y="2339604"/>
            <a:ext cx="3847990" cy="55170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Game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1656" name="Google Shape;1656;p57"/>
          <p:cNvSpPr/>
          <p:nvPr/>
        </p:nvSpPr>
        <p:spPr>
          <a:xfrm>
            <a:off x="6085937" y="1320550"/>
            <a:ext cx="888934" cy="6293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Fredoka One"/>
              </a:rPr>
              <a:t>05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5"/>
              </a:solidFill>
              <a:latin typeface="Fredoka One"/>
            </a:endParaRPr>
          </a:p>
        </p:txBody>
      </p:sp>
      <p:sp>
        <p:nvSpPr>
          <p:cNvPr id="1658" name="Google Shape;1658;p57"/>
          <p:cNvSpPr/>
          <p:nvPr/>
        </p:nvSpPr>
        <p:spPr>
          <a:xfrm>
            <a:off x="-508912" y="3114468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57"/>
          <p:cNvSpPr/>
          <p:nvPr/>
        </p:nvSpPr>
        <p:spPr>
          <a:xfrm>
            <a:off x="8080150" y="535000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0" name="Google Shape;1660;p57"/>
          <p:cNvGrpSpPr/>
          <p:nvPr/>
        </p:nvGrpSpPr>
        <p:grpSpPr>
          <a:xfrm rot="-245465">
            <a:off x="1505758" y="1161781"/>
            <a:ext cx="1250846" cy="1196092"/>
            <a:chOff x="4610845" y="2033030"/>
            <a:chExt cx="1394343" cy="1333308"/>
          </a:xfrm>
        </p:grpSpPr>
        <p:sp>
          <p:nvSpPr>
            <p:cNvPr id="1661" name="Google Shape;1661;p57"/>
            <p:cNvSpPr/>
            <p:nvPr/>
          </p:nvSpPr>
          <p:spPr>
            <a:xfrm>
              <a:off x="5289413" y="3147841"/>
              <a:ext cx="280830" cy="218498"/>
            </a:xfrm>
            <a:custGeom>
              <a:avLst/>
              <a:gdLst/>
              <a:ahLst/>
              <a:cxnLst/>
              <a:rect l="l" t="t" r="r" b="b"/>
              <a:pathLst>
                <a:path w="3812" h="2966" extrusionOk="0">
                  <a:moveTo>
                    <a:pt x="2207" y="1"/>
                  </a:moveTo>
                  <a:cubicBezTo>
                    <a:pt x="2165" y="1"/>
                    <a:pt x="2124" y="5"/>
                    <a:pt x="2083" y="14"/>
                  </a:cubicBezTo>
                  <a:cubicBezTo>
                    <a:pt x="1809" y="64"/>
                    <a:pt x="1102" y="570"/>
                    <a:pt x="1021" y="904"/>
                  </a:cubicBezTo>
                  <a:cubicBezTo>
                    <a:pt x="768" y="1147"/>
                    <a:pt x="0" y="2522"/>
                    <a:pt x="434" y="2835"/>
                  </a:cubicBezTo>
                  <a:cubicBezTo>
                    <a:pt x="489" y="2876"/>
                    <a:pt x="544" y="2894"/>
                    <a:pt x="597" y="2894"/>
                  </a:cubicBezTo>
                  <a:cubicBezTo>
                    <a:pt x="880" y="2894"/>
                    <a:pt x="1132" y="2388"/>
                    <a:pt x="1183" y="2218"/>
                  </a:cubicBezTo>
                  <a:cubicBezTo>
                    <a:pt x="1203" y="2491"/>
                    <a:pt x="1263" y="2734"/>
                    <a:pt x="1425" y="2926"/>
                  </a:cubicBezTo>
                  <a:cubicBezTo>
                    <a:pt x="1431" y="2926"/>
                    <a:pt x="1436" y="2926"/>
                    <a:pt x="1442" y="2926"/>
                  </a:cubicBezTo>
                  <a:cubicBezTo>
                    <a:pt x="1793" y="2926"/>
                    <a:pt x="1931" y="2618"/>
                    <a:pt x="1982" y="2309"/>
                  </a:cubicBezTo>
                  <a:cubicBezTo>
                    <a:pt x="2093" y="2551"/>
                    <a:pt x="2282" y="2965"/>
                    <a:pt x="2549" y="2965"/>
                  </a:cubicBezTo>
                  <a:cubicBezTo>
                    <a:pt x="2571" y="2965"/>
                    <a:pt x="2594" y="2962"/>
                    <a:pt x="2618" y="2956"/>
                  </a:cubicBezTo>
                  <a:cubicBezTo>
                    <a:pt x="2972" y="2875"/>
                    <a:pt x="2881" y="2481"/>
                    <a:pt x="2811" y="2188"/>
                  </a:cubicBezTo>
                  <a:lnTo>
                    <a:pt x="2811" y="2188"/>
                  </a:lnTo>
                  <a:cubicBezTo>
                    <a:pt x="3097" y="2234"/>
                    <a:pt x="3291" y="2602"/>
                    <a:pt x="3578" y="2602"/>
                  </a:cubicBezTo>
                  <a:cubicBezTo>
                    <a:pt x="3604" y="2602"/>
                    <a:pt x="3632" y="2599"/>
                    <a:pt x="3660" y="2592"/>
                  </a:cubicBezTo>
                  <a:cubicBezTo>
                    <a:pt x="3811" y="1864"/>
                    <a:pt x="3589" y="985"/>
                    <a:pt x="3074" y="469"/>
                  </a:cubicBezTo>
                  <a:cubicBezTo>
                    <a:pt x="2859" y="254"/>
                    <a:pt x="2526" y="1"/>
                    <a:pt x="220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7"/>
            <p:cNvSpPr/>
            <p:nvPr/>
          </p:nvSpPr>
          <p:spPr>
            <a:xfrm>
              <a:off x="4774685" y="2033030"/>
              <a:ext cx="1130024" cy="1187667"/>
            </a:xfrm>
            <a:custGeom>
              <a:avLst/>
              <a:gdLst/>
              <a:ahLst/>
              <a:cxnLst/>
              <a:rect l="l" t="t" r="r" b="b"/>
              <a:pathLst>
                <a:path w="15339" h="16122" extrusionOk="0">
                  <a:moveTo>
                    <a:pt x="7262" y="0"/>
                  </a:moveTo>
                  <a:cubicBezTo>
                    <a:pt x="6879" y="0"/>
                    <a:pt x="6493" y="37"/>
                    <a:pt x="6107" y="113"/>
                  </a:cubicBezTo>
                  <a:cubicBezTo>
                    <a:pt x="2346" y="861"/>
                    <a:pt x="1" y="5017"/>
                    <a:pt x="870" y="9405"/>
                  </a:cubicBezTo>
                  <a:cubicBezTo>
                    <a:pt x="1640" y="13336"/>
                    <a:pt x="4730" y="16122"/>
                    <a:pt x="8069" y="16122"/>
                  </a:cubicBezTo>
                  <a:cubicBezTo>
                    <a:pt x="8458" y="16122"/>
                    <a:pt x="8849" y="16084"/>
                    <a:pt x="9241" y="16006"/>
                  </a:cubicBezTo>
                  <a:cubicBezTo>
                    <a:pt x="12992" y="15269"/>
                    <a:pt x="15338" y="11113"/>
                    <a:pt x="14478" y="6725"/>
                  </a:cubicBezTo>
                  <a:cubicBezTo>
                    <a:pt x="13698" y="2789"/>
                    <a:pt x="10600" y="0"/>
                    <a:pt x="726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7"/>
            <p:cNvSpPr/>
            <p:nvPr/>
          </p:nvSpPr>
          <p:spPr>
            <a:xfrm>
              <a:off x="4911652" y="2119737"/>
              <a:ext cx="777661" cy="854764"/>
            </a:xfrm>
            <a:custGeom>
              <a:avLst/>
              <a:gdLst/>
              <a:ahLst/>
              <a:cxnLst/>
              <a:rect l="l" t="t" r="r" b="b"/>
              <a:pathLst>
                <a:path w="10556" h="11603" extrusionOk="0">
                  <a:moveTo>
                    <a:pt x="4910" y="1"/>
                  </a:moveTo>
                  <a:cubicBezTo>
                    <a:pt x="4660" y="1"/>
                    <a:pt x="4408" y="25"/>
                    <a:pt x="4156" y="74"/>
                  </a:cubicBezTo>
                  <a:cubicBezTo>
                    <a:pt x="1578" y="580"/>
                    <a:pt x="1" y="3552"/>
                    <a:pt x="627" y="6716"/>
                  </a:cubicBezTo>
                  <a:cubicBezTo>
                    <a:pt x="1184" y="9571"/>
                    <a:pt x="3352" y="11602"/>
                    <a:pt x="5656" y="11602"/>
                  </a:cubicBezTo>
                  <a:cubicBezTo>
                    <a:pt x="5907" y="11602"/>
                    <a:pt x="6159" y="11578"/>
                    <a:pt x="6410" y="11529"/>
                  </a:cubicBezTo>
                  <a:cubicBezTo>
                    <a:pt x="8978" y="11023"/>
                    <a:pt x="10556" y="8051"/>
                    <a:pt x="9939" y="4887"/>
                  </a:cubicBezTo>
                  <a:cubicBezTo>
                    <a:pt x="9374" y="2032"/>
                    <a:pt x="7213" y="1"/>
                    <a:pt x="4910" y="1"/>
                  </a:cubicBezTo>
                  <a:close/>
                </a:path>
              </a:pathLst>
            </a:custGeom>
            <a:solidFill>
              <a:srgbClr val="FBFCFC">
                <a:alpha val="2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7"/>
            <p:cNvSpPr/>
            <p:nvPr/>
          </p:nvSpPr>
          <p:spPr>
            <a:xfrm>
              <a:off x="5122552" y="2261179"/>
              <a:ext cx="52232" cy="48179"/>
            </a:xfrm>
            <a:custGeom>
              <a:avLst/>
              <a:gdLst/>
              <a:ahLst/>
              <a:cxnLst/>
              <a:rect l="l" t="t" r="r" b="b"/>
              <a:pathLst>
                <a:path w="709" h="654" extrusionOk="0">
                  <a:moveTo>
                    <a:pt x="368" y="0"/>
                  </a:moveTo>
                  <a:cubicBezTo>
                    <a:pt x="343" y="0"/>
                    <a:pt x="318" y="3"/>
                    <a:pt x="293" y="9"/>
                  </a:cubicBezTo>
                  <a:cubicBezTo>
                    <a:pt x="111" y="39"/>
                    <a:pt x="0" y="211"/>
                    <a:pt x="30" y="393"/>
                  </a:cubicBezTo>
                  <a:cubicBezTo>
                    <a:pt x="65" y="543"/>
                    <a:pt x="200" y="654"/>
                    <a:pt x="354" y="654"/>
                  </a:cubicBezTo>
                  <a:cubicBezTo>
                    <a:pt x="378" y="654"/>
                    <a:pt x="401" y="651"/>
                    <a:pt x="425" y="646"/>
                  </a:cubicBezTo>
                  <a:cubicBezTo>
                    <a:pt x="596" y="615"/>
                    <a:pt x="708" y="444"/>
                    <a:pt x="677" y="262"/>
                  </a:cubicBezTo>
                  <a:cubicBezTo>
                    <a:pt x="652" y="105"/>
                    <a:pt x="520" y="0"/>
                    <a:pt x="368" y="0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7"/>
            <p:cNvSpPr/>
            <p:nvPr/>
          </p:nvSpPr>
          <p:spPr>
            <a:xfrm>
              <a:off x="5367576" y="2212853"/>
              <a:ext cx="52969" cy="48105"/>
            </a:xfrm>
            <a:custGeom>
              <a:avLst/>
              <a:gdLst/>
              <a:ahLst/>
              <a:cxnLst/>
              <a:rect l="l" t="t" r="r" b="b"/>
              <a:pathLst>
                <a:path w="719" h="653" extrusionOk="0">
                  <a:moveTo>
                    <a:pt x="364" y="0"/>
                  </a:moveTo>
                  <a:cubicBezTo>
                    <a:pt x="341" y="0"/>
                    <a:pt x="318" y="3"/>
                    <a:pt x="294" y="8"/>
                  </a:cubicBezTo>
                  <a:cubicBezTo>
                    <a:pt x="122" y="38"/>
                    <a:pt x="0" y="210"/>
                    <a:pt x="41" y="392"/>
                  </a:cubicBezTo>
                  <a:cubicBezTo>
                    <a:pt x="67" y="541"/>
                    <a:pt x="200" y="652"/>
                    <a:pt x="354" y="652"/>
                  </a:cubicBezTo>
                  <a:cubicBezTo>
                    <a:pt x="377" y="652"/>
                    <a:pt x="401" y="650"/>
                    <a:pt x="425" y="645"/>
                  </a:cubicBezTo>
                  <a:cubicBezTo>
                    <a:pt x="597" y="615"/>
                    <a:pt x="718" y="442"/>
                    <a:pt x="678" y="260"/>
                  </a:cubicBezTo>
                  <a:cubicBezTo>
                    <a:pt x="651" y="111"/>
                    <a:pt x="518" y="0"/>
                    <a:pt x="364" y="0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7"/>
            <p:cNvSpPr/>
            <p:nvPr/>
          </p:nvSpPr>
          <p:spPr>
            <a:xfrm>
              <a:off x="5479259" y="2218599"/>
              <a:ext cx="107337" cy="99156"/>
            </a:xfrm>
            <a:custGeom>
              <a:avLst/>
              <a:gdLst/>
              <a:ahLst/>
              <a:cxnLst/>
              <a:rect l="l" t="t" r="r" b="b"/>
              <a:pathLst>
                <a:path w="1457" h="1346" extrusionOk="0">
                  <a:moveTo>
                    <a:pt x="729" y="0"/>
                  </a:moveTo>
                  <a:cubicBezTo>
                    <a:pt x="688" y="0"/>
                    <a:pt x="648" y="11"/>
                    <a:pt x="598" y="21"/>
                  </a:cubicBezTo>
                  <a:cubicBezTo>
                    <a:pt x="234" y="92"/>
                    <a:pt x="1" y="445"/>
                    <a:pt x="72" y="809"/>
                  </a:cubicBezTo>
                  <a:cubicBezTo>
                    <a:pt x="133" y="1123"/>
                    <a:pt x="416" y="1345"/>
                    <a:pt x="729" y="1345"/>
                  </a:cubicBezTo>
                  <a:cubicBezTo>
                    <a:pt x="769" y="1345"/>
                    <a:pt x="820" y="1345"/>
                    <a:pt x="860" y="1335"/>
                  </a:cubicBezTo>
                  <a:cubicBezTo>
                    <a:pt x="1224" y="1265"/>
                    <a:pt x="1457" y="910"/>
                    <a:pt x="1386" y="546"/>
                  </a:cubicBezTo>
                  <a:cubicBezTo>
                    <a:pt x="1326" y="223"/>
                    <a:pt x="1042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7"/>
            <p:cNvSpPr/>
            <p:nvPr/>
          </p:nvSpPr>
          <p:spPr>
            <a:xfrm>
              <a:off x="5526260" y="2086292"/>
              <a:ext cx="478929" cy="568124"/>
            </a:xfrm>
            <a:custGeom>
              <a:avLst/>
              <a:gdLst/>
              <a:ahLst/>
              <a:cxnLst/>
              <a:rect l="l" t="t" r="r" b="b"/>
              <a:pathLst>
                <a:path w="6501" h="7712" extrusionOk="0">
                  <a:moveTo>
                    <a:pt x="727" y="1"/>
                  </a:moveTo>
                  <a:cubicBezTo>
                    <a:pt x="375" y="1"/>
                    <a:pt x="82" y="97"/>
                    <a:pt x="0" y="391"/>
                  </a:cubicBezTo>
                  <a:cubicBezTo>
                    <a:pt x="899" y="2464"/>
                    <a:pt x="2002" y="4415"/>
                    <a:pt x="3002" y="6437"/>
                  </a:cubicBezTo>
                  <a:cubicBezTo>
                    <a:pt x="3235" y="6902"/>
                    <a:pt x="3508" y="7610"/>
                    <a:pt x="4013" y="7691"/>
                  </a:cubicBezTo>
                  <a:cubicBezTo>
                    <a:pt x="4098" y="7705"/>
                    <a:pt x="4181" y="7712"/>
                    <a:pt x="4261" y="7712"/>
                  </a:cubicBezTo>
                  <a:cubicBezTo>
                    <a:pt x="5279" y="7712"/>
                    <a:pt x="5914" y="6635"/>
                    <a:pt x="6167" y="5810"/>
                  </a:cubicBezTo>
                  <a:cubicBezTo>
                    <a:pt x="6500" y="4719"/>
                    <a:pt x="6217" y="3090"/>
                    <a:pt x="5500" y="2181"/>
                  </a:cubicBezTo>
                  <a:cubicBezTo>
                    <a:pt x="4762" y="1250"/>
                    <a:pt x="3346" y="664"/>
                    <a:pt x="2254" y="320"/>
                  </a:cubicBezTo>
                  <a:cubicBezTo>
                    <a:pt x="1988" y="240"/>
                    <a:pt x="1283" y="1"/>
                    <a:pt x="72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7"/>
            <p:cNvSpPr/>
            <p:nvPr/>
          </p:nvSpPr>
          <p:spPr>
            <a:xfrm>
              <a:off x="4610845" y="2213368"/>
              <a:ext cx="347943" cy="639213"/>
            </a:xfrm>
            <a:custGeom>
              <a:avLst/>
              <a:gdLst/>
              <a:ahLst/>
              <a:cxnLst/>
              <a:rect l="l" t="t" r="r" b="b"/>
              <a:pathLst>
                <a:path w="4723" h="8677" extrusionOk="0">
                  <a:moveTo>
                    <a:pt x="4328" y="1"/>
                  </a:moveTo>
                  <a:cubicBezTo>
                    <a:pt x="3743" y="1"/>
                    <a:pt x="2891" y="750"/>
                    <a:pt x="2619" y="981"/>
                  </a:cubicBezTo>
                  <a:cubicBezTo>
                    <a:pt x="1730" y="1699"/>
                    <a:pt x="647" y="2791"/>
                    <a:pt x="314" y="3933"/>
                  </a:cubicBezTo>
                  <a:cubicBezTo>
                    <a:pt x="0" y="5046"/>
                    <a:pt x="355" y="6653"/>
                    <a:pt x="1072" y="7533"/>
                  </a:cubicBezTo>
                  <a:cubicBezTo>
                    <a:pt x="1520" y="8079"/>
                    <a:pt x="2257" y="8676"/>
                    <a:pt x="3025" y="8676"/>
                  </a:cubicBezTo>
                  <a:cubicBezTo>
                    <a:pt x="3280" y="8676"/>
                    <a:pt x="3539" y="8610"/>
                    <a:pt x="3792" y="8453"/>
                  </a:cubicBezTo>
                  <a:cubicBezTo>
                    <a:pt x="4217" y="8190"/>
                    <a:pt x="4206" y="7442"/>
                    <a:pt x="4247" y="6916"/>
                  </a:cubicBezTo>
                  <a:cubicBezTo>
                    <a:pt x="4399" y="4672"/>
                    <a:pt x="4682" y="2437"/>
                    <a:pt x="4722" y="183"/>
                  </a:cubicBezTo>
                  <a:cubicBezTo>
                    <a:pt x="4620" y="53"/>
                    <a:pt x="4484" y="1"/>
                    <a:pt x="432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7"/>
            <p:cNvSpPr/>
            <p:nvPr/>
          </p:nvSpPr>
          <p:spPr>
            <a:xfrm>
              <a:off x="5030907" y="2302211"/>
              <a:ext cx="450713" cy="696895"/>
            </a:xfrm>
            <a:custGeom>
              <a:avLst/>
              <a:gdLst/>
              <a:ahLst/>
              <a:cxnLst/>
              <a:rect l="l" t="t" r="r" b="b"/>
              <a:pathLst>
                <a:path w="6118" h="9460" extrusionOk="0">
                  <a:moveTo>
                    <a:pt x="3932" y="1"/>
                  </a:moveTo>
                  <a:cubicBezTo>
                    <a:pt x="3102" y="1"/>
                    <a:pt x="2104" y="585"/>
                    <a:pt x="1598" y="1039"/>
                  </a:cubicBezTo>
                  <a:cubicBezTo>
                    <a:pt x="223" y="2273"/>
                    <a:pt x="0" y="4881"/>
                    <a:pt x="526" y="6590"/>
                  </a:cubicBezTo>
                  <a:cubicBezTo>
                    <a:pt x="951" y="7935"/>
                    <a:pt x="2346" y="9339"/>
                    <a:pt x="3822" y="9451"/>
                  </a:cubicBezTo>
                  <a:cubicBezTo>
                    <a:pt x="3884" y="9457"/>
                    <a:pt x="3949" y="9460"/>
                    <a:pt x="4017" y="9460"/>
                  </a:cubicBezTo>
                  <a:cubicBezTo>
                    <a:pt x="4552" y="9460"/>
                    <a:pt x="5233" y="9268"/>
                    <a:pt x="5197" y="8622"/>
                  </a:cubicBezTo>
                  <a:cubicBezTo>
                    <a:pt x="5172" y="8253"/>
                    <a:pt x="4983" y="8164"/>
                    <a:pt x="4736" y="8164"/>
                  </a:cubicBezTo>
                  <a:cubicBezTo>
                    <a:pt x="4509" y="8164"/>
                    <a:pt x="4233" y="8240"/>
                    <a:pt x="3994" y="8240"/>
                  </a:cubicBezTo>
                  <a:cubicBezTo>
                    <a:pt x="3973" y="8240"/>
                    <a:pt x="3953" y="8239"/>
                    <a:pt x="3934" y="8238"/>
                  </a:cubicBezTo>
                  <a:cubicBezTo>
                    <a:pt x="3125" y="8187"/>
                    <a:pt x="2710" y="7692"/>
                    <a:pt x="2498" y="6964"/>
                  </a:cubicBezTo>
                  <a:cubicBezTo>
                    <a:pt x="2306" y="6306"/>
                    <a:pt x="2053" y="5468"/>
                    <a:pt x="2640" y="5003"/>
                  </a:cubicBezTo>
                  <a:cubicBezTo>
                    <a:pt x="3388" y="4406"/>
                    <a:pt x="4500" y="4669"/>
                    <a:pt x="5187" y="3850"/>
                  </a:cubicBezTo>
                  <a:cubicBezTo>
                    <a:pt x="6117" y="2748"/>
                    <a:pt x="5855" y="777"/>
                    <a:pt x="4732" y="261"/>
                  </a:cubicBezTo>
                  <a:cubicBezTo>
                    <a:pt x="4507" y="76"/>
                    <a:pt x="4231" y="1"/>
                    <a:pt x="3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7"/>
            <p:cNvSpPr/>
            <p:nvPr/>
          </p:nvSpPr>
          <p:spPr>
            <a:xfrm>
              <a:off x="4985859" y="2313549"/>
              <a:ext cx="107337" cy="99156"/>
            </a:xfrm>
            <a:custGeom>
              <a:avLst/>
              <a:gdLst/>
              <a:ahLst/>
              <a:cxnLst/>
              <a:rect l="l" t="t" r="r" b="b"/>
              <a:pathLst>
                <a:path w="1457" h="1346" extrusionOk="0">
                  <a:moveTo>
                    <a:pt x="729" y="0"/>
                  </a:moveTo>
                  <a:cubicBezTo>
                    <a:pt x="688" y="0"/>
                    <a:pt x="648" y="11"/>
                    <a:pt x="598" y="21"/>
                  </a:cubicBezTo>
                  <a:cubicBezTo>
                    <a:pt x="234" y="92"/>
                    <a:pt x="1" y="445"/>
                    <a:pt x="72" y="809"/>
                  </a:cubicBezTo>
                  <a:cubicBezTo>
                    <a:pt x="133" y="1123"/>
                    <a:pt x="416" y="1345"/>
                    <a:pt x="729" y="1345"/>
                  </a:cubicBezTo>
                  <a:cubicBezTo>
                    <a:pt x="769" y="1345"/>
                    <a:pt x="820" y="1345"/>
                    <a:pt x="860" y="1335"/>
                  </a:cubicBezTo>
                  <a:cubicBezTo>
                    <a:pt x="1224" y="1265"/>
                    <a:pt x="1457" y="910"/>
                    <a:pt x="1386" y="546"/>
                  </a:cubicBezTo>
                  <a:cubicBezTo>
                    <a:pt x="1326" y="223"/>
                    <a:pt x="1042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1" name="Google Shape;1671;p57"/>
            <p:cNvGrpSpPr/>
            <p:nvPr/>
          </p:nvGrpSpPr>
          <p:grpSpPr>
            <a:xfrm rot="-355489">
              <a:off x="5341343" y="2538179"/>
              <a:ext cx="394995" cy="612905"/>
              <a:chOff x="1514314" y="1637035"/>
              <a:chExt cx="338082" cy="524594"/>
            </a:xfrm>
          </p:grpSpPr>
          <p:sp>
            <p:nvSpPr>
              <p:cNvPr id="1672" name="Google Shape;1672;p57"/>
              <p:cNvSpPr/>
              <p:nvPr/>
            </p:nvSpPr>
            <p:spPr>
              <a:xfrm rot="791413">
                <a:off x="1616328" y="2063606"/>
                <a:ext cx="71329" cy="690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57"/>
              <p:cNvSpPr/>
              <p:nvPr/>
            </p:nvSpPr>
            <p:spPr>
              <a:xfrm rot="791248">
                <a:off x="1739002" y="1974425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57"/>
              <p:cNvSpPr/>
              <p:nvPr/>
            </p:nvSpPr>
            <p:spPr>
              <a:xfrm rot="791248">
                <a:off x="1748245" y="1826366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57"/>
              <p:cNvSpPr/>
              <p:nvPr/>
            </p:nvSpPr>
            <p:spPr>
              <a:xfrm rot="791227">
                <a:off x="1726044" y="208266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57"/>
              <p:cNvSpPr/>
              <p:nvPr/>
            </p:nvSpPr>
            <p:spPr>
              <a:xfrm rot="791227">
                <a:off x="1516302" y="213977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57"/>
              <p:cNvSpPr/>
              <p:nvPr/>
            </p:nvSpPr>
            <p:spPr>
              <a:xfrm rot="791227">
                <a:off x="1829992" y="1639103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940;p65">
            <a:extLst>
              <a:ext uri="{FF2B5EF4-FFF2-40B4-BE49-F238E27FC236}">
                <a16:creationId xmlns:a16="http://schemas.microsoft.com/office/drawing/2014/main" id="{83F5D73C-C50F-4459-8F5E-D52526BE1801}"/>
              </a:ext>
            </a:extLst>
          </p:cNvPr>
          <p:cNvGrpSpPr/>
          <p:nvPr/>
        </p:nvGrpSpPr>
        <p:grpSpPr>
          <a:xfrm>
            <a:off x="4071676" y="3748193"/>
            <a:ext cx="909073" cy="1008510"/>
            <a:chOff x="3011234" y="1468788"/>
            <a:chExt cx="797713" cy="885046"/>
          </a:xfrm>
        </p:grpSpPr>
        <p:sp>
          <p:nvSpPr>
            <p:cNvPr id="5" name="Google Shape;1941;p65">
              <a:extLst>
                <a:ext uri="{FF2B5EF4-FFF2-40B4-BE49-F238E27FC236}">
                  <a16:creationId xmlns:a16="http://schemas.microsoft.com/office/drawing/2014/main" id="{6128DE5C-AA2B-1916-42B0-24BFE7F6B818}"/>
                </a:ext>
              </a:extLst>
            </p:cNvPr>
            <p:cNvSpPr/>
            <p:nvPr/>
          </p:nvSpPr>
          <p:spPr>
            <a:xfrm>
              <a:off x="3011234" y="1468788"/>
              <a:ext cx="727160" cy="836741"/>
            </a:xfrm>
            <a:custGeom>
              <a:avLst/>
              <a:gdLst/>
              <a:ahLst/>
              <a:cxnLst/>
              <a:rect l="l" t="t" r="r" b="b"/>
              <a:pathLst>
                <a:path w="15362" h="17677" extrusionOk="0">
                  <a:moveTo>
                    <a:pt x="6515" y="9649"/>
                  </a:moveTo>
                  <a:cubicBezTo>
                    <a:pt x="6579" y="9745"/>
                    <a:pt x="6653" y="9830"/>
                    <a:pt x="6707" y="9936"/>
                  </a:cubicBezTo>
                  <a:cubicBezTo>
                    <a:pt x="6728" y="9969"/>
                    <a:pt x="6717" y="10021"/>
                    <a:pt x="6717" y="10160"/>
                  </a:cubicBezTo>
                  <a:cubicBezTo>
                    <a:pt x="6696" y="10224"/>
                    <a:pt x="6686" y="10383"/>
                    <a:pt x="6622" y="10522"/>
                  </a:cubicBezTo>
                  <a:cubicBezTo>
                    <a:pt x="6601" y="10586"/>
                    <a:pt x="6494" y="10660"/>
                    <a:pt x="6419" y="10660"/>
                  </a:cubicBezTo>
                  <a:cubicBezTo>
                    <a:pt x="6355" y="10660"/>
                    <a:pt x="6239" y="10565"/>
                    <a:pt x="6227" y="10501"/>
                  </a:cubicBezTo>
                  <a:cubicBezTo>
                    <a:pt x="6217" y="10288"/>
                    <a:pt x="6217" y="10075"/>
                    <a:pt x="6260" y="9862"/>
                  </a:cubicBezTo>
                  <a:cubicBezTo>
                    <a:pt x="6281" y="9777"/>
                    <a:pt x="6430" y="9723"/>
                    <a:pt x="6515" y="9649"/>
                  </a:cubicBezTo>
                  <a:close/>
                  <a:moveTo>
                    <a:pt x="10327" y="9734"/>
                  </a:moveTo>
                  <a:cubicBezTo>
                    <a:pt x="10401" y="9734"/>
                    <a:pt x="10476" y="9883"/>
                    <a:pt x="10528" y="9990"/>
                  </a:cubicBezTo>
                  <a:cubicBezTo>
                    <a:pt x="10561" y="10033"/>
                    <a:pt x="10540" y="10107"/>
                    <a:pt x="10540" y="10171"/>
                  </a:cubicBezTo>
                  <a:lnTo>
                    <a:pt x="10561" y="10171"/>
                  </a:lnTo>
                  <a:cubicBezTo>
                    <a:pt x="10528" y="10341"/>
                    <a:pt x="10497" y="10511"/>
                    <a:pt x="10433" y="10660"/>
                  </a:cubicBezTo>
                  <a:cubicBezTo>
                    <a:pt x="10413" y="10720"/>
                    <a:pt x="10301" y="10789"/>
                    <a:pt x="10234" y="10789"/>
                  </a:cubicBezTo>
                  <a:cubicBezTo>
                    <a:pt x="10229" y="10789"/>
                    <a:pt x="10224" y="10789"/>
                    <a:pt x="10220" y="10788"/>
                  </a:cubicBezTo>
                  <a:cubicBezTo>
                    <a:pt x="10145" y="10778"/>
                    <a:pt x="10039" y="10682"/>
                    <a:pt x="10039" y="10607"/>
                  </a:cubicBezTo>
                  <a:cubicBezTo>
                    <a:pt x="10017" y="10383"/>
                    <a:pt x="10017" y="10149"/>
                    <a:pt x="10060" y="9926"/>
                  </a:cubicBezTo>
                  <a:cubicBezTo>
                    <a:pt x="10071" y="9841"/>
                    <a:pt x="10230" y="9734"/>
                    <a:pt x="10327" y="9734"/>
                  </a:cubicBezTo>
                  <a:close/>
                  <a:moveTo>
                    <a:pt x="12182" y="12298"/>
                  </a:moveTo>
                  <a:cubicBezTo>
                    <a:pt x="12380" y="12298"/>
                    <a:pt x="12579" y="12341"/>
                    <a:pt x="12711" y="12427"/>
                  </a:cubicBezTo>
                  <a:cubicBezTo>
                    <a:pt x="12903" y="12566"/>
                    <a:pt x="12913" y="12811"/>
                    <a:pt x="12700" y="12928"/>
                  </a:cubicBezTo>
                  <a:cubicBezTo>
                    <a:pt x="12572" y="13002"/>
                    <a:pt x="12402" y="13013"/>
                    <a:pt x="12210" y="13066"/>
                  </a:cubicBezTo>
                  <a:cubicBezTo>
                    <a:pt x="12030" y="13002"/>
                    <a:pt x="11806" y="12971"/>
                    <a:pt x="11625" y="12864"/>
                  </a:cubicBezTo>
                  <a:cubicBezTo>
                    <a:pt x="11434" y="12758"/>
                    <a:pt x="11444" y="12588"/>
                    <a:pt x="11625" y="12449"/>
                  </a:cubicBezTo>
                  <a:cubicBezTo>
                    <a:pt x="11753" y="12349"/>
                    <a:pt x="11967" y="12298"/>
                    <a:pt x="12182" y="12298"/>
                  </a:cubicBezTo>
                  <a:close/>
                  <a:moveTo>
                    <a:pt x="4401" y="12624"/>
                  </a:moveTo>
                  <a:cubicBezTo>
                    <a:pt x="4582" y="12624"/>
                    <a:pt x="4761" y="12636"/>
                    <a:pt x="4929" y="12673"/>
                  </a:cubicBezTo>
                  <a:cubicBezTo>
                    <a:pt x="5025" y="12694"/>
                    <a:pt x="5153" y="12886"/>
                    <a:pt x="5131" y="12971"/>
                  </a:cubicBezTo>
                  <a:cubicBezTo>
                    <a:pt x="5120" y="13066"/>
                    <a:pt x="4950" y="13151"/>
                    <a:pt x="4844" y="13205"/>
                  </a:cubicBezTo>
                  <a:cubicBezTo>
                    <a:pt x="4801" y="13226"/>
                    <a:pt x="4753" y="13232"/>
                    <a:pt x="4691" y="13232"/>
                  </a:cubicBezTo>
                  <a:cubicBezTo>
                    <a:pt x="4628" y="13232"/>
                    <a:pt x="4551" y="13226"/>
                    <a:pt x="4450" y="13226"/>
                  </a:cubicBezTo>
                  <a:cubicBezTo>
                    <a:pt x="4386" y="13215"/>
                    <a:pt x="4216" y="13184"/>
                    <a:pt x="4077" y="13109"/>
                  </a:cubicBezTo>
                  <a:cubicBezTo>
                    <a:pt x="4003" y="13066"/>
                    <a:pt x="3928" y="12917"/>
                    <a:pt x="3949" y="12843"/>
                  </a:cubicBezTo>
                  <a:cubicBezTo>
                    <a:pt x="3960" y="12758"/>
                    <a:pt x="4077" y="12640"/>
                    <a:pt x="4152" y="12630"/>
                  </a:cubicBezTo>
                  <a:cubicBezTo>
                    <a:pt x="4235" y="12627"/>
                    <a:pt x="4318" y="12624"/>
                    <a:pt x="4401" y="12624"/>
                  </a:cubicBezTo>
                  <a:close/>
                  <a:moveTo>
                    <a:pt x="4145" y="1"/>
                  </a:moveTo>
                  <a:cubicBezTo>
                    <a:pt x="3438" y="1"/>
                    <a:pt x="2796" y="248"/>
                    <a:pt x="2246" y="717"/>
                  </a:cubicBezTo>
                  <a:cubicBezTo>
                    <a:pt x="1522" y="1334"/>
                    <a:pt x="873" y="2005"/>
                    <a:pt x="415" y="2846"/>
                  </a:cubicBezTo>
                  <a:cubicBezTo>
                    <a:pt x="170" y="3283"/>
                    <a:pt x="0" y="3719"/>
                    <a:pt x="21" y="4230"/>
                  </a:cubicBezTo>
                  <a:cubicBezTo>
                    <a:pt x="46" y="4960"/>
                    <a:pt x="481" y="5406"/>
                    <a:pt x="1107" y="5406"/>
                  </a:cubicBezTo>
                  <a:cubicBezTo>
                    <a:pt x="1276" y="5406"/>
                    <a:pt x="1458" y="5373"/>
                    <a:pt x="1650" y="5306"/>
                  </a:cubicBezTo>
                  <a:cubicBezTo>
                    <a:pt x="1607" y="5060"/>
                    <a:pt x="1661" y="4837"/>
                    <a:pt x="1831" y="4646"/>
                  </a:cubicBezTo>
                  <a:cubicBezTo>
                    <a:pt x="2288" y="4156"/>
                    <a:pt x="2714" y="3624"/>
                    <a:pt x="3204" y="3165"/>
                  </a:cubicBezTo>
                  <a:cubicBezTo>
                    <a:pt x="3497" y="2882"/>
                    <a:pt x="3873" y="2737"/>
                    <a:pt x="4277" y="2737"/>
                  </a:cubicBezTo>
                  <a:cubicBezTo>
                    <a:pt x="4372" y="2737"/>
                    <a:pt x="4469" y="2745"/>
                    <a:pt x="4567" y="2761"/>
                  </a:cubicBezTo>
                  <a:cubicBezTo>
                    <a:pt x="4748" y="2793"/>
                    <a:pt x="4929" y="2889"/>
                    <a:pt x="5068" y="3006"/>
                  </a:cubicBezTo>
                  <a:cubicBezTo>
                    <a:pt x="5418" y="3283"/>
                    <a:pt x="5642" y="3666"/>
                    <a:pt x="5823" y="4071"/>
                  </a:cubicBezTo>
                  <a:cubicBezTo>
                    <a:pt x="6036" y="4571"/>
                    <a:pt x="6249" y="5082"/>
                    <a:pt x="6440" y="5593"/>
                  </a:cubicBezTo>
                  <a:cubicBezTo>
                    <a:pt x="6568" y="5933"/>
                    <a:pt x="6504" y="6008"/>
                    <a:pt x="6121" y="6061"/>
                  </a:cubicBezTo>
                  <a:cubicBezTo>
                    <a:pt x="5834" y="6210"/>
                    <a:pt x="5525" y="6349"/>
                    <a:pt x="5248" y="6508"/>
                  </a:cubicBezTo>
                  <a:cubicBezTo>
                    <a:pt x="3833" y="7317"/>
                    <a:pt x="2736" y="8457"/>
                    <a:pt x="1905" y="9830"/>
                  </a:cubicBezTo>
                  <a:cubicBezTo>
                    <a:pt x="1299" y="10820"/>
                    <a:pt x="990" y="11906"/>
                    <a:pt x="1001" y="13045"/>
                  </a:cubicBezTo>
                  <a:cubicBezTo>
                    <a:pt x="1001" y="14301"/>
                    <a:pt x="1405" y="15451"/>
                    <a:pt x="2203" y="16441"/>
                  </a:cubicBezTo>
                  <a:cubicBezTo>
                    <a:pt x="2501" y="16814"/>
                    <a:pt x="2853" y="17165"/>
                    <a:pt x="3353" y="17293"/>
                  </a:cubicBezTo>
                  <a:cubicBezTo>
                    <a:pt x="3577" y="16548"/>
                    <a:pt x="3939" y="15867"/>
                    <a:pt x="4365" y="15228"/>
                  </a:cubicBezTo>
                  <a:cubicBezTo>
                    <a:pt x="4971" y="14301"/>
                    <a:pt x="5610" y="13375"/>
                    <a:pt x="6270" y="12491"/>
                  </a:cubicBezTo>
                  <a:cubicBezTo>
                    <a:pt x="6664" y="11970"/>
                    <a:pt x="7164" y="11554"/>
                    <a:pt x="7739" y="11246"/>
                  </a:cubicBezTo>
                  <a:cubicBezTo>
                    <a:pt x="7718" y="11171"/>
                    <a:pt x="7686" y="11097"/>
                    <a:pt x="7665" y="11022"/>
                  </a:cubicBezTo>
                  <a:cubicBezTo>
                    <a:pt x="7601" y="10820"/>
                    <a:pt x="7686" y="10650"/>
                    <a:pt x="7888" y="10650"/>
                  </a:cubicBezTo>
                  <a:cubicBezTo>
                    <a:pt x="8357" y="10650"/>
                    <a:pt x="8825" y="10671"/>
                    <a:pt x="9283" y="10724"/>
                  </a:cubicBezTo>
                  <a:cubicBezTo>
                    <a:pt x="9454" y="10745"/>
                    <a:pt x="9539" y="10906"/>
                    <a:pt x="9454" y="11097"/>
                  </a:cubicBezTo>
                  <a:cubicBezTo>
                    <a:pt x="9411" y="11171"/>
                    <a:pt x="9357" y="11256"/>
                    <a:pt x="9315" y="11331"/>
                  </a:cubicBezTo>
                  <a:cubicBezTo>
                    <a:pt x="9581" y="11533"/>
                    <a:pt x="9911" y="11693"/>
                    <a:pt x="9911" y="12098"/>
                  </a:cubicBezTo>
                  <a:cubicBezTo>
                    <a:pt x="10029" y="12172"/>
                    <a:pt x="10188" y="12215"/>
                    <a:pt x="10252" y="12321"/>
                  </a:cubicBezTo>
                  <a:cubicBezTo>
                    <a:pt x="10731" y="13162"/>
                    <a:pt x="11188" y="14014"/>
                    <a:pt x="11647" y="14866"/>
                  </a:cubicBezTo>
                  <a:cubicBezTo>
                    <a:pt x="12125" y="15749"/>
                    <a:pt x="12413" y="16707"/>
                    <a:pt x="12679" y="17676"/>
                  </a:cubicBezTo>
                  <a:cubicBezTo>
                    <a:pt x="12754" y="17665"/>
                    <a:pt x="12839" y="17665"/>
                    <a:pt x="12903" y="17623"/>
                  </a:cubicBezTo>
                  <a:cubicBezTo>
                    <a:pt x="13861" y="17069"/>
                    <a:pt x="14595" y="16324"/>
                    <a:pt x="14978" y="15270"/>
                  </a:cubicBezTo>
                  <a:cubicBezTo>
                    <a:pt x="15362" y="14195"/>
                    <a:pt x="15309" y="13087"/>
                    <a:pt x="15085" y="11980"/>
                  </a:cubicBezTo>
                  <a:cubicBezTo>
                    <a:pt x="14808" y="10639"/>
                    <a:pt x="14169" y="9436"/>
                    <a:pt x="13360" y="8361"/>
                  </a:cubicBezTo>
                  <a:cubicBezTo>
                    <a:pt x="12690" y="7478"/>
                    <a:pt x="11870" y="6690"/>
                    <a:pt x="10859" y="6157"/>
                  </a:cubicBezTo>
                  <a:lnTo>
                    <a:pt x="10795" y="6157"/>
                  </a:lnTo>
                  <a:cubicBezTo>
                    <a:pt x="10784" y="6317"/>
                    <a:pt x="10763" y="6477"/>
                    <a:pt x="10774" y="6626"/>
                  </a:cubicBezTo>
                  <a:cubicBezTo>
                    <a:pt x="10816" y="7094"/>
                    <a:pt x="11051" y="7328"/>
                    <a:pt x="11519" y="7392"/>
                  </a:cubicBezTo>
                  <a:cubicBezTo>
                    <a:pt x="11902" y="7445"/>
                    <a:pt x="12009" y="7627"/>
                    <a:pt x="11796" y="7956"/>
                  </a:cubicBezTo>
                  <a:cubicBezTo>
                    <a:pt x="11463" y="8483"/>
                    <a:pt x="10803" y="8810"/>
                    <a:pt x="10162" y="8810"/>
                  </a:cubicBezTo>
                  <a:cubicBezTo>
                    <a:pt x="9713" y="8810"/>
                    <a:pt x="9275" y="8650"/>
                    <a:pt x="8964" y="8287"/>
                  </a:cubicBezTo>
                  <a:cubicBezTo>
                    <a:pt x="8740" y="8020"/>
                    <a:pt x="8655" y="7712"/>
                    <a:pt x="8591" y="7392"/>
                  </a:cubicBezTo>
                  <a:cubicBezTo>
                    <a:pt x="8538" y="7094"/>
                    <a:pt x="8463" y="6806"/>
                    <a:pt x="8378" y="6519"/>
                  </a:cubicBezTo>
                  <a:cubicBezTo>
                    <a:pt x="8283" y="6253"/>
                    <a:pt x="8101" y="6082"/>
                    <a:pt x="7793" y="6030"/>
                  </a:cubicBezTo>
                  <a:cubicBezTo>
                    <a:pt x="7590" y="6008"/>
                    <a:pt x="7377" y="5997"/>
                    <a:pt x="7261" y="5774"/>
                  </a:cubicBezTo>
                  <a:cubicBezTo>
                    <a:pt x="7197" y="5668"/>
                    <a:pt x="7100" y="5561"/>
                    <a:pt x="7069" y="5433"/>
                  </a:cubicBezTo>
                  <a:cubicBezTo>
                    <a:pt x="6835" y="4348"/>
                    <a:pt x="6643" y="3251"/>
                    <a:pt x="6377" y="2176"/>
                  </a:cubicBezTo>
                  <a:cubicBezTo>
                    <a:pt x="6270" y="1718"/>
                    <a:pt x="6047" y="1260"/>
                    <a:pt x="5802" y="856"/>
                  </a:cubicBezTo>
                  <a:cubicBezTo>
                    <a:pt x="5525" y="398"/>
                    <a:pt x="5099" y="89"/>
                    <a:pt x="4535" y="25"/>
                  </a:cubicBezTo>
                  <a:cubicBezTo>
                    <a:pt x="4403" y="9"/>
                    <a:pt x="4273" y="1"/>
                    <a:pt x="4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42;p65">
              <a:extLst>
                <a:ext uri="{FF2B5EF4-FFF2-40B4-BE49-F238E27FC236}">
                  <a16:creationId xmlns:a16="http://schemas.microsoft.com/office/drawing/2014/main" id="{876C5DC8-D30F-D7F8-3D90-2C4C8092907D}"/>
                </a:ext>
              </a:extLst>
            </p:cNvPr>
            <p:cNvSpPr/>
            <p:nvPr/>
          </p:nvSpPr>
          <p:spPr>
            <a:xfrm>
              <a:off x="3169940" y="2001094"/>
              <a:ext cx="441446" cy="352740"/>
            </a:xfrm>
            <a:custGeom>
              <a:avLst/>
              <a:gdLst/>
              <a:ahLst/>
              <a:cxnLst/>
              <a:rect l="l" t="t" r="r" b="b"/>
              <a:pathLst>
                <a:path w="9326" h="7452" extrusionOk="0">
                  <a:moveTo>
                    <a:pt x="3652" y="1129"/>
                  </a:moveTo>
                  <a:cubicBezTo>
                    <a:pt x="3716" y="1139"/>
                    <a:pt x="3769" y="1203"/>
                    <a:pt x="3854" y="1267"/>
                  </a:cubicBezTo>
                  <a:cubicBezTo>
                    <a:pt x="3765" y="1326"/>
                    <a:pt x="3713" y="1385"/>
                    <a:pt x="3663" y="1385"/>
                  </a:cubicBezTo>
                  <a:cubicBezTo>
                    <a:pt x="3660" y="1385"/>
                    <a:pt x="3656" y="1385"/>
                    <a:pt x="3652" y="1384"/>
                  </a:cubicBezTo>
                  <a:cubicBezTo>
                    <a:pt x="3609" y="1384"/>
                    <a:pt x="3556" y="1299"/>
                    <a:pt x="3546" y="1235"/>
                  </a:cubicBezTo>
                  <a:cubicBezTo>
                    <a:pt x="3535" y="1214"/>
                    <a:pt x="3620" y="1129"/>
                    <a:pt x="3652" y="1129"/>
                  </a:cubicBezTo>
                  <a:close/>
                  <a:moveTo>
                    <a:pt x="5824" y="1288"/>
                  </a:moveTo>
                  <a:cubicBezTo>
                    <a:pt x="5877" y="1373"/>
                    <a:pt x="5962" y="1448"/>
                    <a:pt x="5952" y="1480"/>
                  </a:cubicBezTo>
                  <a:cubicBezTo>
                    <a:pt x="5919" y="1543"/>
                    <a:pt x="5834" y="1586"/>
                    <a:pt x="5781" y="1640"/>
                  </a:cubicBezTo>
                  <a:cubicBezTo>
                    <a:pt x="5739" y="1586"/>
                    <a:pt x="5664" y="1522"/>
                    <a:pt x="5664" y="1469"/>
                  </a:cubicBezTo>
                  <a:cubicBezTo>
                    <a:pt x="5664" y="1416"/>
                    <a:pt x="5749" y="1363"/>
                    <a:pt x="5824" y="1288"/>
                  </a:cubicBezTo>
                  <a:close/>
                  <a:moveTo>
                    <a:pt x="3120" y="1661"/>
                  </a:moveTo>
                  <a:cubicBezTo>
                    <a:pt x="3173" y="1661"/>
                    <a:pt x="3226" y="1725"/>
                    <a:pt x="3311" y="1789"/>
                  </a:cubicBezTo>
                  <a:cubicBezTo>
                    <a:pt x="3240" y="1859"/>
                    <a:pt x="3179" y="1949"/>
                    <a:pt x="3146" y="1949"/>
                  </a:cubicBezTo>
                  <a:cubicBezTo>
                    <a:pt x="3145" y="1949"/>
                    <a:pt x="3143" y="1949"/>
                    <a:pt x="3141" y="1948"/>
                  </a:cubicBezTo>
                  <a:cubicBezTo>
                    <a:pt x="3066" y="1916"/>
                    <a:pt x="3024" y="1841"/>
                    <a:pt x="2971" y="1789"/>
                  </a:cubicBezTo>
                  <a:cubicBezTo>
                    <a:pt x="3013" y="1746"/>
                    <a:pt x="3066" y="1661"/>
                    <a:pt x="3120" y="1661"/>
                  </a:cubicBezTo>
                  <a:close/>
                  <a:moveTo>
                    <a:pt x="6473" y="1661"/>
                  </a:moveTo>
                  <a:cubicBezTo>
                    <a:pt x="6537" y="1746"/>
                    <a:pt x="6633" y="1810"/>
                    <a:pt x="6622" y="1841"/>
                  </a:cubicBezTo>
                  <a:cubicBezTo>
                    <a:pt x="6601" y="1916"/>
                    <a:pt x="6515" y="1969"/>
                    <a:pt x="6463" y="2033"/>
                  </a:cubicBezTo>
                  <a:cubicBezTo>
                    <a:pt x="6409" y="1969"/>
                    <a:pt x="6335" y="1916"/>
                    <a:pt x="6314" y="1841"/>
                  </a:cubicBezTo>
                  <a:cubicBezTo>
                    <a:pt x="6302" y="1810"/>
                    <a:pt x="6399" y="1735"/>
                    <a:pt x="6473" y="1661"/>
                  </a:cubicBezTo>
                  <a:close/>
                  <a:moveTo>
                    <a:pt x="3811" y="1915"/>
                  </a:moveTo>
                  <a:cubicBezTo>
                    <a:pt x="3866" y="1915"/>
                    <a:pt x="3960" y="1993"/>
                    <a:pt x="3960" y="2033"/>
                  </a:cubicBezTo>
                  <a:cubicBezTo>
                    <a:pt x="3950" y="2108"/>
                    <a:pt x="3886" y="2172"/>
                    <a:pt x="3811" y="2300"/>
                  </a:cubicBezTo>
                  <a:cubicBezTo>
                    <a:pt x="3737" y="2182"/>
                    <a:pt x="3662" y="2108"/>
                    <a:pt x="3652" y="2044"/>
                  </a:cubicBezTo>
                  <a:cubicBezTo>
                    <a:pt x="3652" y="2002"/>
                    <a:pt x="3747" y="1916"/>
                    <a:pt x="3801" y="1916"/>
                  </a:cubicBezTo>
                  <a:cubicBezTo>
                    <a:pt x="3804" y="1916"/>
                    <a:pt x="3808" y="1915"/>
                    <a:pt x="3811" y="1915"/>
                  </a:cubicBezTo>
                  <a:close/>
                  <a:moveTo>
                    <a:pt x="4386" y="0"/>
                  </a:moveTo>
                  <a:cubicBezTo>
                    <a:pt x="3811" y="308"/>
                    <a:pt x="3311" y="724"/>
                    <a:pt x="2917" y="1245"/>
                  </a:cubicBezTo>
                  <a:cubicBezTo>
                    <a:pt x="2257" y="2129"/>
                    <a:pt x="1618" y="3055"/>
                    <a:pt x="1012" y="3982"/>
                  </a:cubicBezTo>
                  <a:cubicBezTo>
                    <a:pt x="586" y="4621"/>
                    <a:pt x="224" y="5302"/>
                    <a:pt x="0" y="6047"/>
                  </a:cubicBezTo>
                  <a:cubicBezTo>
                    <a:pt x="85" y="6154"/>
                    <a:pt x="149" y="6292"/>
                    <a:pt x="267" y="6345"/>
                  </a:cubicBezTo>
                  <a:cubicBezTo>
                    <a:pt x="969" y="6728"/>
                    <a:pt x="1682" y="7090"/>
                    <a:pt x="2513" y="7186"/>
                  </a:cubicBezTo>
                  <a:cubicBezTo>
                    <a:pt x="2917" y="7228"/>
                    <a:pt x="3311" y="7346"/>
                    <a:pt x="3726" y="7377"/>
                  </a:cubicBezTo>
                  <a:cubicBezTo>
                    <a:pt x="4147" y="7407"/>
                    <a:pt x="4577" y="7452"/>
                    <a:pt x="5004" y="7452"/>
                  </a:cubicBezTo>
                  <a:cubicBezTo>
                    <a:pt x="5193" y="7452"/>
                    <a:pt x="5382" y="7443"/>
                    <a:pt x="5568" y="7420"/>
                  </a:cubicBezTo>
                  <a:cubicBezTo>
                    <a:pt x="6494" y="7303"/>
                    <a:pt x="7421" y="7079"/>
                    <a:pt x="8346" y="6866"/>
                  </a:cubicBezTo>
                  <a:cubicBezTo>
                    <a:pt x="8687" y="6781"/>
                    <a:pt x="8996" y="6579"/>
                    <a:pt x="9326" y="6430"/>
                  </a:cubicBezTo>
                  <a:cubicBezTo>
                    <a:pt x="9060" y="5461"/>
                    <a:pt x="8772" y="4503"/>
                    <a:pt x="8294" y="3620"/>
                  </a:cubicBezTo>
                  <a:cubicBezTo>
                    <a:pt x="7835" y="2768"/>
                    <a:pt x="7378" y="1916"/>
                    <a:pt x="6899" y="1075"/>
                  </a:cubicBezTo>
                  <a:cubicBezTo>
                    <a:pt x="6835" y="969"/>
                    <a:pt x="6676" y="926"/>
                    <a:pt x="6558" y="852"/>
                  </a:cubicBezTo>
                  <a:lnTo>
                    <a:pt x="6558" y="852"/>
                  </a:lnTo>
                  <a:cubicBezTo>
                    <a:pt x="6558" y="894"/>
                    <a:pt x="6579" y="958"/>
                    <a:pt x="6558" y="990"/>
                  </a:cubicBezTo>
                  <a:cubicBezTo>
                    <a:pt x="6515" y="1043"/>
                    <a:pt x="6463" y="1096"/>
                    <a:pt x="6399" y="1118"/>
                  </a:cubicBezTo>
                  <a:cubicBezTo>
                    <a:pt x="6398" y="1118"/>
                    <a:pt x="6396" y="1118"/>
                    <a:pt x="6395" y="1118"/>
                  </a:cubicBezTo>
                  <a:cubicBezTo>
                    <a:pt x="6367" y="1118"/>
                    <a:pt x="6282" y="1031"/>
                    <a:pt x="6292" y="1011"/>
                  </a:cubicBezTo>
                  <a:cubicBezTo>
                    <a:pt x="6314" y="947"/>
                    <a:pt x="6366" y="883"/>
                    <a:pt x="6420" y="852"/>
                  </a:cubicBezTo>
                  <a:cubicBezTo>
                    <a:pt x="6431" y="845"/>
                    <a:pt x="6445" y="842"/>
                    <a:pt x="6460" y="842"/>
                  </a:cubicBezTo>
                  <a:cubicBezTo>
                    <a:pt x="6492" y="842"/>
                    <a:pt x="6530" y="852"/>
                    <a:pt x="6558" y="852"/>
                  </a:cubicBezTo>
                  <a:cubicBezTo>
                    <a:pt x="6558" y="447"/>
                    <a:pt x="6228" y="287"/>
                    <a:pt x="5962" y="85"/>
                  </a:cubicBezTo>
                  <a:cubicBezTo>
                    <a:pt x="5717" y="213"/>
                    <a:pt x="5472" y="341"/>
                    <a:pt x="5238" y="469"/>
                  </a:cubicBezTo>
                  <a:cubicBezTo>
                    <a:pt x="5259" y="969"/>
                    <a:pt x="5270" y="1480"/>
                    <a:pt x="5323" y="1969"/>
                  </a:cubicBezTo>
                  <a:cubicBezTo>
                    <a:pt x="5377" y="2364"/>
                    <a:pt x="5462" y="2747"/>
                    <a:pt x="5557" y="3119"/>
                  </a:cubicBezTo>
                  <a:cubicBezTo>
                    <a:pt x="5600" y="3279"/>
                    <a:pt x="5728" y="3417"/>
                    <a:pt x="5855" y="3641"/>
                  </a:cubicBezTo>
                  <a:cubicBezTo>
                    <a:pt x="5983" y="3438"/>
                    <a:pt x="6079" y="3300"/>
                    <a:pt x="6153" y="3162"/>
                  </a:cubicBezTo>
                  <a:cubicBezTo>
                    <a:pt x="6217" y="3055"/>
                    <a:pt x="6250" y="2927"/>
                    <a:pt x="6314" y="2821"/>
                  </a:cubicBezTo>
                  <a:cubicBezTo>
                    <a:pt x="6332" y="2784"/>
                    <a:pt x="6407" y="2755"/>
                    <a:pt x="6454" y="2755"/>
                  </a:cubicBezTo>
                  <a:cubicBezTo>
                    <a:pt x="6461" y="2755"/>
                    <a:pt x="6467" y="2756"/>
                    <a:pt x="6473" y="2757"/>
                  </a:cubicBezTo>
                  <a:cubicBezTo>
                    <a:pt x="6515" y="2768"/>
                    <a:pt x="6590" y="2853"/>
                    <a:pt x="6579" y="2885"/>
                  </a:cubicBezTo>
                  <a:cubicBezTo>
                    <a:pt x="6515" y="3279"/>
                    <a:pt x="6388" y="3662"/>
                    <a:pt x="6047" y="3897"/>
                  </a:cubicBezTo>
                  <a:cubicBezTo>
                    <a:pt x="6012" y="3922"/>
                    <a:pt x="5966" y="3931"/>
                    <a:pt x="5914" y="3931"/>
                  </a:cubicBezTo>
                  <a:cubicBezTo>
                    <a:pt x="5794" y="3931"/>
                    <a:pt x="5641" y="3882"/>
                    <a:pt x="5515" y="3875"/>
                  </a:cubicBezTo>
                  <a:lnTo>
                    <a:pt x="5515" y="3875"/>
                  </a:lnTo>
                  <a:cubicBezTo>
                    <a:pt x="5547" y="4152"/>
                    <a:pt x="5579" y="4429"/>
                    <a:pt x="5590" y="4716"/>
                  </a:cubicBezTo>
                  <a:cubicBezTo>
                    <a:pt x="5590" y="4822"/>
                    <a:pt x="5568" y="4982"/>
                    <a:pt x="5493" y="5046"/>
                  </a:cubicBezTo>
                  <a:cubicBezTo>
                    <a:pt x="5353" y="5176"/>
                    <a:pt x="5193" y="5215"/>
                    <a:pt x="5029" y="5215"/>
                  </a:cubicBezTo>
                  <a:cubicBezTo>
                    <a:pt x="4871" y="5215"/>
                    <a:pt x="4709" y="5179"/>
                    <a:pt x="4557" y="5153"/>
                  </a:cubicBezTo>
                  <a:cubicBezTo>
                    <a:pt x="4301" y="5099"/>
                    <a:pt x="4280" y="4855"/>
                    <a:pt x="4280" y="4621"/>
                  </a:cubicBezTo>
                  <a:cubicBezTo>
                    <a:pt x="4280" y="4354"/>
                    <a:pt x="4258" y="4088"/>
                    <a:pt x="4258" y="3833"/>
                  </a:cubicBezTo>
                  <a:cubicBezTo>
                    <a:pt x="4096" y="3917"/>
                    <a:pt x="3930" y="3975"/>
                    <a:pt x="3769" y="3975"/>
                  </a:cubicBezTo>
                  <a:cubicBezTo>
                    <a:pt x="3605" y="3975"/>
                    <a:pt x="3446" y="3914"/>
                    <a:pt x="3300" y="3758"/>
                  </a:cubicBezTo>
                  <a:cubicBezTo>
                    <a:pt x="3056" y="3481"/>
                    <a:pt x="2789" y="3194"/>
                    <a:pt x="2864" y="2778"/>
                  </a:cubicBezTo>
                  <a:cubicBezTo>
                    <a:pt x="2896" y="2768"/>
                    <a:pt x="2938" y="2747"/>
                    <a:pt x="2971" y="2726"/>
                  </a:cubicBezTo>
                  <a:cubicBezTo>
                    <a:pt x="3077" y="2885"/>
                    <a:pt x="3194" y="3045"/>
                    <a:pt x="3300" y="3204"/>
                  </a:cubicBezTo>
                  <a:cubicBezTo>
                    <a:pt x="3421" y="3375"/>
                    <a:pt x="3522" y="3612"/>
                    <a:pt x="3774" y="3612"/>
                  </a:cubicBezTo>
                  <a:cubicBezTo>
                    <a:pt x="3789" y="3612"/>
                    <a:pt x="3806" y="3611"/>
                    <a:pt x="3822" y="3609"/>
                  </a:cubicBezTo>
                  <a:cubicBezTo>
                    <a:pt x="4120" y="3587"/>
                    <a:pt x="4248" y="3332"/>
                    <a:pt x="4312" y="3098"/>
                  </a:cubicBezTo>
                  <a:cubicBezTo>
                    <a:pt x="4482" y="2513"/>
                    <a:pt x="4620" y="1927"/>
                    <a:pt x="4759" y="1330"/>
                  </a:cubicBezTo>
                  <a:cubicBezTo>
                    <a:pt x="4833" y="1043"/>
                    <a:pt x="4897" y="756"/>
                    <a:pt x="4961" y="469"/>
                  </a:cubicBezTo>
                  <a:cubicBezTo>
                    <a:pt x="4769" y="320"/>
                    <a:pt x="4578" y="159"/>
                    <a:pt x="4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43;p65">
              <a:extLst>
                <a:ext uri="{FF2B5EF4-FFF2-40B4-BE49-F238E27FC236}">
                  <a16:creationId xmlns:a16="http://schemas.microsoft.com/office/drawing/2014/main" id="{AC540B8B-25D5-54D3-E59E-96D1DC602919}"/>
                </a:ext>
              </a:extLst>
            </p:cNvPr>
            <p:cNvSpPr/>
            <p:nvPr/>
          </p:nvSpPr>
          <p:spPr>
            <a:xfrm>
              <a:off x="3510546" y="1500832"/>
              <a:ext cx="298400" cy="274022"/>
            </a:xfrm>
            <a:custGeom>
              <a:avLst/>
              <a:gdLst/>
              <a:ahLst/>
              <a:cxnLst/>
              <a:rect l="l" t="t" r="r" b="b"/>
              <a:pathLst>
                <a:path w="6304" h="5789" extrusionOk="0">
                  <a:moveTo>
                    <a:pt x="3118" y="0"/>
                  </a:moveTo>
                  <a:cubicBezTo>
                    <a:pt x="2669" y="0"/>
                    <a:pt x="2227" y="106"/>
                    <a:pt x="1864" y="328"/>
                  </a:cubicBezTo>
                  <a:cubicBezTo>
                    <a:pt x="1225" y="721"/>
                    <a:pt x="810" y="1307"/>
                    <a:pt x="502" y="1977"/>
                  </a:cubicBezTo>
                  <a:cubicBezTo>
                    <a:pt x="310" y="2382"/>
                    <a:pt x="171" y="2819"/>
                    <a:pt x="1" y="3234"/>
                  </a:cubicBezTo>
                  <a:cubicBezTo>
                    <a:pt x="214" y="3649"/>
                    <a:pt x="352" y="4064"/>
                    <a:pt x="299" y="4544"/>
                  </a:cubicBezTo>
                  <a:cubicBezTo>
                    <a:pt x="384" y="4437"/>
                    <a:pt x="502" y="4341"/>
                    <a:pt x="565" y="4224"/>
                  </a:cubicBezTo>
                  <a:cubicBezTo>
                    <a:pt x="852" y="3756"/>
                    <a:pt x="1162" y="3298"/>
                    <a:pt x="1587" y="2947"/>
                  </a:cubicBezTo>
                  <a:cubicBezTo>
                    <a:pt x="1736" y="2819"/>
                    <a:pt x="1896" y="2712"/>
                    <a:pt x="2066" y="2638"/>
                  </a:cubicBezTo>
                  <a:cubicBezTo>
                    <a:pt x="2216" y="2570"/>
                    <a:pt x="2360" y="2536"/>
                    <a:pt x="2495" y="2536"/>
                  </a:cubicBezTo>
                  <a:cubicBezTo>
                    <a:pt x="2763" y="2536"/>
                    <a:pt x="2997" y="2670"/>
                    <a:pt x="3173" y="2947"/>
                  </a:cubicBezTo>
                  <a:cubicBezTo>
                    <a:pt x="3386" y="3276"/>
                    <a:pt x="3568" y="3628"/>
                    <a:pt x="3727" y="3990"/>
                  </a:cubicBezTo>
                  <a:cubicBezTo>
                    <a:pt x="3866" y="4288"/>
                    <a:pt x="3961" y="4596"/>
                    <a:pt x="4067" y="4916"/>
                  </a:cubicBezTo>
                  <a:cubicBezTo>
                    <a:pt x="4131" y="5076"/>
                    <a:pt x="4185" y="5246"/>
                    <a:pt x="4015" y="5384"/>
                  </a:cubicBezTo>
                  <a:cubicBezTo>
                    <a:pt x="4263" y="5655"/>
                    <a:pt x="4552" y="5788"/>
                    <a:pt x="4843" y="5788"/>
                  </a:cubicBezTo>
                  <a:cubicBezTo>
                    <a:pt x="5114" y="5788"/>
                    <a:pt x="5387" y="5673"/>
                    <a:pt x="5633" y="5448"/>
                  </a:cubicBezTo>
                  <a:cubicBezTo>
                    <a:pt x="6090" y="5043"/>
                    <a:pt x="6303" y="4532"/>
                    <a:pt x="6303" y="3947"/>
                  </a:cubicBezTo>
                  <a:cubicBezTo>
                    <a:pt x="6293" y="2680"/>
                    <a:pt x="5910" y="1552"/>
                    <a:pt x="4940" y="668"/>
                  </a:cubicBezTo>
                  <a:cubicBezTo>
                    <a:pt x="4475" y="235"/>
                    <a:pt x="3789" y="0"/>
                    <a:pt x="3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44;p65">
              <a:extLst>
                <a:ext uri="{FF2B5EF4-FFF2-40B4-BE49-F238E27FC236}">
                  <a16:creationId xmlns:a16="http://schemas.microsoft.com/office/drawing/2014/main" id="{0FB82CAA-E77B-1F34-DC14-60CB5F1120F4}"/>
                </a:ext>
              </a:extLst>
            </p:cNvPr>
            <p:cNvSpPr/>
            <p:nvPr/>
          </p:nvSpPr>
          <p:spPr>
            <a:xfrm>
              <a:off x="3354869" y="1639281"/>
              <a:ext cx="224794" cy="246521"/>
            </a:xfrm>
            <a:custGeom>
              <a:avLst/>
              <a:gdLst/>
              <a:ahLst/>
              <a:cxnLst/>
              <a:rect l="l" t="t" r="r" b="b"/>
              <a:pathLst>
                <a:path w="4749" h="5208" extrusionOk="0">
                  <a:moveTo>
                    <a:pt x="1805" y="1855"/>
                  </a:moveTo>
                  <a:cubicBezTo>
                    <a:pt x="2071" y="1855"/>
                    <a:pt x="2198" y="2064"/>
                    <a:pt x="2225" y="2534"/>
                  </a:cubicBezTo>
                  <a:cubicBezTo>
                    <a:pt x="1906" y="2417"/>
                    <a:pt x="1746" y="2225"/>
                    <a:pt x="1650" y="1874"/>
                  </a:cubicBezTo>
                  <a:cubicBezTo>
                    <a:pt x="1706" y="1861"/>
                    <a:pt x="1758" y="1855"/>
                    <a:pt x="1805" y="1855"/>
                  </a:cubicBezTo>
                  <a:close/>
                  <a:moveTo>
                    <a:pt x="1923" y="707"/>
                  </a:moveTo>
                  <a:cubicBezTo>
                    <a:pt x="1967" y="707"/>
                    <a:pt x="2011" y="709"/>
                    <a:pt x="2055" y="713"/>
                  </a:cubicBezTo>
                  <a:cubicBezTo>
                    <a:pt x="2545" y="756"/>
                    <a:pt x="2843" y="1108"/>
                    <a:pt x="2928" y="1576"/>
                  </a:cubicBezTo>
                  <a:cubicBezTo>
                    <a:pt x="2992" y="1927"/>
                    <a:pt x="3013" y="2289"/>
                    <a:pt x="2981" y="2641"/>
                  </a:cubicBezTo>
                  <a:cubicBezTo>
                    <a:pt x="2928" y="3130"/>
                    <a:pt x="2885" y="3577"/>
                    <a:pt x="3322" y="3928"/>
                  </a:cubicBezTo>
                  <a:cubicBezTo>
                    <a:pt x="3375" y="3971"/>
                    <a:pt x="3386" y="4088"/>
                    <a:pt x="3429" y="4237"/>
                  </a:cubicBezTo>
                  <a:cubicBezTo>
                    <a:pt x="3013" y="4195"/>
                    <a:pt x="2832" y="3961"/>
                    <a:pt x="2736" y="3705"/>
                  </a:cubicBezTo>
                  <a:cubicBezTo>
                    <a:pt x="2641" y="3450"/>
                    <a:pt x="2619" y="3162"/>
                    <a:pt x="2630" y="2885"/>
                  </a:cubicBezTo>
                  <a:cubicBezTo>
                    <a:pt x="2641" y="2438"/>
                    <a:pt x="2726" y="1981"/>
                    <a:pt x="2556" y="1544"/>
                  </a:cubicBezTo>
                  <a:cubicBezTo>
                    <a:pt x="2437" y="1211"/>
                    <a:pt x="2253" y="1050"/>
                    <a:pt x="1984" y="1050"/>
                  </a:cubicBezTo>
                  <a:cubicBezTo>
                    <a:pt x="1890" y="1050"/>
                    <a:pt x="1787" y="1069"/>
                    <a:pt x="1672" y="1108"/>
                  </a:cubicBezTo>
                  <a:cubicBezTo>
                    <a:pt x="1534" y="1150"/>
                    <a:pt x="1416" y="1214"/>
                    <a:pt x="1288" y="1288"/>
                  </a:cubicBezTo>
                  <a:cubicBezTo>
                    <a:pt x="1172" y="1352"/>
                    <a:pt x="1044" y="1427"/>
                    <a:pt x="937" y="1491"/>
                  </a:cubicBezTo>
                  <a:cubicBezTo>
                    <a:pt x="756" y="1406"/>
                    <a:pt x="746" y="1299"/>
                    <a:pt x="862" y="1182"/>
                  </a:cubicBezTo>
                  <a:cubicBezTo>
                    <a:pt x="1151" y="884"/>
                    <a:pt x="1518" y="707"/>
                    <a:pt x="1923" y="707"/>
                  </a:cubicBezTo>
                  <a:close/>
                  <a:moveTo>
                    <a:pt x="603" y="1792"/>
                  </a:moveTo>
                  <a:cubicBezTo>
                    <a:pt x="1007" y="1792"/>
                    <a:pt x="1435" y="2020"/>
                    <a:pt x="1619" y="2406"/>
                  </a:cubicBezTo>
                  <a:cubicBezTo>
                    <a:pt x="1778" y="2726"/>
                    <a:pt x="1853" y="3088"/>
                    <a:pt x="1981" y="3428"/>
                  </a:cubicBezTo>
                  <a:cubicBezTo>
                    <a:pt x="2076" y="3673"/>
                    <a:pt x="2172" y="3918"/>
                    <a:pt x="2310" y="4141"/>
                  </a:cubicBezTo>
                  <a:cubicBezTo>
                    <a:pt x="2492" y="4422"/>
                    <a:pt x="2745" y="4543"/>
                    <a:pt x="3039" y="4543"/>
                  </a:cubicBezTo>
                  <a:cubicBezTo>
                    <a:pt x="3123" y="4543"/>
                    <a:pt x="3211" y="4533"/>
                    <a:pt x="3301" y="4514"/>
                  </a:cubicBezTo>
                  <a:cubicBezTo>
                    <a:pt x="3407" y="4493"/>
                    <a:pt x="3514" y="4482"/>
                    <a:pt x="3641" y="4450"/>
                  </a:cubicBezTo>
                  <a:lnTo>
                    <a:pt x="3641" y="4450"/>
                  </a:lnTo>
                  <a:cubicBezTo>
                    <a:pt x="3716" y="4674"/>
                    <a:pt x="3630" y="4748"/>
                    <a:pt x="3503" y="4801"/>
                  </a:cubicBezTo>
                  <a:cubicBezTo>
                    <a:pt x="3357" y="4867"/>
                    <a:pt x="3194" y="4900"/>
                    <a:pt x="3031" y="4900"/>
                  </a:cubicBezTo>
                  <a:cubicBezTo>
                    <a:pt x="2667" y="4900"/>
                    <a:pt x="2299" y="4741"/>
                    <a:pt x="2108" y="4439"/>
                  </a:cubicBezTo>
                  <a:cubicBezTo>
                    <a:pt x="1896" y="4110"/>
                    <a:pt x="1757" y="3737"/>
                    <a:pt x="1608" y="3386"/>
                  </a:cubicBezTo>
                  <a:cubicBezTo>
                    <a:pt x="1501" y="3119"/>
                    <a:pt x="1459" y="2832"/>
                    <a:pt x="1331" y="2587"/>
                  </a:cubicBezTo>
                  <a:cubicBezTo>
                    <a:pt x="1177" y="2268"/>
                    <a:pt x="893" y="2108"/>
                    <a:pt x="517" y="2108"/>
                  </a:cubicBezTo>
                  <a:cubicBezTo>
                    <a:pt x="505" y="2108"/>
                    <a:pt x="492" y="2108"/>
                    <a:pt x="479" y="2108"/>
                  </a:cubicBezTo>
                  <a:cubicBezTo>
                    <a:pt x="473" y="2109"/>
                    <a:pt x="467" y="2109"/>
                    <a:pt x="460" y="2109"/>
                  </a:cubicBezTo>
                  <a:cubicBezTo>
                    <a:pt x="372" y="2109"/>
                    <a:pt x="235" y="2051"/>
                    <a:pt x="235" y="2002"/>
                  </a:cubicBezTo>
                  <a:cubicBezTo>
                    <a:pt x="202" y="1842"/>
                    <a:pt x="351" y="1820"/>
                    <a:pt x="479" y="1799"/>
                  </a:cubicBezTo>
                  <a:cubicBezTo>
                    <a:pt x="520" y="1794"/>
                    <a:pt x="561" y="1792"/>
                    <a:pt x="603" y="1792"/>
                  </a:cubicBezTo>
                  <a:close/>
                  <a:moveTo>
                    <a:pt x="2213" y="0"/>
                  </a:moveTo>
                  <a:cubicBezTo>
                    <a:pt x="1752" y="0"/>
                    <a:pt x="1318" y="186"/>
                    <a:pt x="916" y="564"/>
                  </a:cubicBezTo>
                  <a:cubicBezTo>
                    <a:pt x="437" y="1001"/>
                    <a:pt x="150" y="1555"/>
                    <a:pt x="1" y="2172"/>
                  </a:cubicBezTo>
                  <a:cubicBezTo>
                    <a:pt x="117" y="2395"/>
                    <a:pt x="330" y="2406"/>
                    <a:pt x="533" y="2428"/>
                  </a:cubicBezTo>
                  <a:cubicBezTo>
                    <a:pt x="841" y="2480"/>
                    <a:pt x="1023" y="2651"/>
                    <a:pt x="1118" y="2917"/>
                  </a:cubicBezTo>
                  <a:cubicBezTo>
                    <a:pt x="1203" y="3204"/>
                    <a:pt x="1278" y="3492"/>
                    <a:pt x="1331" y="3790"/>
                  </a:cubicBezTo>
                  <a:cubicBezTo>
                    <a:pt x="1395" y="4110"/>
                    <a:pt x="1480" y="4418"/>
                    <a:pt x="1704" y="4685"/>
                  </a:cubicBezTo>
                  <a:cubicBezTo>
                    <a:pt x="2015" y="5048"/>
                    <a:pt x="2453" y="5208"/>
                    <a:pt x="2902" y="5208"/>
                  </a:cubicBezTo>
                  <a:cubicBezTo>
                    <a:pt x="3543" y="5208"/>
                    <a:pt x="4203" y="4881"/>
                    <a:pt x="4536" y="4354"/>
                  </a:cubicBezTo>
                  <a:cubicBezTo>
                    <a:pt x="4749" y="4025"/>
                    <a:pt x="4642" y="3843"/>
                    <a:pt x="4259" y="3790"/>
                  </a:cubicBezTo>
                  <a:cubicBezTo>
                    <a:pt x="3791" y="3726"/>
                    <a:pt x="3556" y="3492"/>
                    <a:pt x="3514" y="3024"/>
                  </a:cubicBezTo>
                  <a:cubicBezTo>
                    <a:pt x="3503" y="2875"/>
                    <a:pt x="3524" y="2715"/>
                    <a:pt x="3535" y="2555"/>
                  </a:cubicBezTo>
                  <a:cubicBezTo>
                    <a:pt x="3545" y="2246"/>
                    <a:pt x="3567" y="1927"/>
                    <a:pt x="3588" y="1607"/>
                  </a:cubicBezTo>
                  <a:cubicBezTo>
                    <a:pt x="3641" y="1139"/>
                    <a:pt x="3503" y="724"/>
                    <a:pt x="3290" y="309"/>
                  </a:cubicBezTo>
                  <a:cubicBezTo>
                    <a:pt x="2917" y="104"/>
                    <a:pt x="2557" y="0"/>
                    <a:pt x="2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45;p65">
              <a:extLst>
                <a:ext uri="{FF2B5EF4-FFF2-40B4-BE49-F238E27FC236}">
                  <a16:creationId xmlns:a16="http://schemas.microsoft.com/office/drawing/2014/main" id="{9FDF145A-DE98-DDC3-A370-A69E7C92AF62}"/>
                </a:ext>
              </a:extLst>
            </p:cNvPr>
            <p:cNvSpPr/>
            <p:nvPr/>
          </p:nvSpPr>
          <p:spPr>
            <a:xfrm>
              <a:off x="3087297" y="1598291"/>
              <a:ext cx="234876" cy="157436"/>
            </a:xfrm>
            <a:custGeom>
              <a:avLst/>
              <a:gdLst/>
              <a:ahLst/>
              <a:cxnLst/>
              <a:rect l="l" t="t" r="r" b="b"/>
              <a:pathLst>
                <a:path w="4962" h="3326" extrusionOk="0">
                  <a:moveTo>
                    <a:pt x="2670" y="1"/>
                  </a:moveTo>
                  <a:cubicBezTo>
                    <a:pt x="2266" y="1"/>
                    <a:pt x="1890" y="146"/>
                    <a:pt x="1597" y="429"/>
                  </a:cubicBezTo>
                  <a:cubicBezTo>
                    <a:pt x="1107" y="888"/>
                    <a:pt x="681" y="1420"/>
                    <a:pt x="224" y="1910"/>
                  </a:cubicBezTo>
                  <a:cubicBezTo>
                    <a:pt x="54" y="2101"/>
                    <a:pt x="0" y="2324"/>
                    <a:pt x="43" y="2570"/>
                  </a:cubicBezTo>
                  <a:cubicBezTo>
                    <a:pt x="245" y="2452"/>
                    <a:pt x="447" y="2346"/>
                    <a:pt x="639" y="2208"/>
                  </a:cubicBezTo>
                  <a:cubicBezTo>
                    <a:pt x="1161" y="1803"/>
                    <a:pt x="1661" y="1377"/>
                    <a:pt x="2193" y="994"/>
                  </a:cubicBezTo>
                  <a:cubicBezTo>
                    <a:pt x="2399" y="841"/>
                    <a:pt x="2578" y="765"/>
                    <a:pt x="2746" y="765"/>
                  </a:cubicBezTo>
                  <a:cubicBezTo>
                    <a:pt x="2952" y="765"/>
                    <a:pt x="3143" y="878"/>
                    <a:pt x="3354" y="1101"/>
                  </a:cubicBezTo>
                  <a:cubicBezTo>
                    <a:pt x="3950" y="1739"/>
                    <a:pt x="4301" y="2495"/>
                    <a:pt x="4514" y="3325"/>
                  </a:cubicBezTo>
                  <a:cubicBezTo>
                    <a:pt x="4897" y="3272"/>
                    <a:pt x="4961" y="3197"/>
                    <a:pt x="4833" y="2857"/>
                  </a:cubicBezTo>
                  <a:cubicBezTo>
                    <a:pt x="4642" y="2346"/>
                    <a:pt x="4429" y="1835"/>
                    <a:pt x="4216" y="1335"/>
                  </a:cubicBezTo>
                  <a:cubicBezTo>
                    <a:pt x="4035" y="930"/>
                    <a:pt x="3811" y="547"/>
                    <a:pt x="3461" y="270"/>
                  </a:cubicBezTo>
                  <a:cubicBezTo>
                    <a:pt x="3322" y="153"/>
                    <a:pt x="3141" y="57"/>
                    <a:pt x="2960" y="25"/>
                  </a:cubicBezTo>
                  <a:cubicBezTo>
                    <a:pt x="2862" y="9"/>
                    <a:pt x="2765" y="1"/>
                    <a:pt x="2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46;p65">
              <a:extLst>
                <a:ext uri="{FF2B5EF4-FFF2-40B4-BE49-F238E27FC236}">
                  <a16:creationId xmlns:a16="http://schemas.microsoft.com/office/drawing/2014/main" id="{DAC29294-DAE3-0C73-933C-EAB1A3E3F95F}"/>
                </a:ext>
              </a:extLst>
            </p:cNvPr>
            <p:cNvSpPr/>
            <p:nvPr/>
          </p:nvSpPr>
          <p:spPr>
            <a:xfrm>
              <a:off x="3522190" y="1620821"/>
              <a:ext cx="186453" cy="139449"/>
            </a:xfrm>
            <a:custGeom>
              <a:avLst/>
              <a:gdLst/>
              <a:ahLst/>
              <a:cxnLst/>
              <a:rect l="l" t="t" r="r" b="b"/>
              <a:pathLst>
                <a:path w="3939" h="2946" extrusionOk="0">
                  <a:moveTo>
                    <a:pt x="2249" y="1"/>
                  </a:moveTo>
                  <a:cubicBezTo>
                    <a:pt x="2114" y="1"/>
                    <a:pt x="1970" y="35"/>
                    <a:pt x="1820" y="103"/>
                  </a:cubicBezTo>
                  <a:cubicBezTo>
                    <a:pt x="1650" y="177"/>
                    <a:pt x="1490" y="284"/>
                    <a:pt x="1341" y="412"/>
                  </a:cubicBezTo>
                  <a:cubicBezTo>
                    <a:pt x="916" y="763"/>
                    <a:pt x="606" y="1221"/>
                    <a:pt x="319" y="1689"/>
                  </a:cubicBezTo>
                  <a:cubicBezTo>
                    <a:pt x="256" y="1806"/>
                    <a:pt x="138" y="1902"/>
                    <a:pt x="53" y="1997"/>
                  </a:cubicBezTo>
                  <a:cubicBezTo>
                    <a:pt x="32" y="2317"/>
                    <a:pt x="10" y="2636"/>
                    <a:pt x="0" y="2945"/>
                  </a:cubicBezTo>
                  <a:lnTo>
                    <a:pt x="64" y="2945"/>
                  </a:lnTo>
                  <a:cubicBezTo>
                    <a:pt x="287" y="2605"/>
                    <a:pt x="490" y="2253"/>
                    <a:pt x="734" y="1923"/>
                  </a:cubicBezTo>
                  <a:cubicBezTo>
                    <a:pt x="968" y="1614"/>
                    <a:pt x="1214" y="1306"/>
                    <a:pt x="1490" y="1039"/>
                  </a:cubicBezTo>
                  <a:cubicBezTo>
                    <a:pt x="1606" y="929"/>
                    <a:pt x="1722" y="877"/>
                    <a:pt x="1835" y="877"/>
                  </a:cubicBezTo>
                  <a:cubicBezTo>
                    <a:pt x="1973" y="877"/>
                    <a:pt x="2107" y="953"/>
                    <a:pt x="2236" y="1093"/>
                  </a:cubicBezTo>
                  <a:cubicBezTo>
                    <a:pt x="2310" y="1167"/>
                    <a:pt x="2352" y="1274"/>
                    <a:pt x="2416" y="1370"/>
                  </a:cubicBezTo>
                  <a:cubicBezTo>
                    <a:pt x="2714" y="1785"/>
                    <a:pt x="3012" y="2210"/>
                    <a:pt x="3332" y="2615"/>
                  </a:cubicBezTo>
                  <a:cubicBezTo>
                    <a:pt x="3428" y="2732"/>
                    <a:pt x="3620" y="2775"/>
                    <a:pt x="3769" y="2849"/>
                  </a:cubicBezTo>
                  <a:cubicBezTo>
                    <a:pt x="3939" y="2711"/>
                    <a:pt x="3885" y="2541"/>
                    <a:pt x="3821" y="2381"/>
                  </a:cubicBezTo>
                  <a:cubicBezTo>
                    <a:pt x="3715" y="2061"/>
                    <a:pt x="3620" y="1753"/>
                    <a:pt x="3481" y="1455"/>
                  </a:cubicBezTo>
                  <a:cubicBezTo>
                    <a:pt x="3322" y="1093"/>
                    <a:pt x="3140" y="741"/>
                    <a:pt x="2927" y="412"/>
                  </a:cubicBezTo>
                  <a:cubicBezTo>
                    <a:pt x="2751" y="135"/>
                    <a:pt x="2517" y="1"/>
                    <a:pt x="2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47;p65">
              <a:extLst>
                <a:ext uri="{FF2B5EF4-FFF2-40B4-BE49-F238E27FC236}">
                  <a16:creationId xmlns:a16="http://schemas.microsoft.com/office/drawing/2014/main" id="{8DECF7DE-3878-043A-BBFB-35A58E85C9C5}"/>
                </a:ext>
              </a:extLst>
            </p:cNvPr>
            <p:cNvSpPr/>
            <p:nvPr/>
          </p:nvSpPr>
          <p:spPr>
            <a:xfrm>
              <a:off x="3371009" y="1972836"/>
              <a:ext cx="91735" cy="50459"/>
            </a:xfrm>
            <a:custGeom>
              <a:avLst/>
              <a:gdLst/>
              <a:ahLst/>
              <a:cxnLst/>
              <a:rect l="l" t="t" r="r" b="b"/>
              <a:pathLst>
                <a:path w="1938" h="1066" extrusionOk="0">
                  <a:moveTo>
                    <a:pt x="287" y="1"/>
                  </a:moveTo>
                  <a:cubicBezTo>
                    <a:pt x="85" y="1"/>
                    <a:pt x="0" y="171"/>
                    <a:pt x="64" y="373"/>
                  </a:cubicBezTo>
                  <a:cubicBezTo>
                    <a:pt x="85" y="448"/>
                    <a:pt x="117" y="522"/>
                    <a:pt x="138" y="597"/>
                  </a:cubicBezTo>
                  <a:cubicBezTo>
                    <a:pt x="330" y="756"/>
                    <a:pt x="521" y="917"/>
                    <a:pt x="713" y="1066"/>
                  </a:cubicBezTo>
                  <a:lnTo>
                    <a:pt x="990" y="1066"/>
                  </a:lnTo>
                  <a:cubicBezTo>
                    <a:pt x="1224" y="938"/>
                    <a:pt x="1469" y="810"/>
                    <a:pt x="1714" y="682"/>
                  </a:cubicBezTo>
                  <a:cubicBezTo>
                    <a:pt x="1756" y="607"/>
                    <a:pt x="1810" y="522"/>
                    <a:pt x="1853" y="448"/>
                  </a:cubicBezTo>
                  <a:cubicBezTo>
                    <a:pt x="1938" y="257"/>
                    <a:pt x="1853" y="96"/>
                    <a:pt x="1682" y="75"/>
                  </a:cubicBezTo>
                  <a:cubicBezTo>
                    <a:pt x="1224" y="22"/>
                    <a:pt x="756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48;p65">
              <a:extLst>
                <a:ext uri="{FF2B5EF4-FFF2-40B4-BE49-F238E27FC236}">
                  <a16:creationId xmlns:a16="http://schemas.microsoft.com/office/drawing/2014/main" id="{BF9CE84C-C2A0-60F3-1F49-23A5E30AFC46}"/>
                </a:ext>
              </a:extLst>
            </p:cNvPr>
            <p:cNvSpPr/>
            <p:nvPr/>
          </p:nvSpPr>
          <p:spPr>
            <a:xfrm>
              <a:off x="3552388" y="2050888"/>
              <a:ext cx="70103" cy="36401"/>
            </a:xfrm>
            <a:custGeom>
              <a:avLst/>
              <a:gdLst/>
              <a:ahLst/>
              <a:cxnLst/>
              <a:rect l="l" t="t" r="r" b="b"/>
              <a:pathLst>
                <a:path w="1481" h="769" extrusionOk="0">
                  <a:moveTo>
                    <a:pt x="749" y="0"/>
                  </a:moveTo>
                  <a:cubicBezTo>
                    <a:pt x="534" y="0"/>
                    <a:pt x="320" y="51"/>
                    <a:pt x="192" y="151"/>
                  </a:cubicBezTo>
                  <a:cubicBezTo>
                    <a:pt x="11" y="290"/>
                    <a:pt x="1" y="460"/>
                    <a:pt x="192" y="566"/>
                  </a:cubicBezTo>
                  <a:cubicBezTo>
                    <a:pt x="373" y="673"/>
                    <a:pt x="597" y="704"/>
                    <a:pt x="777" y="768"/>
                  </a:cubicBezTo>
                  <a:cubicBezTo>
                    <a:pt x="969" y="715"/>
                    <a:pt x="1139" y="704"/>
                    <a:pt x="1267" y="630"/>
                  </a:cubicBezTo>
                  <a:cubicBezTo>
                    <a:pt x="1480" y="513"/>
                    <a:pt x="1470" y="268"/>
                    <a:pt x="1278" y="129"/>
                  </a:cubicBezTo>
                  <a:cubicBezTo>
                    <a:pt x="1146" y="43"/>
                    <a:pt x="947" y="0"/>
                    <a:pt x="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49;p65">
              <a:extLst>
                <a:ext uri="{FF2B5EF4-FFF2-40B4-BE49-F238E27FC236}">
                  <a16:creationId xmlns:a16="http://schemas.microsoft.com/office/drawing/2014/main" id="{D3E90E47-00EE-4DF6-1BC4-8FEAD9B7F423}"/>
                </a:ext>
              </a:extLst>
            </p:cNvPr>
            <p:cNvSpPr/>
            <p:nvPr/>
          </p:nvSpPr>
          <p:spPr>
            <a:xfrm>
              <a:off x="3197109" y="2066319"/>
              <a:ext cx="58033" cy="28780"/>
            </a:xfrm>
            <a:custGeom>
              <a:avLst/>
              <a:gdLst/>
              <a:ahLst/>
              <a:cxnLst/>
              <a:rect l="l" t="t" r="r" b="b"/>
              <a:pathLst>
                <a:path w="1226" h="608" extrusionOk="0">
                  <a:moveTo>
                    <a:pt x="474" y="0"/>
                  </a:moveTo>
                  <a:cubicBezTo>
                    <a:pt x="391" y="0"/>
                    <a:pt x="308" y="3"/>
                    <a:pt x="225" y="6"/>
                  </a:cubicBezTo>
                  <a:cubicBezTo>
                    <a:pt x="150" y="16"/>
                    <a:pt x="33" y="134"/>
                    <a:pt x="22" y="219"/>
                  </a:cubicBezTo>
                  <a:cubicBezTo>
                    <a:pt x="1" y="293"/>
                    <a:pt x="76" y="442"/>
                    <a:pt x="150" y="485"/>
                  </a:cubicBezTo>
                  <a:cubicBezTo>
                    <a:pt x="289" y="560"/>
                    <a:pt x="459" y="591"/>
                    <a:pt x="523" y="602"/>
                  </a:cubicBezTo>
                  <a:cubicBezTo>
                    <a:pt x="624" y="602"/>
                    <a:pt x="701" y="608"/>
                    <a:pt x="764" y="608"/>
                  </a:cubicBezTo>
                  <a:cubicBezTo>
                    <a:pt x="826" y="608"/>
                    <a:pt x="874" y="602"/>
                    <a:pt x="917" y="581"/>
                  </a:cubicBezTo>
                  <a:cubicBezTo>
                    <a:pt x="1023" y="527"/>
                    <a:pt x="1193" y="442"/>
                    <a:pt x="1204" y="347"/>
                  </a:cubicBezTo>
                  <a:cubicBezTo>
                    <a:pt x="1226" y="262"/>
                    <a:pt x="1098" y="70"/>
                    <a:pt x="1002" y="49"/>
                  </a:cubicBezTo>
                  <a:cubicBezTo>
                    <a:pt x="834" y="12"/>
                    <a:pt x="655" y="0"/>
                    <a:pt x="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50;p65">
              <a:extLst>
                <a:ext uri="{FF2B5EF4-FFF2-40B4-BE49-F238E27FC236}">
                  <a16:creationId xmlns:a16="http://schemas.microsoft.com/office/drawing/2014/main" id="{E5014AAD-13EE-4F64-4FED-94FBD42C0408}"/>
                </a:ext>
              </a:extLst>
            </p:cNvPr>
            <p:cNvSpPr/>
            <p:nvPr/>
          </p:nvSpPr>
          <p:spPr>
            <a:xfrm>
              <a:off x="3485365" y="1929527"/>
              <a:ext cx="25750" cy="49986"/>
            </a:xfrm>
            <a:custGeom>
              <a:avLst/>
              <a:gdLst/>
              <a:ahLst/>
              <a:cxnLst/>
              <a:rect l="l" t="t" r="r" b="b"/>
              <a:pathLst>
                <a:path w="544" h="1056" extrusionOk="0">
                  <a:moveTo>
                    <a:pt x="310" y="0"/>
                  </a:moveTo>
                  <a:cubicBezTo>
                    <a:pt x="213" y="0"/>
                    <a:pt x="54" y="107"/>
                    <a:pt x="43" y="192"/>
                  </a:cubicBezTo>
                  <a:cubicBezTo>
                    <a:pt x="0" y="415"/>
                    <a:pt x="0" y="649"/>
                    <a:pt x="22" y="873"/>
                  </a:cubicBezTo>
                  <a:cubicBezTo>
                    <a:pt x="22" y="948"/>
                    <a:pt x="128" y="1044"/>
                    <a:pt x="203" y="1054"/>
                  </a:cubicBezTo>
                  <a:cubicBezTo>
                    <a:pt x="207" y="1055"/>
                    <a:pt x="212" y="1055"/>
                    <a:pt x="217" y="1055"/>
                  </a:cubicBezTo>
                  <a:cubicBezTo>
                    <a:pt x="284" y="1055"/>
                    <a:pt x="396" y="986"/>
                    <a:pt x="416" y="926"/>
                  </a:cubicBezTo>
                  <a:cubicBezTo>
                    <a:pt x="480" y="777"/>
                    <a:pt x="511" y="607"/>
                    <a:pt x="544" y="437"/>
                  </a:cubicBezTo>
                  <a:lnTo>
                    <a:pt x="523" y="437"/>
                  </a:lnTo>
                  <a:cubicBezTo>
                    <a:pt x="523" y="373"/>
                    <a:pt x="544" y="299"/>
                    <a:pt x="511" y="256"/>
                  </a:cubicBezTo>
                  <a:cubicBezTo>
                    <a:pt x="459" y="149"/>
                    <a:pt x="384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51;p65">
              <a:extLst>
                <a:ext uri="{FF2B5EF4-FFF2-40B4-BE49-F238E27FC236}">
                  <a16:creationId xmlns:a16="http://schemas.microsoft.com/office/drawing/2014/main" id="{25E171B0-8995-004E-4D9E-EAA8F5760FE8}"/>
                </a:ext>
              </a:extLst>
            </p:cNvPr>
            <p:cNvSpPr/>
            <p:nvPr/>
          </p:nvSpPr>
          <p:spPr>
            <a:xfrm>
              <a:off x="3305501" y="1925503"/>
              <a:ext cx="24236" cy="47903"/>
            </a:xfrm>
            <a:custGeom>
              <a:avLst/>
              <a:gdLst/>
              <a:ahLst/>
              <a:cxnLst/>
              <a:rect l="l" t="t" r="r" b="b"/>
              <a:pathLst>
                <a:path w="512" h="1012" extrusionOk="0">
                  <a:moveTo>
                    <a:pt x="298" y="0"/>
                  </a:moveTo>
                  <a:cubicBezTo>
                    <a:pt x="213" y="74"/>
                    <a:pt x="64" y="128"/>
                    <a:pt x="43" y="213"/>
                  </a:cubicBezTo>
                  <a:cubicBezTo>
                    <a:pt x="0" y="426"/>
                    <a:pt x="0" y="639"/>
                    <a:pt x="10" y="852"/>
                  </a:cubicBezTo>
                  <a:cubicBezTo>
                    <a:pt x="22" y="916"/>
                    <a:pt x="138" y="1011"/>
                    <a:pt x="202" y="1011"/>
                  </a:cubicBezTo>
                  <a:cubicBezTo>
                    <a:pt x="277" y="1011"/>
                    <a:pt x="384" y="937"/>
                    <a:pt x="405" y="873"/>
                  </a:cubicBezTo>
                  <a:cubicBezTo>
                    <a:pt x="469" y="734"/>
                    <a:pt x="479" y="575"/>
                    <a:pt x="500" y="511"/>
                  </a:cubicBezTo>
                  <a:cubicBezTo>
                    <a:pt x="500" y="372"/>
                    <a:pt x="511" y="320"/>
                    <a:pt x="490" y="287"/>
                  </a:cubicBezTo>
                  <a:cubicBezTo>
                    <a:pt x="436" y="181"/>
                    <a:pt x="362" y="9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52;p65">
              <a:extLst>
                <a:ext uri="{FF2B5EF4-FFF2-40B4-BE49-F238E27FC236}">
                  <a16:creationId xmlns:a16="http://schemas.microsoft.com/office/drawing/2014/main" id="{665BC023-4D11-9F1F-0786-6413AD864514}"/>
                </a:ext>
              </a:extLst>
            </p:cNvPr>
            <p:cNvSpPr/>
            <p:nvPr/>
          </p:nvSpPr>
          <p:spPr>
            <a:xfrm>
              <a:off x="3301951" y="2023246"/>
              <a:ext cx="179968" cy="166051"/>
            </a:xfrm>
            <a:custGeom>
              <a:avLst/>
              <a:gdLst/>
              <a:ahLst/>
              <a:cxnLst/>
              <a:rect l="l" t="t" r="r" b="b"/>
              <a:pathLst>
                <a:path w="3802" h="3508" extrusionOk="0">
                  <a:moveTo>
                    <a:pt x="2172" y="1"/>
                  </a:moveTo>
                  <a:cubicBezTo>
                    <a:pt x="2108" y="288"/>
                    <a:pt x="2044" y="575"/>
                    <a:pt x="1970" y="862"/>
                  </a:cubicBezTo>
                  <a:cubicBezTo>
                    <a:pt x="1831" y="1459"/>
                    <a:pt x="1693" y="2045"/>
                    <a:pt x="1523" y="2630"/>
                  </a:cubicBezTo>
                  <a:cubicBezTo>
                    <a:pt x="1459" y="2864"/>
                    <a:pt x="1331" y="3119"/>
                    <a:pt x="1033" y="3141"/>
                  </a:cubicBezTo>
                  <a:cubicBezTo>
                    <a:pt x="1017" y="3143"/>
                    <a:pt x="1000" y="3144"/>
                    <a:pt x="985" y="3144"/>
                  </a:cubicBezTo>
                  <a:cubicBezTo>
                    <a:pt x="733" y="3144"/>
                    <a:pt x="632" y="2907"/>
                    <a:pt x="511" y="2736"/>
                  </a:cubicBezTo>
                  <a:cubicBezTo>
                    <a:pt x="405" y="2577"/>
                    <a:pt x="288" y="2417"/>
                    <a:pt x="182" y="2258"/>
                  </a:cubicBezTo>
                  <a:cubicBezTo>
                    <a:pt x="149" y="2279"/>
                    <a:pt x="107" y="2300"/>
                    <a:pt x="75" y="2310"/>
                  </a:cubicBezTo>
                  <a:cubicBezTo>
                    <a:pt x="0" y="2726"/>
                    <a:pt x="267" y="3013"/>
                    <a:pt x="511" y="3290"/>
                  </a:cubicBezTo>
                  <a:cubicBezTo>
                    <a:pt x="657" y="3446"/>
                    <a:pt x="816" y="3507"/>
                    <a:pt x="980" y="3507"/>
                  </a:cubicBezTo>
                  <a:cubicBezTo>
                    <a:pt x="1141" y="3507"/>
                    <a:pt x="1307" y="3449"/>
                    <a:pt x="1469" y="3365"/>
                  </a:cubicBezTo>
                  <a:cubicBezTo>
                    <a:pt x="1704" y="2875"/>
                    <a:pt x="1938" y="2396"/>
                    <a:pt x="2183" y="1874"/>
                  </a:cubicBezTo>
                  <a:cubicBezTo>
                    <a:pt x="2257" y="2140"/>
                    <a:pt x="2321" y="2396"/>
                    <a:pt x="2406" y="2651"/>
                  </a:cubicBezTo>
                  <a:cubicBezTo>
                    <a:pt x="2503" y="2907"/>
                    <a:pt x="2619" y="3152"/>
                    <a:pt x="2726" y="3407"/>
                  </a:cubicBezTo>
                  <a:cubicBezTo>
                    <a:pt x="2852" y="3414"/>
                    <a:pt x="3005" y="3463"/>
                    <a:pt x="3125" y="3463"/>
                  </a:cubicBezTo>
                  <a:cubicBezTo>
                    <a:pt x="3177" y="3463"/>
                    <a:pt x="3223" y="3454"/>
                    <a:pt x="3258" y="3429"/>
                  </a:cubicBezTo>
                  <a:cubicBezTo>
                    <a:pt x="3599" y="3194"/>
                    <a:pt x="3726" y="2811"/>
                    <a:pt x="3790" y="2417"/>
                  </a:cubicBezTo>
                  <a:cubicBezTo>
                    <a:pt x="3801" y="2385"/>
                    <a:pt x="3726" y="2300"/>
                    <a:pt x="3684" y="2289"/>
                  </a:cubicBezTo>
                  <a:cubicBezTo>
                    <a:pt x="3678" y="2288"/>
                    <a:pt x="3672" y="2287"/>
                    <a:pt x="3665" y="2287"/>
                  </a:cubicBezTo>
                  <a:cubicBezTo>
                    <a:pt x="3618" y="2287"/>
                    <a:pt x="3543" y="2316"/>
                    <a:pt x="3525" y="2353"/>
                  </a:cubicBezTo>
                  <a:cubicBezTo>
                    <a:pt x="3461" y="2459"/>
                    <a:pt x="3428" y="2587"/>
                    <a:pt x="3364" y="2694"/>
                  </a:cubicBezTo>
                  <a:cubicBezTo>
                    <a:pt x="3290" y="2832"/>
                    <a:pt x="3194" y="2970"/>
                    <a:pt x="3066" y="3173"/>
                  </a:cubicBezTo>
                  <a:cubicBezTo>
                    <a:pt x="2939" y="2949"/>
                    <a:pt x="2811" y="2811"/>
                    <a:pt x="2768" y="2651"/>
                  </a:cubicBezTo>
                  <a:cubicBezTo>
                    <a:pt x="2673" y="2279"/>
                    <a:pt x="2588" y="1896"/>
                    <a:pt x="2534" y="1501"/>
                  </a:cubicBezTo>
                  <a:cubicBezTo>
                    <a:pt x="2481" y="1012"/>
                    <a:pt x="2470" y="501"/>
                    <a:pt x="2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53;p65">
              <a:extLst>
                <a:ext uri="{FF2B5EF4-FFF2-40B4-BE49-F238E27FC236}">
                  <a16:creationId xmlns:a16="http://schemas.microsoft.com/office/drawing/2014/main" id="{8CC7A9E7-2F62-2C29-B97B-ED5EA4BB98FD}"/>
                </a:ext>
              </a:extLst>
            </p:cNvPr>
            <p:cNvSpPr/>
            <p:nvPr/>
          </p:nvSpPr>
          <p:spPr>
            <a:xfrm>
              <a:off x="3371483" y="2111948"/>
              <a:ext cx="63050" cy="136041"/>
            </a:xfrm>
            <a:custGeom>
              <a:avLst/>
              <a:gdLst/>
              <a:ahLst/>
              <a:cxnLst/>
              <a:rect l="l" t="t" r="r" b="b"/>
              <a:pathLst>
                <a:path w="1332" h="2874" extrusionOk="0">
                  <a:moveTo>
                    <a:pt x="714" y="0"/>
                  </a:moveTo>
                  <a:cubicBezTo>
                    <a:pt x="469" y="522"/>
                    <a:pt x="235" y="1001"/>
                    <a:pt x="0" y="1491"/>
                  </a:cubicBezTo>
                  <a:cubicBezTo>
                    <a:pt x="0" y="1746"/>
                    <a:pt x="22" y="2012"/>
                    <a:pt x="22" y="2279"/>
                  </a:cubicBezTo>
                  <a:cubicBezTo>
                    <a:pt x="22" y="2513"/>
                    <a:pt x="43" y="2757"/>
                    <a:pt x="299" y="2811"/>
                  </a:cubicBezTo>
                  <a:cubicBezTo>
                    <a:pt x="451" y="2837"/>
                    <a:pt x="613" y="2873"/>
                    <a:pt x="771" y="2873"/>
                  </a:cubicBezTo>
                  <a:cubicBezTo>
                    <a:pt x="935" y="2873"/>
                    <a:pt x="1095" y="2834"/>
                    <a:pt x="1235" y="2704"/>
                  </a:cubicBezTo>
                  <a:cubicBezTo>
                    <a:pt x="1310" y="2640"/>
                    <a:pt x="1332" y="2480"/>
                    <a:pt x="1332" y="2374"/>
                  </a:cubicBezTo>
                  <a:cubicBezTo>
                    <a:pt x="1321" y="2087"/>
                    <a:pt x="1289" y="1810"/>
                    <a:pt x="1257" y="1533"/>
                  </a:cubicBezTo>
                  <a:cubicBezTo>
                    <a:pt x="1150" y="1278"/>
                    <a:pt x="1034" y="1033"/>
                    <a:pt x="937" y="777"/>
                  </a:cubicBezTo>
                  <a:cubicBezTo>
                    <a:pt x="852" y="522"/>
                    <a:pt x="788" y="266"/>
                    <a:pt x="714" y="0"/>
                  </a:cubicBezTo>
                  <a:close/>
                </a:path>
              </a:pathLst>
            </a:custGeom>
            <a:solidFill>
              <a:srgbClr val="FBF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54;p65">
              <a:extLst>
                <a:ext uri="{FF2B5EF4-FFF2-40B4-BE49-F238E27FC236}">
                  <a16:creationId xmlns:a16="http://schemas.microsoft.com/office/drawing/2014/main" id="{E2E544C4-598D-469A-75F9-994E8EC4095A}"/>
                </a:ext>
              </a:extLst>
            </p:cNvPr>
            <p:cNvSpPr/>
            <p:nvPr/>
          </p:nvSpPr>
          <p:spPr>
            <a:xfrm>
              <a:off x="3342799" y="2091737"/>
              <a:ext cx="14627" cy="18224"/>
            </a:xfrm>
            <a:custGeom>
              <a:avLst/>
              <a:gdLst/>
              <a:ahLst/>
              <a:cxnLst/>
              <a:rect l="l" t="t" r="r" b="b"/>
              <a:pathLst>
                <a:path w="309" h="385" extrusionOk="0">
                  <a:moveTo>
                    <a:pt x="159" y="0"/>
                  </a:moveTo>
                  <a:cubicBezTo>
                    <a:pt x="156" y="0"/>
                    <a:pt x="152" y="1"/>
                    <a:pt x="149" y="1"/>
                  </a:cubicBezTo>
                  <a:cubicBezTo>
                    <a:pt x="95" y="1"/>
                    <a:pt x="0" y="87"/>
                    <a:pt x="0" y="129"/>
                  </a:cubicBezTo>
                  <a:cubicBezTo>
                    <a:pt x="10" y="193"/>
                    <a:pt x="85" y="267"/>
                    <a:pt x="159" y="385"/>
                  </a:cubicBezTo>
                  <a:cubicBezTo>
                    <a:pt x="234" y="257"/>
                    <a:pt x="298" y="193"/>
                    <a:pt x="308" y="118"/>
                  </a:cubicBezTo>
                  <a:cubicBezTo>
                    <a:pt x="308" y="78"/>
                    <a:pt x="214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55;p65">
              <a:extLst>
                <a:ext uri="{FF2B5EF4-FFF2-40B4-BE49-F238E27FC236}">
                  <a16:creationId xmlns:a16="http://schemas.microsoft.com/office/drawing/2014/main" id="{802F216B-7E3F-BE31-86BA-5F92E53A8211}"/>
                </a:ext>
              </a:extLst>
            </p:cNvPr>
            <p:cNvSpPr/>
            <p:nvPr/>
          </p:nvSpPr>
          <p:spPr>
            <a:xfrm>
              <a:off x="3437985" y="2062012"/>
              <a:ext cx="14153" cy="16709"/>
            </a:xfrm>
            <a:custGeom>
              <a:avLst/>
              <a:gdLst/>
              <a:ahLst/>
              <a:cxnLst/>
              <a:rect l="l" t="t" r="r" b="b"/>
              <a:pathLst>
                <a:path w="299" h="353" extrusionOk="0">
                  <a:moveTo>
                    <a:pt x="161" y="1"/>
                  </a:moveTo>
                  <a:cubicBezTo>
                    <a:pt x="86" y="76"/>
                    <a:pt x="1" y="129"/>
                    <a:pt x="1" y="182"/>
                  </a:cubicBezTo>
                  <a:cubicBezTo>
                    <a:pt x="1" y="235"/>
                    <a:pt x="76" y="299"/>
                    <a:pt x="118" y="353"/>
                  </a:cubicBezTo>
                  <a:cubicBezTo>
                    <a:pt x="171" y="299"/>
                    <a:pt x="256" y="256"/>
                    <a:pt x="289" y="193"/>
                  </a:cubicBezTo>
                  <a:cubicBezTo>
                    <a:pt x="299" y="161"/>
                    <a:pt x="214" y="86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56;p65">
              <a:extLst>
                <a:ext uri="{FF2B5EF4-FFF2-40B4-BE49-F238E27FC236}">
                  <a16:creationId xmlns:a16="http://schemas.microsoft.com/office/drawing/2014/main" id="{795E9BD6-357B-0EBB-10D7-71F970B7B040}"/>
                </a:ext>
              </a:extLst>
            </p:cNvPr>
            <p:cNvSpPr/>
            <p:nvPr/>
          </p:nvSpPr>
          <p:spPr>
            <a:xfrm>
              <a:off x="3468231" y="2079667"/>
              <a:ext cx="15668" cy="17703"/>
            </a:xfrm>
            <a:custGeom>
              <a:avLst/>
              <a:gdLst/>
              <a:ahLst/>
              <a:cxnLst/>
              <a:rect l="l" t="t" r="r" b="b"/>
              <a:pathLst>
                <a:path w="331" h="374" extrusionOk="0">
                  <a:moveTo>
                    <a:pt x="171" y="1"/>
                  </a:moveTo>
                  <a:cubicBezTo>
                    <a:pt x="97" y="75"/>
                    <a:pt x="0" y="150"/>
                    <a:pt x="12" y="181"/>
                  </a:cubicBezTo>
                  <a:cubicBezTo>
                    <a:pt x="33" y="256"/>
                    <a:pt x="107" y="309"/>
                    <a:pt x="161" y="373"/>
                  </a:cubicBezTo>
                  <a:cubicBezTo>
                    <a:pt x="213" y="309"/>
                    <a:pt x="299" y="256"/>
                    <a:pt x="320" y="181"/>
                  </a:cubicBezTo>
                  <a:cubicBezTo>
                    <a:pt x="331" y="150"/>
                    <a:pt x="235" y="86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57;p65">
              <a:extLst>
                <a:ext uri="{FF2B5EF4-FFF2-40B4-BE49-F238E27FC236}">
                  <a16:creationId xmlns:a16="http://schemas.microsoft.com/office/drawing/2014/main" id="{AAD8DE34-210E-F78F-5E8A-AB2D1B62F964}"/>
                </a:ext>
              </a:extLst>
            </p:cNvPr>
            <p:cNvSpPr/>
            <p:nvPr/>
          </p:nvSpPr>
          <p:spPr>
            <a:xfrm>
              <a:off x="3310518" y="2079667"/>
              <a:ext cx="16189" cy="13680"/>
            </a:xfrm>
            <a:custGeom>
              <a:avLst/>
              <a:gdLst/>
              <a:ahLst/>
              <a:cxnLst/>
              <a:rect l="l" t="t" r="r" b="b"/>
              <a:pathLst>
                <a:path w="342" h="289" extrusionOk="0">
                  <a:moveTo>
                    <a:pt x="150" y="1"/>
                  </a:moveTo>
                  <a:cubicBezTo>
                    <a:pt x="96" y="1"/>
                    <a:pt x="43" y="86"/>
                    <a:pt x="1" y="129"/>
                  </a:cubicBezTo>
                  <a:cubicBezTo>
                    <a:pt x="54" y="181"/>
                    <a:pt x="96" y="256"/>
                    <a:pt x="171" y="288"/>
                  </a:cubicBezTo>
                  <a:cubicBezTo>
                    <a:pt x="173" y="289"/>
                    <a:pt x="175" y="289"/>
                    <a:pt x="176" y="289"/>
                  </a:cubicBezTo>
                  <a:cubicBezTo>
                    <a:pt x="209" y="289"/>
                    <a:pt x="270" y="199"/>
                    <a:pt x="341" y="129"/>
                  </a:cubicBezTo>
                  <a:cubicBezTo>
                    <a:pt x="256" y="65"/>
                    <a:pt x="20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58;p65">
              <a:extLst>
                <a:ext uri="{FF2B5EF4-FFF2-40B4-BE49-F238E27FC236}">
                  <a16:creationId xmlns:a16="http://schemas.microsoft.com/office/drawing/2014/main" id="{0A212DB7-0D8E-8CFF-A123-984FDE48C6A2}"/>
                </a:ext>
              </a:extLst>
            </p:cNvPr>
            <p:cNvSpPr/>
            <p:nvPr/>
          </p:nvSpPr>
          <p:spPr>
            <a:xfrm>
              <a:off x="3467237" y="2040948"/>
              <a:ext cx="14153" cy="13112"/>
            </a:xfrm>
            <a:custGeom>
              <a:avLst/>
              <a:gdLst/>
              <a:ahLst/>
              <a:cxnLst/>
              <a:rect l="l" t="t" r="r" b="b"/>
              <a:pathLst>
                <a:path w="299" h="277" extrusionOk="0">
                  <a:moveTo>
                    <a:pt x="179" y="0"/>
                  </a:moveTo>
                  <a:cubicBezTo>
                    <a:pt x="164" y="0"/>
                    <a:pt x="150" y="3"/>
                    <a:pt x="139" y="10"/>
                  </a:cubicBezTo>
                  <a:cubicBezTo>
                    <a:pt x="85" y="41"/>
                    <a:pt x="33" y="105"/>
                    <a:pt x="11" y="169"/>
                  </a:cubicBezTo>
                  <a:cubicBezTo>
                    <a:pt x="1" y="189"/>
                    <a:pt x="86" y="276"/>
                    <a:pt x="114" y="276"/>
                  </a:cubicBezTo>
                  <a:cubicBezTo>
                    <a:pt x="115" y="276"/>
                    <a:pt x="117" y="276"/>
                    <a:pt x="118" y="276"/>
                  </a:cubicBezTo>
                  <a:cubicBezTo>
                    <a:pt x="182" y="254"/>
                    <a:pt x="234" y="201"/>
                    <a:pt x="277" y="148"/>
                  </a:cubicBezTo>
                  <a:cubicBezTo>
                    <a:pt x="298" y="116"/>
                    <a:pt x="277" y="52"/>
                    <a:pt x="277" y="10"/>
                  </a:cubicBezTo>
                  <a:cubicBezTo>
                    <a:pt x="249" y="10"/>
                    <a:pt x="211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59;p65">
              <a:extLst>
                <a:ext uri="{FF2B5EF4-FFF2-40B4-BE49-F238E27FC236}">
                  <a16:creationId xmlns:a16="http://schemas.microsoft.com/office/drawing/2014/main" id="{FA3F649F-8320-9EE7-984E-8C5CD0DA52DC}"/>
                </a:ext>
              </a:extLst>
            </p:cNvPr>
            <p:cNvSpPr/>
            <p:nvPr/>
          </p:nvSpPr>
          <p:spPr>
            <a:xfrm>
              <a:off x="3337214" y="2054486"/>
              <a:ext cx="15147" cy="12212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18" y="1"/>
                  </a:moveTo>
                  <a:cubicBezTo>
                    <a:pt x="86" y="1"/>
                    <a:pt x="1" y="86"/>
                    <a:pt x="12" y="107"/>
                  </a:cubicBezTo>
                  <a:cubicBezTo>
                    <a:pt x="22" y="171"/>
                    <a:pt x="75" y="256"/>
                    <a:pt x="118" y="256"/>
                  </a:cubicBezTo>
                  <a:cubicBezTo>
                    <a:pt x="122" y="257"/>
                    <a:pt x="126" y="257"/>
                    <a:pt x="129" y="257"/>
                  </a:cubicBezTo>
                  <a:cubicBezTo>
                    <a:pt x="179" y="257"/>
                    <a:pt x="231" y="198"/>
                    <a:pt x="320" y="139"/>
                  </a:cubicBezTo>
                  <a:cubicBezTo>
                    <a:pt x="235" y="75"/>
                    <a:pt x="182" y="1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60;p65">
              <a:extLst>
                <a:ext uri="{FF2B5EF4-FFF2-40B4-BE49-F238E27FC236}">
                  <a16:creationId xmlns:a16="http://schemas.microsoft.com/office/drawing/2014/main" id="{D934FDA5-89E7-9D3C-938F-0B2EC41A1306}"/>
                </a:ext>
              </a:extLst>
            </p:cNvPr>
            <p:cNvSpPr/>
            <p:nvPr/>
          </p:nvSpPr>
          <p:spPr>
            <a:xfrm>
              <a:off x="3390132" y="1672746"/>
              <a:ext cx="127047" cy="167140"/>
            </a:xfrm>
            <a:custGeom>
              <a:avLst/>
              <a:gdLst/>
              <a:ahLst/>
              <a:cxnLst/>
              <a:rect l="l" t="t" r="r" b="b"/>
              <a:pathLst>
                <a:path w="2684" h="3531" extrusionOk="0">
                  <a:moveTo>
                    <a:pt x="1178" y="0"/>
                  </a:moveTo>
                  <a:cubicBezTo>
                    <a:pt x="773" y="0"/>
                    <a:pt x="406" y="177"/>
                    <a:pt x="117" y="475"/>
                  </a:cubicBezTo>
                  <a:cubicBezTo>
                    <a:pt x="1" y="592"/>
                    <a:pt x="11" y="699"/>
                    <a:pt x="192" y="784"/>
                  </a:cubicBezTo>
                  <a:cubicBezTo>
                    <a:pt x="299" y="720"/>
                    <a:pt x="427" y="645"/>
                    <a:pt x="543" y="581"/>
                  </a:cubicBezTo>
                  <a:cubicBezTo>
                    <a:pt x="671" y="507"/>
                    <a:pt x="789" y="443"/>
                    <a:pt x="927" y="401"/>
                  </a:cubicBezTo>
                  <a:cubicBezTo>
                    <a:pt x="1042" y="362"/>
                    <a:pt x="1145" y="343"/>
                    <a:pt x="1239" y="343"/>
                  </a:cubicBezTo>
                  <a:cubicBezTo>
                    <a:pt x="1508" y="343"/>
                    <a:pt x="1692" y="504"/>
                    <a:pt x="1811" y="837"/>
                  </a:cubicBezTo>
                  <a:cubicBezTo>
                    <a:pt x="1981" y="1274"/>
                    <a:pt x="1896" y="1731"/>
                    <a:pt x="1885" y="2178"/>
                  </a:cubicBezTo>
                  <a:cubicBezTo>
                    <a:pt x="1874" y="2455"/>
                    <a:pt x="1896" y="2743"/>
                    <a:pt x="1991" y="2998"/>
                  </a:cubicBezTo>
                  <a:cubicBezTo>
                    <a:pt x="2087" y="3254"/>
                    <a:pt x="2268" y="3488"/>
                    <a:pt x="2684" y="3530"/>
                  </a:cubicBezTo>
                  <a:cubicBezTo>
                    <a:pt x="2641" y="3381"/>
                    <a:pt x="2630" y="3264"/>
                    <a:pt x="2577" y="3221"/>
                  </a:cubicBezTo>
                  <a:cubicBezTo>
                    <a:pt x="2140" y="2870"/>
                    <a:pt x="2183" y="2423"/>
                    <a:pt x="2236" y="1934"/>
                  </a:cubicBezTo>
                  <a:cubicBezTo>
                    <a:pt x="2268" y="1582"/>
                    <a:pt x="2247" y="1220"/>
                    <a:pt x="2183" y="869"/>
                  </a:cubicBezTo>
                  <a:cubicBezTo>
                    <a:pt x="2098" y="401"/>
                    <a:pt x="1800" y="49"/>
                    <a:pt x="1310" y="6"/>
                  </a:cubicBezTo>
                  <a:cubicBezTo>
                    <a:pt x="1266" y="2"/>
                    <a:pt x="1222" y="0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61;p65">
              <a:extLst>
                <a:ext uri="{FF2B5EF4-FFF2-40B4-BE49-F238E27FC236}">
                  <a16:creationId xmlns:a16="http://schemas.microsoft.com/office/drawing/2014/main" id="{10BA4653-7AD6-3852-863B-3AC045FB3E91}"/>
                </a:ext>
              </a:extLst>
            </p:cNvPr>
            <p:cNvSpPr/>
            <p:nvPr/>
          </p:nvSpPr>
          <p:spPr>
            <a:xfrm>
              <a:off x="3364430" y="1724054"/>
              <a:ext cx="166335" cy="147165"/>
            </a:xfrm>
            <a:custGeom>
              <a:avLst/>
              <a:gdLst/>
              <a:ahLst/>
              <a:cxnLst/>
              <a:rect l="l" t="t" r="r" b="b"/>
              <a:pathLst>
                <a:path w="3514" h="3109" extrusionOk="0">
                  <a:moveTo>
                    <a:pt x="401" y="1"/>
                  </a:moveTo>
                  <a:cubicBezTo>
                    <a:pt x="359" y="1"/>
                    <a:pt x="318" y="3"/>
                    <a:pt x="277" y="8"/>
                  </a:cubicBezTo>
                  <a:cubicBezTo>
                    <a:pt x="149" y="29"/>
                    <a:pt x="0" y="51"/>
                    <a:pt x="33" y="211"/>
                  </a:cubicBezTo>
                  <a:cubicBezTo>
                    <a:pt x="33" y="260"/>
                    <a:pt x="170" y="318"/>
                    <a:pt x="258" y="318"/>
                  </a:cubicBezTo>
                  <a:cubicBezTo>
                    <a:pt x="265" y="318"/>
                    <a:pt x="271" y="318"/>
                    <a:pt x="277" y="317"/>
                  </a:cubicBezTo>
                  <a:cubicBezTo>
                    <a:pt x="290" y="317"/>
                    <a:pt x="303" y="317"/>
                    <a:pt x="315" y="317"/>
                  </a:cubicBezTo>
                  <a:cubicBezTo>
                    <a:pt x="691" y="317"/>
                    <a:pt x="975" y="477"/>
                    <a:pt x="1129" y="796"/>
                  </a:cubicBezTo>
                  <a:cubicBezTo>
                    <a:pt x="1257" y="1041"/>
                    <a:pt x="1299" y="1328"/>
                    <a:pt x="1406" y="1595"/>
                  </a:cubicBezTo>
                  <a:cubicBezTo>
                    <a:pt x="1555" y="1946"/>
                    <a:pt x="1694" y="2319"/>
                    <a:pt x="1906" y="2648"/>
                  </a:cubicBezTo>
                  <a:cubicBezTo>
                    <a:pt x="2097" y="2950"/>
                    <a:pt x="2465" y="3109"/>
                    <a:pt x="2829" y="3109"/>
                  </a:cubicBezTo>
                  <a:cubicBezTo>
                    <a:pt x="2992" y="3109"/>
                    <a:pt x="3155" y="3076"/>
                    <a:pt x="3301" y="3010"/>
                  </a:cubicBezTo>
                  <a:cubicBezTo>
                    <a:pt x="3428" y="2957"/>
                    <a:pt x="3514" y="2883"/>
                    <a:pt x="3439" y="2659"/>
                  </a:cubicBezTo>
                  <a:lnTo>
                    <a:pt x="3439" y="2659"/>
                  </a:lnTo>
                  <a:cubicBezTo>
                    <a:pt x="3312" y="2691"/>
                    <a:pt x="3205" y="2702"/>
                    <a:pt x="3099" y="2723"/>
                  </a:cubicBezTo>
                  <a:cubicBezTo>
                    <a:pt x="3009" y="2742"/>
                    <a:pt x="2921" y="2752"/>
                    <a:pt x="2837" y="2752"/>
                  </a:cubicBezTo>
                  <a:cubicBezTo>
                    <a:pt x="2543" y="2752"/>
                    <a:pt x="2290" y="2631"/>
                    <a:pt x="2108" y="2350"/>
                  </a:cubicBezTo>
                  <a:cubicBezTo>
                    <a:pt x="1970" y="2127"/>
                    <a:pt x="1874" y="1882"/>
                    <a:pt x="1779" y="1637"/>
                  </a:cubicBezTo>
                  <a:cubicBezTo>
                    <a:pt x="1651" y="1297"/>
                    <a:pt x="1576" y="935"/>
                    <a:pt x="1417" y="615"/>
                  </a:cubicBezTo>
                  <a:cubicBezTo>
                    <a:pt x="1233" y="229"/>
                    <a:pt x="805" y="1"/>
                    <a:pt x="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62;p65">
              <a:extLst>
                <a:ext uri="{FF2B5EF4-FFF2-40B4-BE49-F238E27FC236}">
                  <a16:creationId xmlns:a16="http://schemas.microsoft.com/office/drawing/2014/main" id="{7C9BF306-FF28-D4AD-CAC9-AE2EC9941ACA}"/>
                </a:ext>
              </a:extLst>
            </p:cNvPr>
            <p:cNvSpPr/>
            <p:nvPr/>
          </p:nvSpPr>
          <p:spPr>
            <a:xfrm>
              <a:off x="3432968" y="1727036"/>
              <a:ext cx="27265" cy="32235"/>
            </a:xfrm>
            <a:custGeom>
              <a:avLst/>
              <a:gdLst/>
              <a:ahLst/>
              <a:cxnLst/>
              <a:rect l="l" t="t" r="r" b="b"/>
              <a:pathLst>
                <a:path w="576" h="681" extrusionOk="0">
                  <a:moveTo>
                    <a:pt x="155" y="1"/>
                  </a:moveTo>
                  <a:cubicBezTo>
                    <a:pt x="108" y="1"/>
                    <a:pt x="56" y="7"/>
                    <a:pt x="0" y="20"/>
                  </a:cubicBezTo>
                  <a:cubicBezTo>
                    <a:pt x="96" y="371"/>
                    <a:pt x="256" y="563"/>
                    <a:pt x="575" y="680"/>
                  </a:cubicBezTo>
                  <a:cubicBezTo>
                    <a:pt x="548" y="210"/>
                    <a:pt x="421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963;p65">
            <a:extLst>
              <a:ext uri="{FF2B5EF4-FFF2-40B4-BE49-F238E27FC236}">
                <a16:creationId xmlns:a16="http://schemas.microsoft.com/office/drawing/2014/main" id="{8C4DA8EA-1A82-98EF-CCCF-9E1F4832E07E}"/>
              </a:ext>
            </a:extLst>
          </p:cNvPr>
          <p:cNvGrpSpPr/>
          <p:nvPr/>
        </p:nvGrpSpPr>
        <p:grpSpPr>
          <a:xfrm>
            <a:off x="7799899" y="3516499"/>
            <a:ext cx="958998" cy="1033133"/>
            <a:chOff x="5309038" y="1674751"/>
            <a:chExt cx="841522" cy="906655"/>
          </a:xfrm>
        </p:grpSpPr>
        <p:sp>
          <p:nvSpPr>
            <p:cNvPr id="28" name="Google Shape;1964;p65">
              <a:extLst>
                <a:ext uri="{FF2B5EF4-FFF2-40B4-BE49-F238E27FC236}">
                  <a16:creationId xmlns:a16="http://schemas.microsoft.com/office/drawing/2014/main" id="{25C78A3A-A9C8-2B69-7871-4C3DFB3CB01D}"/>
                </a:ext>
              </a:extLst>
            </p:cNvPr>
            <p:cNvSpPr/>
            <p:nvPr/>
          </p:nvSpPr>
          <p:spPr>
            <a:xfrm>
              <a:off x="5309038" y="1674751"/>
              <a:ext cx="841522" cy="906655"/>
            </a:xfrm>
            <a:custGeom>
              <a:avLst/>
              <a:gdLst/>
              <a:ahLst/>
              <a:cxnLst/>
              <a:rect l="l" t="t" r="r" b="b"/>
              <a:pathLst>
                <a:path w="17778" h="19154" extrusionOk="0">
                  <a:moveTo>
                    <a:pt x="7175" y="4822"/>
                  </a:moveTo>
                  <a:cubicBezTo>
                    <a:pt x="7206" y="5025"/>
                    <a:pt x="7227" y="5174"/>
                    <a:pt x="7249" y="5323"/>
                  </a:cubicBezTo>
                  <a:cubicBezTo>
                    <a:pt x="7268" y="5324"/>
                    <a:pt x="7287" y="5325"/>
                    <a:pt x="7306" y="5325"/>
                  </a:cubicBezTo>
                  <a:cubicBezTo>
                    <a:pt x="7376" y="5325"/>
                    <a:pt x="7447" y="5319"/>
                    <a:pt x="7510" y="5319"/>
                  </a:cubicBezTo>
                  <a:cubicBezTo>
                    <a:pt x="7577" y="5319"/>
                    <a:pt x="7636" y="5326"/>
                    <a:pt x="7675" y="5355"/>
                  </a:cubicBezTo>
                  <a:cubicBezTo>
                    <a:pt x="7816" y="5484"/>
                    <a:pt x="7951" y="5560"/>
                    <a:pt x="8092" y="5560"/>
                  </a:cubicBezTo>
                  <a:cubicBezTo>
                    <a:pt x="8196" y="5560"/>
                    <a:pt x="8303" y="5520"/>
                    <a:pt x="8420" y="5430"/>
                  </a:cubicBezTo>
                  <a:cubicBezTo>
                    <a:pt x="8430" y="5422"/>
                    <a:pt x="8446" y="5418"/>
                    <a:pt x="8466" y="5418"/>
                  </a:cubicBezTo>
                  <a:cubicBezTo>
                    <a:pt x="8529" y="5418"/>
                    <a:pt x="8624" y="5453"/>
                    <a:pt x="8665" y="5494"/>
                  </a:cubicBezTo>
                  <a:cubicBezTo>
                    <a:pt x="8686" y="5536"/>
                    <a:pt x="8654" y="5674"/>
                    <a:pt x="8601" y="5728"/>
                  </a:cubicBezTo>
                  <a:cubicBezTo>
                    <a:pt x="8438" y="5868"/>
                    <a:pt x="8278" y="5934"/>
                    <a:pt x="8109" y="5934"/>
                  </a:cubicBezTo>
                  <a:cubicBezTo>
                    <a:pt x="7969" y="5934"/>
                    <a:pt x="7823" y="5889"/>
                    <a:pt x="7664" y="5802"/>
                  </a:cubicBezTo>
                  <a:cubicBezTo>
                    <a:pt x="7598" y="5762"/>
                    <a:pt x="7516" y="5751"/>
                    <a:pt x="7429" y="5751"/>
                  </a:cubicBezTo>
                  <a:cubicBezTo>
                    <a:pt x="7377" y="5751"/>
                    <a:pt x="7323" y="5755"/>
                    <a:pt x="7270" y="5759"/>
                  </a:cubicBezTo>
                  <a:cubicBezTo>
                    <a:pt x="7240" y="5761"/>
                    <a:pt x="7212" y="5762"/>
                    <a:pt x="7185" y="5762"/>
                  </a:cubicBezTo>
                  <a:cubicBezTo>
                    <a:pt x="6932" y="5762"/>
                    <a:pt x="6844" y="5664"/>
                    <a:pt x="6844" y="5366"/>
                  </a:cubicBezTo>
                  <a:cubicBezTo>
                    <a:pt x="6834" y="5163"/>
                    <a:pt x="6770" y="4886"/>
                    <a:pt x="7175" y="4822"/>
                  </a:cubicBezTo>
                  <a:close/>
                  <a:moveTo>
                    <a:pt x="15020" y="6547"/>
                  </a:moveTo>
                  <a:cubicBezTo>
                    <a:pt x="15117" y="6696"/>
                    <a:pt x="15191" y="6760"/>
                    <a:pt x="15191" y="6824"/>
                  </a:cubicBezTo>
                  <a:cubicBezTo>
                    <a:pt x="15212" y="6984"/>
                    <a:pt x="15212" y="7143"/>
                    <a:pt x="15202" y="7292"/>
                  </a:cubicBezTo>
                  <a:cubicBezTo>
                    <a:pt x="15185" y="7532"/>
                    <a:pt x="15099" y="7655"/>
                    <a:pt x="14916" y="7655"/>
                  </a:cubicBezTo>
                  <a:cubicBezTo>
                    <a:pt x="14871" y="7655"/>
                    <a:pt x="14821" y="7648"/>
                    <a:pt x="14765" y="7633"/>
                  </a:cubicBezTo>
                  <a:cubicBezTo>
                    <a:pt x="14661" y="7602"/>
                    <a:pt x="14565" y="7584"/>
                    <a:pt x="14475" y="7584"/>
                  </a:cubicBezTo>
                  <a:cubicBezTo>
                    <a:pt x="14317" y="7584"/>
                    <a:pt x="14176" y="7640"/>
                    <a:pt x="14041" y="7782"/>
                  </a:cubicBezTo>
                  <a:cubicBezTo>
                    <a:pt x="14009" y="7814"/>
                    <a:pt x="13956" y="7825"/>
                    <a:pt x="13913" y="7836"/>
                  </a:cubicBezTo>
                  <a:cubicBezTo>
                    <a:pt x="13605" y="7836"/>
                    <a:pt x="13498" y="7590"/>
                    <a:pt x="13349" y="7388"/>
                  </a:cubicBezTo>
                  <a:cubicBezTo>
                    <a:pt x="13210" y="7197"/>
                    <a:pt x="13147" y="7015"/>
                    <a:pt x="13328" y="6771"/>
                  </a:cubicBezTo>
                  <a:lnTo>
                    <a:pt x="13328" y="6771"/>
                  </a:lnTo>
                  <a:cubicBezTo>
                    <a:pt x="13530" y="7005"/>
                    <a:pt x="13669" y="7186"/>
                    <a:pt x="13743" y="7282"/>
                  </a:cubicBezTo>
                  <a:cubicBezTo>
                    <a:pt x="14158" y="7239"/>
                    <a:pt x="14478" y="7207"/>
                    <a:pt x="14850" y="7176"/>
                  </a:cubicBezTo>
                  <a:cubicBezTo>
                    <a:pt x="14882" y="7027"/>
                    <a:pt x="14946" y="6835"/>
                    <a:pt x="15020" y="6547"/>
                  </a:cubicBezTo>
                  <a:close/>
                  <a:moveTo>
                    <a:pt x="6397" y="8386"/>
                  </a:moveTo>
                  <a:cubicBezTo>
                    <a:pt x="6505" y="8386"/>
                    <a:pt x="6621" y="8529"/>
                    <a:pt x="6557" y="8602"/>
                  </a:cubicBezTo>
                  <a:cubicBezTo>
                    <a:pt x="6344" y="8847"/>
                    <a:pt x="6099" y="9049"/>
                    <a:pt x="5918" y="9220"/>
                  </a:cubicBezTo>
                  <a:cubicBezTo>
                    <a:pt x="5684" y="9220"/>
                    <a:pt x="5567" y="9049"/>
                    <a:pt x="5663" y="8953"/>
                  </a:cubicBezTo>
                  <a:cubicBezTo>
                    <a:pt x="5876" y="8751"/>
                    <a:pt x="6099" y="8570"/>
                    <a:pt x="6344" y="8399"/>
                  </a:cubicBezTo>
                  <a:cubicBezTo>
                    <a:pt x="6361" y="8390"/>
                    <a:pt x="6379" y="8386"/>
                    <a:pt x="6397" y="8386"/>
                  </a:cubicBezTo>
                  <a:close/>
                  <a:moveTo>
                    <a:pt x="11445" y="8785"/>
                  </a:moveTo>
                  <a:cubicBezTo>
                    <a:pt x="11637" y="8785"/>
                    <a:pt x="12016" y="9175"/>
                    <a:pt x="11987" y="9400"/>
                  </a:cubicBezTo>
                  <a:cubicBezTo>
                    <a:pt x="11928" y="9417"/>
                    <a:pt x="11845" y="9453"/>
                    <a:pt x="11785" y="9453"/>
                  </a:cubicBezTo>
                  <a:cubicBezTo>
                    <a:pt x="11768" y="9453"/>
                    <a:pt x="11753" y="9450"/>
                    <a:pt x="11741" y="9443"/>
                  </a:cubicBezTo>
                  <a:cubicBezTo>
                    <a:pt x="11582" y="9326"/>
                    <a:pt x="11433" y="9187"/>
                    <a:pt x="11305" y="9038"/>
                  </a:cubicBezTo>
                  <a:cubicBezTo>
                    <a:pt x="11273" y="8996"/>
                    <a:pt x="11337" y="8815"/>
                    <a:pt x="11401" y="8794"/>
                  </a:cubicBezTo>
                  <a:cubicBezTo>
                    <a:pt x="11414" y="8788"/>
                    <a:pt x="11429" y="8785"/>
                    <a:pt x="11445" y="8785"/>
                  </a:cubicBezTo>
                  <a:close/>
                  <a:moveTo>
                    <a:pt x="6777" y="9387"/>
                  </a:moveTo>
                  <a:cubicBezTo>
                    <a:pt x="6883" y="9387"/>
                    <a:pt x="6996" y="9449"/>
                    <a:pt x="7089" y="9570"/>
                  </a:cubicBezTo>
                  <a:cubicBezTo>
                    <a:pt x="7324" y="9890"/>
                    <a:pt x="7227" y="10763"/>
                    <a:pt x="6919" y="11018"/>
                  </a:cubicBezTo>
                  <a:cubicBezTo>
                    <a:pt x="6850" y="11075"/>
                    <a:pt x="6774" y="11103"/>
                    <a:pt x="6702" y="11103"/>
                  </a:cubicBezTo>
                  <a:cubicBezTo>
                    <a:pt x="6597" y="11103"/>
                    <a:pt x="6501" y="11043"/>
                    <a:pt x="6451" y="10923"/>
                  </a:cubicBezTo>
                  <a:cubicBezTo>
                    <a:pt x="6376" y="10731"/>
                    <a:pt x="6366" y="10529"/>
                    <a:pt x="6323" y="10327"/>
                  </a:cubicBezTo>
                  <a:cubicBezTo>
                    <a:pt x="6366" y="10093"/>
                    <a:pt x="6387" y="9858"/>
                    <a:pt x="6472" y="9645"/>
                  </a:cubicBezTo>
                  <a:cubicBezTo>
                    <a:pt x="6535" y="9473"/>
                    <a:pt x="6651" y="9387"/>
                    <a:pt x="6777" y="9387"/>
                  </a:cubicBezTo>
                  <a:close/>
                  <a:moveTo>
                    <a:pt x="10929" y="9645"/>
                  </a:moveTo>
                  <a:cubicBezTo>
                    <a:pt x="10934" y="9645"/>
                    <a:pt x="10939" y="9645"/>
                    <a:pt x="10943" y="9645"/>
                  </a:cubicBezTo>
                  <a:cubicBezTo>
                    <a:pt x="11135" y="9656"/>
                    <a:pt x="11263" y="9847"/>
                    <a:pt x="11284" y="10135"/>
                  </a:cubicBezTo>
                  <a:lnTo>
                    <a:pt x="11284" y="10327"/>
                  </a:lnTo>
                  <a:cubicBezTo>
                    <a:pt x="11294" y="10327"/>
                    <a:pt x="11305" y="10337"/>
                    <a:pt x="11315" y="10337"/>
                  </a:cubicBezTo>
                  <a:cubicBezTo>
                    <a:pt x="11252" y="10571"/>
                    <a:pt x="11220" y="10827"/>
                    <a:pt x="11114" y="11051"/>
                  </a:cubicBezTo>
                  <a:cubicBezTo>
                    <a:pt x="11071" y="11146"/>
                    <a:pt x="10901" y="11242"/>
                    <a:pt x="10794" y="11242"/>
                  </a:cubicBezTo>
                  <a:cubicBezTo>
                    <a:pt x="10709" y="11242"/>
                    <a:pt x="10570" y="11093"/>
                    <a:pt x="10560" y="10997"/>
                  </a:cubicBezTo>
                  <a:cubicBezTo>
                    <a:pt x="10517" y="10689"/>
                    <a:pt x="10485" y="10380"/>
                    <a:pt x="10517" y="10071"/>
                  </a:cubicBezTo>
                  <a:cubicBezTo>
                    <a:pt x="10538" y="9833"/>
                    <a:pt x="10760" y="9645"/>
                    <a:pt x="10929" y="9645"/>
                  </a:cubicBezTo>
                  <a:close/>
                  <a:moveTo>
                    <a:pt x="1489" y="9572"/>
                  </a:moveTo>
                  <a:cubicBezTo>
                    <a:pt x="1521" y="9572"/>
                    <a:pt x="1557" y="9575"/>
                    <a:pt x="1596" y="9582"/>
                  </a:cubicBezTo>
                  <a:cubicBezTo>
                    <a:pt x="1564" y="9922"/>
                    <a:pt x="1543" y="10263"/>
                    <a:pt x="1521" y="10635"/>
                  </a:cubicBezTo>
                  <a:cubicBezTo>
                    <a:pt x="1737" y="10560"/>
                    <a:pt x="1919" y="10436"/>
                    <a:pt x="2061" y="10436"/>
                  </a:cubicBezTo>
                  <a:cubicBezTo>
                    <a:pt x="2081" y="10436"/>
                    <a:pt x="2099" y="10438"/>
                    <a:pt x="2117" y="10443"/>
                  </a:cubicBezTo>
                  <a:cubicBezTo>
                    <a:pt x="2266" y="10497"/>
                    <a:pt x="2363" y="10731"/>
                    <a:pt x="2522" y="10923"/>
                  </a:cubicBezTo>
                  <a:cubicBezTo>
                    <a:pt x="2639" y="10805"/>
                    <a:pt x="2756" y="10689"/>
                    <a:pt x="2895" y="10592"/>
                  </a:cubicBezTo>
                  <a:cubicBezTo>
                    <a:pt x="2928" y="10566"/>
                    <a:pt x="2982" y="10564"/>
                    <a:pt x="3039" y="10564"/>
                  </a:cubicBezTo>
                  <a:cubicBezTo>
                    <a:pt x="3047" y="10564"/>
                    <a:pt x="3055" y="10564"/>
                    <a:pt x="3063" y="10564"/>
                  </a:cubicBezTo>
                  <a:cubicBezTo>
                    <a:pt x="3089" y="10564"/>
                    <a:pt x="3115" y="10564"/>
                    <a:pt x="3139" y="10561"/>
                  </a:cubicBezTo>
                  <a:lnTo>
                    <a:pt x="3139" y="10561"/>
                  </a:lnTo>
                  <a:cubicBezTo>
                    <a:pt x="3129" y="10646"/>
                    <a:pt x="3150" y="10742"/>
                    <a:pt x="3118" y="10805"/>
                  </a:cubicBezTo>
                  <a:cubicBezTo>
                    <a:pt x="3076" y="10923"/>
                    <a:pt x="2990" y="11018"/>
                    <a:pt x="2905" y="11115"/>
                  </a:cubicBezTo>
                  <a:cubicBezTo>
                    <a:pt x="2746" y="11306"/>
                    <a:pt x="2644" y="11402"/>
                    <a:pt x="2541" y="11402"/>
                  </a:cubicBezTo>
                  <a:cubicBezTo>
                    <a:pt x="2437" y="11402"/>
                    <a:pt x="2330" y="11306"/>
                    <a:pt x="2160" y="11115"/>
                  </a:cubicBezTo>
                  <a:cubicBezTo>
                    <a:pt x="2082" y="11020"/>
                    <a:pt x="2003" y="10984"/>
                    <a:pt x="1904" y="10984"/>
                  </a:cubicBezTo>
                  <a:cubicBezTo>
                    <a:pt x="1868" y="10984"/>
                    <a:pt x="1830" y="10989"/>
                    <a:pt x="1788" y="10997"/>
                  </a:cubicBezTo>
                  <a:cubicBezTo>
                    <a:pt x="1707" y="11013"/>
                    <a:pt x="1635" y="11020"/>
                    <a:pt x="1569" y="11020"/>
                  </a:cubicBezTo>
                  <a:cubicBezTo>
                    <a:pt x="1230" y="11020"/>
                    <a:pt x="1100" y="10810"/>
                    <a:pt x="1171" y="10391"/>
                  </a:cubicBezTo>
                  <a:cubicBezTo>
                    <a:pt x="1214" y="10209"/>
                    <a:pt x="1214" y="10018"/>
                    <a:pt x="1235" y="9826"/>
                  </a:cubicBezTo>
                  <a:cubicBezTo>
                    <a:pt x="1244" y="9672"/>
                    <a:pt x="1306" y="9572"/>
                    <a:pt x="1489" y="9572"/>
                  </a:cubicBezTo>
                  <a:close/>
                  <a:moveTo>
                    <a:pt x="13072" y="11701"/>
                  </a:moveTo>
                  <a:cubicBezTo>
                    <a:pt x="13243" y="11701"/>
                    <a:pt x="13417" y="11732"/>
                    <a:pt x="13594" y="11785"/>
                  </a:cubicBezTo>
                  <a:cubicBezTo>
                    <a:pt x="13764" y="11827"/>
                    <a:pt x="13871" y="11934"/>
                    <a:pt x="13871" y="12126"/>
                  </a:cubicBezTo>
                  <a:cubicBezTo>
                    <a:pt x="13871" y="12317"/>
                    <a:pt x="13733" y="12402"/>
                    <a:pt x="13572" y="12445"/>
                  </a:cubicBezTo>
                  <a:cubicBezTo>
                    <a:pt x="13338" y="12499"/>
                    <a:pt x="13104" y="12541"/>
                    <a:pt x="12945" y="12573"/>
                  </a:cubicBezTo>
                  <a:cubicBezTo>
                    <a:pt x="12732" y="12551"/>
                    <a:pt x="12572" y="12573"/>
                    <a:pt x="12455" y="12509"/>
                  </a:cubicBezTo>
                  <a:cubicBezTo>
                    <a:pt x="12338" y="12456"/>
                    <a:pt x="12221" y="12328"/>
                    <a:pt x="12200" y="12211"/>
                  </a:cubicBezTo>
                  <a:cubicBezTo>
                    <a:pt x="12178" y="12126"/>
                    <a:pt x="12274" y="11976"/>
                    <a:pt x="12370" y="11913"/>
                  </a:cubicBezTo>
                  <a:cubicBezTo>
                    <a:pt x="12594" y="11763"/>
                    <a:pt x="12830" y="11701"/>
                    <a:pt x="13072" y="11701"/>
                  </a:cubicBezTo>
                  <a:close/>
                  <a:moveTo>
                    <a:pt x="5131" y="12285"/>
                  </a:moveTo>
                  <a:cubicBezTo>
                    <a:pt x="5296" y="12285"/>
                    <a:pt x="5445" y="12308"/>
                    <a:pt x="5545" y="12360"/>
                  </a:cubicBezTo>
                  <a:cubicBezTo>
                    <a:pt x="5843" y="12509"/>
                    <a:pt x="5865" y="12828"/>
                    <a:pt x="5567" y="12977"/>
                  </a:cubicBezTo>
                  <a:cubicBezTo>
                    <a:pt x="5322" y="13095"/>
                    <a:pt x="5034" y="13116"/>
                    <a:pt x="4854" y="13159"/>
                  </a:cubicBezTo>
                  <a:cubicBezTo>
                    <a:pt x="4577" y="13126"/>
                    <a:pt x="4396" y="13126"/>
                    <a:pt x="4236" y="13084"/>
                  </a:cubicBezTo>
                  <a:cubicBezTo>
                    <a:pt x="3970" y="12998"/>
                    <a:pt x="3917" y="12775"/>
                    <a:pt x="4119" y="12584"/>
                  </a:cubicBezTo>
                  <a:cubicBezTo>
                    <a:pt x="4289" y="12406"/>
                    <a:pt x="4754" y="12285"/>
                    <a:pt x="5131" y="12285"/>
                  </a:cubicBezTo>
                  <a:close/>
                  <a:moveTo>
                    <a:pt x="15923" y="13616"/>
                  </a:moveTo>
                  <a:cubicBezTo>
                    <a:pt x="15927" y="13616"/>
                    <a:pt x="15932" y="13616"/>
                    <a:pt x="15936" y="13616"/>
                  </a:cubicBezTo>
                  <a:cubicBezTo>
                    <a:pt x="15915" y="13733"/>
                    <a:pt x="15926" y="13840"/>
                    <a:pt x="15883" y="13935"/>
                  </a:cubicBezTo>
                  <a:cubicBezTo>
                    <a:pt x="15819" y="14063"/>
                    <a:pt x="15734" y="14170"/>
                    <a:pt x="15659" y="14287"/>
                  </a:cubicBezTo>
                  <a:cubicBezTo>
                    <a:pt x="15455" y="14597"/>
                    <a:pt x="15377" y="14719"/>
                    <a:pt x="15211" y="14719"/>
                  </a:cubicBezTo>
                  <a:cubicBezTo>
                    <a:pt x="15109" y="14719"/>
                    <a:pt x="14973" y="14673"/>
                    <a:pt x="14755" y="14595"/>
                  </a:cubicBezTo>
                  <a:cubicBezTo>
                    <a:pt x="14695" y="14576"/>
                    <a:pt x="14642" y="14565"/>
                    <a:pt x="14592" y="14565"/>
                  </a:cubicBezTo>
                  <a:cubicBezTo>
                    <a:pt x="14508" y="14565"/>
                    <a:pt x="14434" y="14596"/>
                    <a:pt x="14360" y="14670"/>
                  </a:cubicBezTo>
                  <a:cubicBezTo>
                    <a:pt x="14275" y="14744"/>
                    <a:pt x="14180" y="14819"/>
                    <a:pt x="14073" y="14905"/>
                  </a:cubicBezTo>
                  <a:cubicBezTo>
                    <a:pt x="13626" y="14681"/>
                    <a:pt x="13594" y="14255"/>
                    <a:pt x="13509" y="13861"/>
                  </a:cubicBezTo>
                  <a:cubicBezTo>
                    <a:pt x="13498" y="13808"/>
                    <a:pt x="13626" y="13712"/>
                    <a:pt x="13679" y="13637"/>
                  </a:cubicBezTo>
                  <a:cubicBezTo>
                    <a:pt x="13743" y="13701"/>
                    <a:pt x="13828" y="13755"/>
                    <a:pt x="13860" y="13829"/>
                  </a:cubicBezTo>
                  <a:cubicBezTo>
                    <a:pt x="13913" y="13957"/>
                    <a:pt x="13924" y="14095"/>
                    <a:pt x="13967" y="14233"/>
                  </a:cubicBezTo>
                  <a:cubicBezTo>
                    <a:pt x="13977" y="14276"/>
                    <a:pt x="14020" y="14308"/>
                    <a:pt x="14073" y="14394"/>
                  </a:cubicBezTo>
                  <a:cubicBezTo>
                    <a:pt x="14290" y="14228"/>
                    <a:pt x="14495" y="14070"/>
                    <a:pt x="14684" y="14070"/>
                  </a:cubicBezTo>
                  <a:cubicBezTo>
                    <a:pt x="14811" y="14070"/>
                    <a:pt x="14930" y="14141"/>
                    <a:pt x="15042" y="14330"/>
                  </a:cubicBezTo>
                  <a:cubicBezTo>
                    <a:pt x="15496" y="14245"/>
                    <a:pt x="15395" y="13616"/>
                    <a:pt x="15923" y="13616"/>
                  </a:cubicBezTo>
                  <a:close/>
                  <a:moveTo>
                    <a:pt x="8981" y="11823"/>
                  </a:moveTo>
                  <a:cubicBezTo>
                    <a:pt x="9337" y="11823"/>
                    <a:pt x="9737" y="11979"/>
                    <a:pt x="10272" y="12328"/>
                  </a:cubicBezTo>
                  <a:cubicBezTo>
                    <a:pt x="10496" y="12477"/>
                    <a:pt x="10730" y="12605"/>
                    <a:pt x="10943" y="12775"/>
                  </a:cubicBezTo>
                  <a:cubicBezTo>
                    <a:pt x="11081" y="12882"/>
                    <a:pt x="11188" y="13041"/>
                    <a:pt x="11315" y="13180"/>
                  </a:cubicBezTo>
                  <a:cubicBezTo>
                    <a:pt x="11405" y="13168"/>
                    <a:pt x="11510" y="13120"/>
                    <a:pt x="11599" y="13120"/>
                  </a:cubicBezTo>
                  <a:cubicBezTo>
                    <a:pt x="11670" y="13120"/>
                    <a:pt x="11730" y="13150"/>
                    <a:pt x="11763" y="13254"/>
                  </a:cubicBezTo>
                  <a:cubicBezTo>
                    <a:pt x="11838" y="13521"/>
                    <a:pt x="11550" y="13509"/>
                    <a:pt x="11401" y="13606"/>
                  </a:cubicBezTo>
                  <a:cubicBezTo>
                    <a:pt x="11369" y="13627"/>
                    <a:pt x="11327" y="13648"/>
                    <a:pt x="11294" y="13670"/>
                  </a:cubicBezTo>
                  <a:lnTo>
                    <a:pt x="11284" y="13670"/>
                  </a:lnTo>
                  <a:cubicBezTo>
                    <a:pt x="11230" y="13904"/>
                    <a:pt x="11220" y="14170"/>
                    <a:pt x="11103" y="14372"/>
                  </a:cubicBezTo>
                  <a:cubicBezTo>
                    <a:pt x="10890" y="14766"/>
                    <a:pt x="10645" y="15160"/>
                    <a:pt x="10368" y="15511"/>
                  </a:cubicBezTo>
                  <a:cubicBezTo>
                    <a:pt x="9988" y="15979"/>
                    <a:pt x="9492" y="16162"/>
                    <a:pt x="8938" y="16162"/>
                  </a:cubicBezTo>
                  <a:cubicBezTo>
                    <a:pt x="8824" y="16162"/>
                    <a:pt x="8708" y="16154"/>
                    <a:pt x="8590" y="16139"/>
                  </a:cubicBezTo>
                  <a:cubicBezTo>
                    <a:pt x="7675" y="16022"/>
                    <a:pt x="6674" y="14957"/>
                    <a:pt x="6610" y="14010"/>
                  </a:cubicBezTo>
                  <a:cubicBezTo>
                    <a:pt x="6546" y="13999"/>
                    <a:pt x="6482" y="13989"/>
                    <a:pt x="6440" y="13957"/>
                  </a:cubicBezTo>
                  <a:cubicBezTo>
                    <a:pt x="6366" y="13893"/>
                    <a:pt x="6312" y="13808"/>
                    <a:pt x="6248" y="13722"/>
                  </a:cubicBezTo>
                  <a:cubicBezTo>
                    <a:pt x="6344" y="13670"/>
                    <a:pt x="6440" y="13627"/>
                    <a:pt x="6536" y="13573"/>
                  </a:cubicBezTo>
                  <a:cubicBezTo>
                    <a:pt x="6940" y="13180"/>
                    <a:pt x="7324" y="12764"/>
                    <a:pt x="7760" y="12402"/>
                  </a:cubicBezTo>
                  <a:cubicBezTo>
                    <a:pt x="8207" y="12035"/>
                    <a:pt x="8565" y="11823"/>
                    <a:pt x="8981" y="11823"/>
                  </a:cubicBezTo>
                  <a:close/>
                  <a:moveTo>
                    <a:pt x="5396" y="16001"/>
                  </a:moveTo>
                  <a:cubicBezTo>
                    <a:pt x="5460" y="16076"/>
                    <a:pt x="5578" y="16139"/>
                    <a:pt x="5588" y="16214"/>
                  </a:cubicBezTo>
                  <a:cubicBezTo>
                    <a:pt x="5609" y="16416"/>
                    <a:pt x="5599" y="16618"/>
                    <a:pt x="5599" y="16916"/>
                  </a:cubicBezTo>
                  <a:cubicBezTo>
                    <a:pt x="5714" y="16876"/>
                    <a:pt x="5813" y="16855"/>
                    <a:pt x="5899" y="16855"/>
                  </a:cubicBezTo>
                  <a:cubicBezTo>
                    <a:pt x="6083" y="16855"/>
                    <a:pt x="6207" y="16948"/>
                    <a:pt x="6302" y="17129"/>
                  </a:cubicBezTo>
                  <a:cubicBezTo>
                    <a:pt x="6353" y="17232"/>
                    <a:pt x="6435" y="17273"/>
                    <a:pt x="6527" y="17273"/>
                  </a:cubicBezTo>
                  <a:cubicBezTo>
                    <a:pt x="6588" y="17273"/>
                    <a:pt x="6653" y="17255"/>
                    <a:pt x="6716" y="17225"/>
                  </a:cubicBezTo>
                  <a:cubicBezTo>
                    <a:pt x="6770" y="17204"/>
                    <a:pt x="6823" y="17140"/>
                    <a:pt x="6877" y="17129"/>
                  </a:cubicBezTo>
                  <a:cubicBezTo>
                    <a:pt x="6929" y="17129"/>
                    <a:pt x="7026" y="17150"/>
                    <a:pt x="7036" y="17183"/>
                  </a:cubicBezTo>
                  <a:cubicBezTo>
                    <a:pt x="7068" y="17236"/>
                    <a:pt x="7068" y="17342"/>
                    <a:pt x="7036" y="17385"/>
                  </a:cubicBezTo>
                  <a:cubicBezTo>
                    <a:pt x="6907" y="17583"/>
                    <a:pt x="6747" y="17683"/>
                    <a:pt x="6577" y="17683"/>
                  </a:cubicBezTo>
                  <a:cubicBezTo>
                    <a:pt x="6438" y="17683"/>
                    <a:pt x="6292" y="17615"/>
                    <a:pt x="6153" y="17481"/>
                  </a:cubicBezTo>
                  <a:cubicBezTo>
                    <a:pt x="6004" y="17342"/>
                    <a:pt x="5855" y="17278"/>
                    <a:pt x="5652" y="17268"/>
                  </a:cubicBezTo>
                  <a:cubicBezTo>
                    <a:pt x="5344" y="17247"/>
                    <a:pt x="5237" y="17119"/>
                    <a:pt x="5226" y="16810"/>
                  </a:cubicBezTo>
                  <a:cubicBezTo>
                    <a:pt x="5216" y="16608"/>
                    <a:pt x="5216" y="16405"/>
                    <a:pt x="5237" y="16203"/>
                  </a:cubicBezTo>
                  <a:cubicBezTo>
                    <a:pt x="5247" y="16128"/>
                    <a:pt x="5344" y="16065"/>
                    <a:pt x="5396" y="16001"/>
                  </a:cubicBezTo>
                  <a:close/>
                  <a:moveTo>
                    <a:pt x="9107" y="0"/>
                  </a:moveTo>
                  <a:cubicBezTo>
                    <a:pt x="8985" y="0"/>
                    <a:pt x="8882" y="81"/>
                    <a:pt x="8824" y="213"/>
                  </a:cubicBezTo>
                  <a:cubicBezTo>
                    <a:pt x="8697" y="532"/>
                    <a:pt x="8548" y="841"/>
                    <a:pt x="8462" y="1171"/>
                  </a:cubicBezTo>
                  <a:cubicBezTo>
                    <a:pt x="8356" y="1597"/>
                    <a:pt x="8292" y="2044"/>
                    <a:pt x="8197" y="2555"/>
                  </a:cubicBezTo>
                  <a:cubicBezTo>
                    <a:pt x="8090" y="2385"/>
                    <a:pt x="8037" y="2267"/>
                    <a:pt x="7962" y="2172"/>
                  </a:cubicBezTo>
                  <a:cubicBezTo>
                    <a:pt x="7717" y="1842"/>
                    <a:pt x="7494" y="1501"/>
                    <a:pt x="7217" y="1203"/>
                  </a:cubicBezTo>
                  <a:cubicBezTo>
                    <a:pt x="7130" y="1107"/>
                    <a:pt x="7044" y="1061"/>
                    <a:pt x="6965" y="1061"/>
                  </a:cubicBezTo>
                  <a:cubicBezTo>
                    <a:pt x="6850" y="1061"/>
                    <a:pt x="6752" y="1158"/>
                    <a:pt x="6695" y="1342"/>
                  </a:cubicBezTo>
                  <a:cubicBezTo>
                    <a:pt x="6653" y="1512"/>
                    <a:pt x="6642" y="1714"/>
                    <a:pt x="6674" y="1895"/>
                  </a:cubicBezTo>
                  <a:cubicBezTo>
                    <a:pt x="6738" y="2182"/>
                    <a:pt x="6834" y="2470"/>
                    <a:pt x="6940" y="2747"/>
                  </a:cubicBezTo>
                  <a:cubicBezTo>
                    <a:pt x="7047" y="3045"/>
                    <a:pt x="7175" y="3322"/>
                    <a:pt x="7302" y="3630"/>
                  </a:cubicBezTo>
                  <a:cubicBezTo>
                    <a:pt x="7196" y="3684"/>
                    <a:pt x="7121" y="3737"/>
                    <a:pt x="7036" y="3769"/>
                  </a:cubicBezTo>
                  <a:cubicBezTo>
                    <a:pt x="6387" y="3960"/>
                    <a:pt x="5801" y="4269"/>
                    <a:pt x="5216" y="4578"/>
                  </a:cubicBezTo>
                  <a:cubicBezTo>
                    <a:pt x="3981" y="5248"/>
                    <a:pt x="2874" y="6057"/>
                    <a:pt x="2022" y="7197"/>
                  </a:cubicBezTo>
                  <a:cubicBezTo>
                    <a:pt x="703" y="8964"/>
                    <a:pt x="0" y="10902"/>
                    <a:pt x="372" y="13137"/>
                  </a:cubicBezTo>
                  <a:cubicBezTo>
                    <a:pt x="543" y="14170"/>
                    <a:pt x="969" y="15085"/>
                    <a:pt x="1670" y="15873"/>
                  </a:cubicBezTo>
                  <a:cubicBezTo>
                    <a:pt x="2458" y="16767"/>
                    <a:pt x="3406" y="17448"/>
                    <a:pt x="4502" y="17971"/>
                  </a:cubicBezTo>
                  <a:cubicBezTo>
                    <a:pt x="6094" y="18730"/>
                    <a:pt x="7755" y="19154"/>
                    <a:pt x="9523" y="19154"/>
                  </a:cubicBezTo>
                  <a:cubicBezTo>
                    <a:pt x="9588" y="19154"/>
                    <a:pt x="9653" y="19153"/>
                    <a:pt x="9719" y="19152"/>
                  </a:cubicBezTo>
                  <a:cubicBezTo>
                    <a:pt x="10156" y="19142"/>
                    <a:pt x="10592" y="19078"/>
                    <a:pt x="11039" y="19078"/>
                  </a:cubicBezTo>
                  <a:cubicBezTo>
                    <a:pt x="12252" y="19078"/>
                    <a:pt x="13381" y="18790"/>
                    <a:pt x="14435" y="18183"/>
                  </a:cubicBezTo>
                  <a:cubicBezTo>
                    <a:pt x="15202" y="17736"/>
                    <a:pt x="15840" y="17172"/>
                    <a:pt x="16351" y="16459"/>
                  </a:cubicBezTo>
                  <a:cubicBezTo>
                    <a:pt x="16990" y="15554"/>
                    <a:pt x="17384" y="14553"/>
                    <a:pt x="17565" y="13467"/>
                  </a:cubicBezTo>
                  <a:cubicBezTo>
                    <a:pt x="17746" y="12413"/>
                    <a:pt x="17778" y="11338"/>
                    <a:pt x="17575" y="10284"/>
                  </a:cubicBezTo>
                  <a:cubicBezTo>
                    <a:pt x="17426" y="9570"/>
                    <a:pt x="17224" y="8847"/>
                    <a:pt x="16958" y="8165"/>
                  </a:cubicBezTo>
                  <a:cubicBezTo>
                    <a:pt x="16628" y="7292"/>
                    <a:pt x="16096" y="6526"/>
                    <a:pt x="15446" y="5855"/>
                  </a:cubicBezTo>
                  <a:cubicBezTo>
                    <a:pt x="14935" y="5323"/>
                    <a:pt x="14307" y="4950"/>
                    <a:pt x="13721" y="4524"/>
                  </a:cubicBezTo>
                  <a:cubicBezTo>
                    <a:pt x="13073" y="4056"/>
                    <a:pt x="12380" y="3715"/>
                    <a:pt x="11571" y="3587"/>
                  </a:cubicBezTo>
                  <a:cubicBezTo>
                    <a:pt x="11337" y="3545"/>
                    <a:pt x="11092" y="3492"/>
                    <a:pt x="10794" y="3428"/>
                  </a:cubicBezTo>
                  <a:cubicBezTo>
                    <a:pt x="10868" y="3215"/>
                    <a:pt x="10932" y="3045"/>
                    <a:pt x="10996" y="2885"/>
                  </a:cubicBezTo>
                  <a:cubicBezTo>
                    <a:pt x="11220" y="2310"/>
                    <a:pt x="11443" y="1746"/>
                    <a:pt x="11656" y="1171"/>
                  </a:cubicBezTo>
                  <a:cubicBezTo>
                    <a:pt x="11720" y="980"/>
                    <a:pt x="11689" y="788"/>
                    <a:pt x="11518" y="660"/>
                  </a:cubicBezTo>
                  <a:cubicBezTo>
                    <a:pt x="11439" y="603"/>
                    <a:pt x="11360" y="578"/>
                    <a:pt x="11284" y="578"/>
                  </a:cubicBezTo>
                  <a:cubicBezTo>
                    <a:pt x="11176" y="578"/>
                    <a:pt x="11073" y="628"/>
                    <a:pt x="10986" y="703"/>
                  </a:cubicBezTo>
                  <a:cubicBezTo>
                    <a:pt x="10709" y="916"/>
                    <a:pt x="10432" y="1160"/>
                    <a:pt x="10177" y="1416"/>
                  </a:cubicBezTo>
                  <a:cubicBezTo>
                    <a:pt x="10038" y="1555"/>
                    <a:pt x="9932" y="1714"/>
                    <a:pt x="9815" y="1874"/>
                  </a:cubicBezTo>
                  <a:lnTo>
                    <a:pt x="9719" y="1842"/>
                  </a:lnTo>
                  <a:cubicBezTo>
                    <a:pt x="9708" y="1671"/>
                    <a:pt x="9708" y="1512"/>
                    <a:pt x="9687" y="1342"/>
                  </a:cubicBezTo>
                  <a:cubicBezTo>
                    <a:pt x="9633" y="990"/>
                    <a:pt x="9581" y="628"/>
                    <a:pt x="9495" y="287"/>
                  </a:cubicBezTo>
                  <a:cubicBezTo>
                    <a:pt x="9463" y="181"/>
                    <a:pt x="9325" y="64"/>
                    <a:pt x="9219" y="21"/>
                  </a:cubicBezTo>
                  <a:cubicBezTo>
                    <a:pt x="9180" y="7"/>
                    <a:pt x="9143" y="0"/>
                    <a:pt x="91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65;p65">
              <a:extLst>
                <a:ext uri="{FF2B5EF4-FFF2-40B4-BE49-F238E27FC236}">
                  <a16:creationId xmlns:a16="http://schemas.microsoft.com/office/drawing/2014/main" id="{31766B39-872A-AED0-0EF1-216E7BDBB1CD}"/>
                </a:ext>
              </a:extLst>
            </p:cNvPr>
            <p:cNvSpPr/>
            <p:nvPr/>
          </p:nvSpPr>
          <p:spPr>
            <a:xfrm>
              <a:off x="5621860" y="2321082"/>
              <a:ext cx="221291" cy="118669"/>
            </a:xfrm>
            <a:custGeom>
              <a:avLst/>
              <a:gdLst/>
              <a:ahLst/>
              <a:cxnLst/>
              <a:rect l="l" t="t" r="r" b="b"/>
              <a:pathLst>
                <a:path w="4675" h="2507" extrusionOk="0">
                  <a:moveTo>
                    <a:pt x="4401" y="0"/>
                  </a:moveTo>
                  <a:cubicBezTo>
                    <a:pt x="4357" y="0"/>
                    <a:pt x="4313" y="4"/>
                    <a:pt x="4270" y="15"/>
                  </a:cubicBezTo>
                  <a:cubicBezTo>
                    <a:pt x="3269" y="272"/>
                    <a:pt x="2262" y="410"/>
                    <a:pt x="1245" y="410"/>
                  </a:cubicBezTo>
                  <a:cubicBezTo>
                    <a:pt x="878" y="410"/>
                    <a:pt x="510" y="392"/>
                    <a:pt x="140" y="355"/>
                  </a:cubicBezTo>
                  <a:cubicBezTo>
                    <a:pt x="126" y="352"/>
                    <a:pt x="110" y="350"/>
                    <a:pt x="94" y="350"/>
                  </a:cubicBezTo>
                  <a:cubicBezTo>
                    <a:pt x="63" y="350"/>
                    <a:pt x="29" y="355"/>
                    <a:pt x="1" y="355"/>
                  </a:cubicBezTo>
                  <a:cubicBezTo>
                    <a:pt x="65" y="1302"/>
                    <a:pt x="1066" y="2367"/>
                    <a:pt x="1981" y="2484"/>
                  </a:cubicBezTo>
                  <a:cubicBezTo>
                    <a:pt x="2099" y="2499"/>
                    <a:pt x="2215" y="2507"/>
                    <a:pt x="2329" y="2507"/>
                  </a:cubicBezTo>
                  <a:cubicBezTo>
                    <a:pt x="2883" y="2507"/>
                    <a:pt x="3379" y="2324"/>
                    <a:pt x="3759" y="1856"/>
                  </a:cubicBezTo>
                  <a:cubicBezTo>
                    <a:pt x="4036" y="1505"/>
                    <a:pt x="4281" y="1111"/>
                    <a:pt x="4494" y="717"/>
                  </a:cubicBezTo>
                  <a:cubicBezTo>
                    <a:pt x="4611" y="515"/>
                    <a:pt x="4621" y="249"/>
                    <a:pt x="4675" y="15"/>
                  </a:cubicBezTo>
                  <a:cubicBezTo>
                    <a:pt x="4582" y="15"/>
                    <a:pt x="4490" y="0"/>
                    <a:pt x="4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66;p65">
              <a:extLst>
                <a:ext uri="{FF2B5EF4-FFF2-40B4-BE49-F238E27FC236}">
                  <a16:creationId xmlns:a16="http://schemas.microsoft.com/office/drawing/2014/main" id="{378403B6-0B1D-BA12-7394-3218D05C1E27}"/>
                </a:ext>
              </a:extLst>
            </p:cNvPr>
            <p:cNvSpPr/>
            <p:nvPr/>
          </p:nvSpPr>
          <p:spPr>
            <a:xfrm>
              <a:off x="5618358" y="2234321"/>
              <a:ext cx="226309" cy="92256"/>
            </a:xfrm>
            <a:custGeom>
              <a:avLst/>
              <a:gdLst/>
              <a:ahLst/>
              <a:cxnLst/>
              <a:rect l="l" t="t" r="r" b="b"/>
              <a:pathLst>
                <a:path w="4781" h="1949" extrusionOk="0">
                  <a:moveTo>
                    <a:pt x="2446" y="1"/>
                  </a:moveTo>
                  <a:cubicBezTo>
                    <a:pt x="2030" y="1"/>
                    <a:pt x="1672" y="213"/>
                    <a:pt x="1225" y="580"/>
                  </a:cubicBezTo>
                  <a:cubicBezTo>
                    <a:pt x="789" y="942"/>
                    <a:pt x="405" y="1358"/>
                    <a:pt x="1" y="1751"/>
                  </a:cubicBezTo>
                  <a:cubicBezTo>
                    <a:pt x="160" y="1815"/>
                    <a:pt x="309" y="1933"/>
                    <a:pt x="469" y="1943"/>
                  </a:cubicBezTo>
                  <a:cubicBezTo>
                    <a:pt x="623" y="1947"/>
                    <a:pt x="777" y="1948"/>
                    <a:pt x="931" y="1948"/>
                  </a:cubicBezTo>
                  <a:cubicBezTo>
                    <a:pt x="2157" y="1948"/>
                    <a:pt x="3365" y="1829"/>
                    <a:pt x="4557" y="1507"/>
                  </a:cubicBezTo>
                  <a:cubicBezTo>
                    <a:pt x="4643" y="1486"/>
                    <a:pt x="4706" y="1400"/>
                    <a:pt x="4780" y="1358"/>
                  </a:cubicBezTo>
                  <a:cubicBezTo>
                    <a:pt x="4653" y="1219"/>
                    <a:pt x="4546" y="1060"/>
                    <a:pt x="4408" y="953"/>
                  </a:cubicBezTo>
                  <a:cubicBezTo>
                    <a:pt x="4195" y="783"/>
                    <a:pt x="3961" y="655"/>
                    <a:pt x="3737" y="506"/>
                  </a:cubicBezTo>
                  <a:cubicBezTo>
                    <a:pt x="3202" y="157"/>
                    <a:pt x="2802" y="1"/>
                    <a:pt x="2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67;p65">
              <a:extLst>
                <a:ext uri="{FF2B5EF4-FFF2-40B4-BE49-F238E27FC236}">
                  <a16:creationId xmlns:a16="http://schemas.microsoft.com/office/drawing/2014/main" id="{A20E592F-1F79-AB6C-AD17-BCC5947BD1DC}"/>
                </a:ext>
              </a:extLst>
            </p:cNvPr>
            <p:cNvSpPr/>
            <p:nvPr/>
          </p:nvSpPr>
          <p:spPr>
            <a:xfrm>
              <a:off x="5604773" y="2295712"/>
              <a:ext cx="264603" cy="44779"/>
            </a:xfrm>
            <a:custGeom>
              <a:avLst/>
              <a:gdLst/>
              <a:ahLst/>
              <a:cxnLst/>
              <a:rect l="l" t="t" r="r" b="b"/>
              <a:pathLst>
                <a:path w="5590" h="946" extrusionOk="0">
                  <a:moveTo>
                    <a:pt x="5351" y="1"/>
                  </a:moveTo>
                  <a:cubicBezTo>
                    <a:pt x="5262" y="1"/>
                    <a:pt x="5157" y="49"/>
                    <a:pt x="5067" y="61"/>
                  </a:cubicBezTo>
                  <a:cubicBezTo>
                    <a:pt x="4993" y="103"/>
                    <a:pt x="4930" y="189"/>
                    <a:pt x="4844" y="210"/>
                  </a:cubicBezTo>
                  <a:cubicBezTo>
                    <a:pt x="3652" y="532"/>
                    <a:pt x="2444" y="651"/>
                    <a:pt x="1218" y="651"/>
                  </a:cubicBezTo>
                  <a:cubicBezTo>
                    <a:pt x="1064" y="651"/>
                    <a:pt x="910" y="650"/>
                    <a:pt x="756" y="646"/>
                  </a:cubicBezTo>
                  <a:cubicBezTo>
                    <a:pt x="596" y="636"/>
                    <a:pt x="447" y="518"/>
                    <a:pt x="288" y="454"/>
                  </a:cubicBezTo>
                  <a:cubicBezTo>
                    <a:pt x="192" y="508"/>
                    <a:pt x="96" y="551"/>
                    <a:pt x="0" y="603"/>
                  </a:cubicBezTo>
                  <a:cubicBezTo>
                    <a:pt x="64" y="689"/>
                    <a:pt x="118" y="774"/>
                    <a:pt x="192" y="838"/>
                  </a:cubicBezTo>
                  <a:cubicBezTo>
                    <a:pt x="234" y="870"/>
                    <a:pt x="298" y="880"/>
                    <a:pt x="362" y="891"/>
                  </a:cubicBezTo>
                  <a:cubicBezTo>
                    <a:pt x="390" y="891"/>
                    <a:pt x="424" y="886"/>
                    <a:pt x="455" y="886"/>
                  </a:cubicBezTo>
                  <a:cubicBezTo>
                    <a:pt x="471" y="886"/>
                    <a:pt x="487" y="888"/>
                    <a:pt x="501" y="891"/>
                  </a:cubicBezTo>
                  <a:cubicBezTo>
                    <a:pt x="871" y="928"/>
                    <a:pt x="1239" y="946"/>
                    <a:pt x="1606" y="946"/>
                  </a:cubicBezTo>
                  <a:cubicBezTo>
                    <a:pt x="2623" y="946"/>
                    <a:pt x="3630" y="808"/>
                    <a:pt x="4631" y="551"/>
                  </a:cubicBezTo>
                  <a:cubicBezTo>
                    <a:pt x="4674" y="540"/>
                    <a:pt x="4718" y="536"/>
                    <a:pt x="4762" y="536"/>
                  </a:cubicBezTo>
                  <a:cubicBezTo>
                    <a:pt x="4851" y="536"/>
                    <a:pt x="4943" y="551"/>
                    <a:pt x="5036" y="551"/>
                  </a:cubicBezTo>
                  <a:lnTo>
                    <a:pt x="5046" y="551"/>
                  </a:lnTo>
                  <a:cubicBezTo>
                    <a:pt x="5079" y="529"/>
                    <a:pt x="5121" y="508"/>
                    <a:pt x="5153" y="487"/>
                  </a:cubicBezTo>
                  <a:cubicBezTo>
                    <a:pt x="5302" y="390"/>
                    <a:pt x="5590" y="402"/>
                    <a:pt x="5515" y="135"/>
                  </a:cubicBezTo>
                  <a:cubicBezTo>
                    <a:pt x="5482" y="31"/>
                    <a:pt x="5422" y="1"/>
                    <a:pt x="5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68;p65">
              <a:extLst>
                <a:ext uri="{FF2B5EF4-FFF2-40B4-BE49-F238E27FC236}">
                  <a16:creationId xmlns:a16="http://schemas.microsoft.com/office/drawing/2014/main" id="{BAEC065F-00A5-BFF0-9741-61EB30EF1FA7}"/>
                </a:ext>
              </a:extLst>
            </p:cNvPr>
            <p:cNvSpPr/>
            <p:nvPr/>
          </p:nvSpPr>
          <p:spPr>
            <a:xfrm>
              <a:off x="5608276" y="2119066"/>
              <a:ext cx="47430" cy="81227"/>
            </a:xfrm>
            <a:custGeom>
              <a:avLst/>
              <a:gdLst/>
              <a:ahLst/>
              <a:cxnLst/>
              <a:rect l="l" t="t" r="r" b="b"/>
              <a:pathLst>
                <a:path w="1002" h="1716" extrusionOk="0">
                  <a:moveTo>
                    <a:pt x="455" y="0"/>
                  </a:moveTo>
                  <a:cubicBezTo>
                    <a:pt x="329" y="0"/>
                    <a:pt x="213" y="86"/>
                    <a:pt x="150" y="258"/>
                  </a:cubicBezTo>
                  <a:cubicBezTo>
                    <a:pt x="65" y="471"/>
                    <a:pt x="44" y="706"/>
                    <a:pt x="1" y="940"/>
                  </a:cubicBezTo>
                  <a:cubicBezTo>
                    <a:pt x="44" y="1142"/>
                    <a:pt x="54" y="1344"/>
                    <a:pt x="129" y="1536"/>
                  </a:cubicBezTo>
                  <a:cubicBezTo>
                    <a:pt x="179" y="1656"/>
                    <a:pt x="275" y="1716"/>
                    <a:pt x="380" y="1716"/>
                  </a:cubicBezTo>
                  <a:cubicBezTo>
                    <a:pt x="452" y="1716"/>
                    <a:pt x="528" y="1688"/>
                    <a:pt x="597" y="1631"/>
                  </a:cubicBezTo>
                  <a:cubicBezTo>
                    <a:pt x="905" y="1376"/>
                    <a:pt x="1002" y="503"/>
                    <a:pt x="767" y="183"/>
                  </a:cubicBezTo>
                  <a:cubicBezTo>
                    <a:pt x="674" y="62"/>
                    <a:pt x="561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69;p65">
              <a:extLst>
                <a:ext uri="{FF2B5EF4-FFF2-40B4-BE49-F238E27FC236}">
                  <a16:creationId xmlns:a16="http://schemas.microsoft.com/office/drawing/2014/main" id="{B1B3A7B0-AD0E-1FFE-AB4A-19C79175EC31}"/>
                </a:ext>
              </a:extLst>
            </p:cNvPr>
            <p:cNvSpPr/>
            <p:nvPr/>
          </p:nvSpPr>
          <p:spPr>
            <a:xfrm>
              <a:off x="5361057" y="2127822"/>
              <a:ext cx="97131" cy="86670"/>
            </a:xfrm>
            <a:custGeom>
              <a:avLst/>
              <a:gdLst/>
              <a:ahLst/>
              <a:cxnLst/>
              <a:rect l="l" t="t" r="r" b="b"/>
              <a:pathLst>
                <a:path w="2052" h="1831" extrusionOk="0">
                  <a:moveTo>
                    <a:pt x="390" y="0"/>
                  </a:moveTo>
                  <a:cubicBezTo>
                    <a:pt x="207" y="0"/>
                    <a:pt x="145" y="100"/>
                    <a:pt x="136" y="254"/>
                  </a:cubicBezTo>
                  <a:cubicBezTo>
                    <a:pt x="115" y="446"/>
                    <a:pt x="115" y="637"/>
                    <a:pt x="72" y="819"/>
                  </a:cubicBezTo>
                  <a:cubicBezTo>
                    <a:pt x="1" y="1238"/>
                    <a:pt x="131" y="1448"/>
                    <a:pt x="470" y="1448"/>
                  </a:cubicBezTo>
                  <a:cubicBezTo>
                    <a:pt x="536" y="1448"/>
                    <a:pt x="608" y="1441"/>
                    <a:pt x="689" y="1425"/>
                  </a:cubicBezTo>
                  <a:cubicBezTo>
                    <a:pt x="731" y="1417"/>
                    <a:pt x="769" y="1412"/>
                    <a:pt x="805" y="1412"/>
                  </a:cubicBezTo>
                  <a:cubicBezTo>
                    <a:pt x="904" y="1412"/>
                    <a:pt x="983" y="1448"/>
                    <a:pt x="1061" y="1543"/>
                  </a:cubicBezTo>
                  <a:cubicBezTo>
                    <a:pt x="1231" y="1734"/>
                    <a:pt x="1338" y="1830"/>
                    <a:pt x="1442" y="1830"/>
                  </a:cubicBezTo>
                  <a:cubicBezTo>
                    <a:pt x="1545" y="1830"/>
                    <a:pt x="1647" y="1734"/>
                    <a:pt x="1806" y="1543"/>
                  </a:cubicBezTo>
                  <a:cubicBezTo>
                    <a:pt x="1891" y="1446"/>
                    <a:pt x="1977" y="1351"/>
                    <a:pt x="2019" y="1233"/>
                  </a:cubicBezTo>
                  <a:cubicBezTo>
                    <a:pt x="2051" y="1170"/>
                    <a:pt x="2030" y="1074"/>
                    <a:pt x="2040" y="989"/>
                  </a:cubicBezTo>
                  <a:lnTo>
                    <a:pt x="2040" y="989"/>
                  </a:lnTo>
                  <a:cubicBezTo>
                    <a:pt x="2016" y="992"/>
                    <a:pt x="1990" y="992"/>
                    <a:pt x="1964" y="992"/>
                  </a:cubicBezTo>
                  <a:cubicBezTo>
                    <a:pt x="1956" y="992"/>
                    <a:pt x="1948" y="992"/>
                    <a:pt x="1940" y="992"/>
                  </a:cubicBezTo>
                  <a:cubicBezTo>
                    <a:pt x="1883" y="992"/>
                    <a:pt x="1829" y="994"/>
                    <a:pt x="1796" y="1020"/>
                  </a:cubicBezTo>
                  <a:cubicBezTo>
                    <a:pt x="1657" y="1117"/>
                    <a:pt x="1540" y="1233"/>
                    <a:pt x="1423" y="1351"/>
                  </a:cubicBezTo>
                  <a:cubicBezTo>
                    <a:pt x="1264" y="1159"/>
                    <a:pt x="1167" y="925"/>
                    <a:pt x="1018" y="871"/>
                  </a:cubicBezTo>
                  <a:cubicBezTo>
                    <a:pt x="1000" y="866"/>
                    <a:pt x="982" y="864"/>
                    <a:pt x="962" y="864"/>
                  </a:cubicBezTo>
                  <a:cubicBezTo>
                    <a:pt x="820" y="864"/>
                    <a:pt x="638" y="988"/>
                    <a:pt x="422" y="1063"/>
                  </a:cubicBezTo>
                  <a:cubicBezTo>
                    <a:pt x="444" y="691"/>
                    <a:pt x="465" y="350"/>
                    <a:pt x="497" y="10"/>
                  </a:cubicBezTo>
                  <a:cubicBezTo>
                    <a:pt x="458" y="3"/>
                    <a:pt x="422" y="0"/>
                    <a:pt x="390" y="0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70;p65">
              <a:extLst>
                <a:ext uri="{FF2B5EF4-FFF2-40B4-BE49-F238E27FC236}">
                  <a16:creationId xmlns:a16="http://schemas.microsoft.com/office/drawing/2014/main" id="{B4721950-F94A-84CD-90CC-850A678ED86B}"/>
                </a:ext>
              </a:extLst>
            </p:cNvPr>
            <p:cNvSpPr/>
            <p:nvPr/>
          </p:nvSpPr>
          <p:spPr>
            <a:xfrm>
              <a:off x="5947935" y="2319189"/>
              <a:ext cx="115403" cy="61062"/>
            </a:xfrm>
            <a:custGeom>
              <a:avLst/>
              <a:gdLst/>
              <a:ahLst/>
              <a:cxnLst/>
              <a:rect l="l" t="t" r="r" b="b"/>
              <a:pathLst>
                <a:path w="2438" h="1290" extrusionOk="0">
                  <a:moveTo>
                    <a:pt x="2425" y="1"/>
                  </a:moveTo>
                  <a:cubicBezTo>
                    <a:pt x="1897" y="1"/>
                    <a:pt x="1998" y="630"/>
                    <a:pt x="1544" y="715"/>
                  </a:cubicBezTo>
                  <a:cubicBezTo>
                    <a:pt x="1432" y="526"/>
                    <a:pt x="1313" y="455"/>
                    <a:pt x="1186" y="455"/>
                  </a:cubicBezTo>
                  <a:cubicBezTo>
                    <a:pt x="997" y="455"/>
                    <a:pt x="792" y="613"/>
                    <a:pt x="575" y="779"/>
                  </a:cubicBezTo>
                  <a:cubicBezTo>
                    <a:pt x="522" y="693"/>
                    <a:pt x="479" y="661"/>
                    <a:pt x="469" y="618"/>
                  </a:cubicBezTo>
                  <a:cubicBezTo>
                    <a:pt x="426" y="480"/>
                    <a:pt x="415" y="342"/>
                    <a:pt x="362" y="214"/>
                  </a:cubicBezTo>
                  <a:cubicBezTo>
                    <a:pt x="330" y="140"/>
                    <a:pt x="245" y="86"/>
                    <a:pt x="181" y="22"/>
                  </a:cubicBezTo>
                  <a:cubicBezTo>
                    <a:pt x="128" y="97"/>
                    <a:pt x="0" y="193"/>
                    <a:pt x="11" y="246"/>
                  </a:cubicBezTo>
                  <a:cubicBezTo>
                    <a:pt x="96" y="640"/>
                    <a:pt x="128" y="1066"/>
                    <a:pt x="575" y="1290"/>
                  </a:cubicBezTo>
                  <a:cubicBezTo>
                    <a:pt x="682" y="1204"/>
                    <a:pt x="777" y="1129"/>
                    <a:pt x="862" y="1055"/>
                  </a:cubicBezTo>
                  <a:cubicBezTo>
                    <a:pt x="936" y="981"/>
                    <a:pt x="1010" y="950"/>
                    <a:pt x="1094" y="950"/>
                  </a:cubicBezTo>
                  <a:cubicBezTo>
                    <a:pt x="1144" y="950"/>
                    <a:pt x="1197" y="961"/>
                    <a:pt x="1257" y="980"/>
                  </a:cubicBezTo>
                  <a:cubicBezTo>
                    <a:pt x="1475" y="1058"/>
                    <a:pt x="1611" y="1104"/>
                    <a:pt x="1713" y="1104"/>
                  </a:cubicBezTo>
                  <a:cubicBezTo>
                    <a:pt x="1879" y="1104"/>
                    <a:pt x="1957" y="982"/>
                    <a:pt x="2161" y="672"/>
                  </a:cubicBezTo>
                  <a:cubicBezTo>
                    <a:pt x="2236" y="555"/>
                    <a:pt x="2321" y="448"/>
                    <a:pt x="2385" y="320"/>
                  </a:cubicBezTo>
                  <a:cubicBezTo>
                    <a:pt x="2428" y="225"/>
                    <a:pt x="2417" y="118"/>
                    <a:pt x="2438" y="1"/>
                  </a:cubicBezTo>
                  <a:cubicBezTo>
                    <a:pt x="2434" y="1"/>
                    <a:pt x="2429" y="1"/>
                    <a:pt x="2425" y="1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71;p65">
              <a:extLst>
                <a:ext uri="{FF2B5EF4-FFF2-40B4-BE49-F238E27FC236}">
                  <a16:creationId xmlns:a16="http://schemas.microsoft.com/office/drawing/2014/main" id="{882B800D-E882-7944-AD79-D805164FE4F8}"/>
                </a:ext>
              </a:extLst>
            </p:cNvPr>
            <p:cNvSpPr/>
            <p:nvPr/>
          </p:nvSpPr>
          <p:spPr>
            <a:xfrm>
              <a:off x="5494441" y="2256189"/>
              <a:ext cx="92209" cy="41418"/>
            </a:xfrm>
            <a:custGeom>
              <a:avLst/>
              <a:gdLst/>
              <a:ahLst/>
              <a:cxnLst/>
              <a:rect l="l" t="t" r="r" b="b"/>
              <a:pathLst>
                <a:path w="1948" h="875" extrusionOk="0">
                  <a:moveTo>
                    <a:pt x="1214" y="1"/>
                  </a:moveTo>
                  <a:cubicBezTo>
                    <a:pt x="837" y="1"/>
                    <a:pt x="372" y="122"/>
                    <a:pt x="202" y="300"/>
                  </a:cubicBezTo>
                  <a:cubicBezTo>
                    <a:pt x="0" y="491"/>
                    <a:pt x="53" y="714"/>
                    <a:pt x="319" y="800"/>
                  </a:cubicBezTo>
                  <a:cubicBezTo>
                    <a:pt x="479" y="842"/>
                    <a:pt x="660" y="842"/>
                    <a:pt x="937" y="875"/>
                  </a:cubicBezTo>
                  <a:cubicBezTo>
                    <a:pt x="1117" y="832"/>
                    <a:pt x="1405" y="811"/>
                    <a:pt x="1650" y="693"/>
                  </a:cubicBezTo>
                  <a:cubicBezTo>
                    <a:pt x="1948" y="544"/>
                    <a:pt x="1926" y="225"/>
                    <a:pt x="1628" y="76"/>
                  </a:cubicBezTo>
                  <a:cubicBezTo>
                    <a:pt x="1528" y="24"/>
                    <a:pt x="1379" y="1"/>
                    <a:pt x="12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72;p65">
              <a:extLst>
                <a:ext uri="{FF2B5EF4-FFF2-40B4-BE49-F238E27FC236}">
                  <a16:creationId xmlns:a16="http://schemas.microsoft.com/office/drawing/2014/main" id="{5EC4A357-2A33-DF86-66FA-309FA05E7C28}"/>
                </a:ext>
              </a:extLst>
            </p:cNvPr>
            <p:cNvSpPr/>
            <p:nvPr/>
          </p:nvSpPr>
          <p:spPr>
            <a:xfrm>
              <a:off x="5805322" y="2131230"/>
              <a:ext cx="39335" cy="75689"/>
            </a:xfrm>
            <a:custGeom>
              <a:avLst/>
              <a:gdLst/>
              <a:ahLst/>
              <a:cxnLst/>
              <a:rect l="l" t="t" r="r" b="b"/>
              <a:pathLst>
                <a:path w="831" h="1599" extrusionOk="0">
                  <a:moveTo>
                    <a:pt x="444" y="1"/>
                  </a:moveTo>
                  <a:cubicBezTo>
                    <a:pt x="275" y="1"/>
                    <a:pt x="53" y="189"/>
                    <a:pt x="32" y="427"/>
                  </a:cubicBezTo>
                  <a:cubicBezTo>
                    <a:pt x="0" y="736"/>
                    <a:pt x="32" y="1045"/>
                    <a:pt x="75" y="1353"/>
                  </a:cubicBezTo>
                  <a:cubicBezTo>
                    <a:pt x="85" y="1449"/>
                    <a:pt x="224" y="1598"/>
                    <a:pt x="309" y="1598"/>
                  </a:cubicBezTo>
                  <a:cubicBezTo>
                    <a:pt x="416" y="1598"/>
                    <a:pt x="586" y="1502"/>
                    <a:pt x="629" y="1407"/>
                  </a:cubicBezTo>
                  <a:cubicBezTo>
                    <a:pt x="735" y="1183"/>
                    <a:pt x="767" y="927"/>
                    <a:pt x="830" y="693"/>
                  </a:cubicBezTo>
                  <a:cubicBezTo>
                    <a:pt x="820" y="693"/>
                    <a:pt x="809" y="683"/>
                    <a:pt x="799" y="683"/>
                  </a:cubicBezTo>
                  <a:lnTo>
                    <a:pt x="799" y="491"/>
                  </a:lnTo>
                  <a:cubicBezTo>
                    <a:pt x="778" y="203"/>
                    <a:pt x="650" y="12"/>
                    <a:pt x="458" y="1"/>
                  </a:cubicBezTo>
                  <a:cubicBezTo>
                    <a:pt x="454" y="1"/>
                    <a:pt x="449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73;p65">
              <a:extLst>
                <a:ext uri="{FF2B5EF4-FFF2-40B4-BE49-F238E27FC236}">
                  <a16:creationId xmlns:a16="http://schemas.microsoft.com/office/drawing/2014/main" id="{06904337-CB1C-6014-6B4E-F39192207974}"/>
                </a:ext>
              </a:extLst>
            </p:cNvPr>
            <p:cNvSpPr/>
            <p:nvPr/>
          </p:nvSpPr>
          <p:spPr>
            <a:xfrm>
              <a:off x="5885456" y="2228547"/>
              <a:ext cx="80138" cy="41323"/>
            </a:xfrm>
            <a:custGeom>
              <a:avLst/>
              <a:gdLst/>
              <a:ahLst/>
              <a:cxnLst/>
              <a:rect l="l" t="t" r="r" b="b"/>
              <a:pathLst>
                <a:path w="1693" h="873" extrusionOk="0">
                  <a:moveTo>
                    <a:pt x="894" y="1"/>
                  </a:moveTo>
                  <a:cubicBezTo>
                    <a:pt x="652" y="1"/>
                    <a:pt x="416" y="63"/>
                    <a:pt x="192" y="213"/>
                  </a:cubicBezTo>
                  <a:cubicBezTo>
                    <a:pt x="96" y="276"/>
                    <a:pt x="0" y="426"/>
                    <a:pt x="22" y="511"/>
                  </a:cubicBezTo>
                  <a:cubicBezTo>
                    <a:pt x="43" y="628"/>
                    <a:pt x="160" y="756"/>
                    <a:pt x="277" y="809"/>
                  </a:cubicBezTo>
                  <a:cubicBezTo>
                    <a:pt x="394" y="873"/>
                    <a:pt x="554" y="851"/>
                    <a:pt x="767" y="873"/>
                  </a:cubicBezTo>
                  <a:cubicBezTo>
                    <a:pt x="926" y="841"/>
                    <a:pt x="1160" y="799"/>
                    <a:pt x="1394" y="745"/>
                  </a:cubicBezTo>
                  <a:cubicBezTo>
                    <a:pt x="1555" y="702"/>
                    <a:pt x="1693" y="617"/>
                    <a:pt x="1693" y="426"/>
                  </a:cubicBezTo>
                  <a:cubicBezTo>
                    <a:pt x="1693" y="234"/>
                    <a:pt x="1586" y="127"/>
                    <a:pt x="1416" y="85"/>
                  </a:cubicBezTo>
                  <a:cubicBezTo>
                    <a:pt x="1239" y="32"/>
                    <a:pt x="1065" y="1"/>
                    <a:pt x="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74;p65">
              <a:extLst>
                <a:ext uri="{FF2B5EF4-FFF2-40B4-BE49-F238E27FC236}">
                  <a16:creationId xmlns:a16="http://schemas.microsoft.com/office/drawing/2014/main" id="{1FCFADEC-B446-27B5-4794-7CC4A886A663}"/>
                </a:ext>
              </a:extLst>
            </p:cNvPr>
            <p:cNvSpPr/>
            <p:nvPr/>
          </p:nvSpPr>
          <p:spPr>
            <a:xfrm>
              <a:off x="5931274" y="1984640"/>
              <a:ext cx="97794" cy="61015"/>
            </a:xfrm>
            <a:custGeom>
              <a:avLst/>
              <a:gdLst/>
              <a:ahLst/>
              <a:cxnLst/>
              <a:rect l="l" t="t" r="r" b="b"/>
              <a:pathLst>
                <a:path w="2066" h="1289" extrusionOk="0">
                  <a:moveTo>
                    <a:pt x="1874" y="0"/>
                  </a:moveTo>
                  <a:cubicBezTo>
                    <a:pt x="1800" y="288"/>
                    <a:pt x="1736" y="480"/>
                    <a:pt x="1704" y="629"/>
                  </a:cubicBezTo>
                  <a:cubicBezTo>
                    <a:pt x="1332" y="660"/>
                    <a:pt x="1012" y="692"/>
                    <a:pt x="597" y="735"/>
                  </a:cubicBezTo>
                  <a:cubicBezTo>
                    <a:pt x="523" y="639"/>
                    <a:pt x="384" y="458"/>
                    <a:pt x="182" y="224"/>
                  </a:cubicBezTo>
                  <a:lnTo>
                    <a:pt x="182" y="224"/>
                  </a:lnTo>
                  <a:cubicBezTo>
                    <a:pt x="1" y="468"/>
                    <a:pt x="64" y="650"/>
                    <a:pt x="203" y="841"/>
                  </a:cubicBezTo>
                  <a:cubicBezTo>
                    <a:pt x="352" y="1043"/>
                    <a:pt x="459" y="1289"/>
                    <a:pt x="767" y="1289"/>
                  </a:cubicBezTo>
                  <a:cubicBezTo>
                    <a:pt x="810" y="1278"/>
                    <a:pt x="863" y="1267"/>
                    <a:pt x="895" y="1235"/>
                  </a:cubicBezTo>
                  <a:cubicBezTo>
                    <a:pt x="1030" y="1093"/>
                    <a:pt x="1171" y="1037"/>
                    <a:pt x="1329" y="1037"/>
                  </a:cubicBezTo>
                  <a:cubicBezTo>
                    <a:pt x="1419" y="1037"/>
                    <a:pt x="1515" y="1055"/>
                    <a:pt x="1619" y="1086"/>
                  </a:cubicBezTo>
                  <a:cubicBezTo>
                    <a:pt x="1675" y="1101"/>
                    <a:pt x="1725" y="1108"/>
                    <a:pt x="1770" y="1108"/>
                  </a:cubicBezTo>
                  <a:cubicBezTo>
                    <a:pt x="1953" y="1108"/>
                    <a:pt x="2039" y="985"/>
                    <a:pt x="2056" y="745"/>
                  </a:cubicBezTo>
                  <a:cubicBezTo>
                    <a:pt x="2066" y="596"/>
                    <a:pt x="2066" y="437"/>
                    <a:pt x="2045" y="277"/>
                  </a:cubicBezTo>
                  <a:cubicBezTo>
                    <a:pt x="2045" y="213"/>
                    <a:pt x="1971" y="149"/>
                    <a:pt x="1874" y="0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75;p65">
              <a:extLst>
                <a:ext uri="{FF2B5EF4-FFF2-40B4-BE49-F238E27FC236}">
                  <a16:creationId xmlns:a16="http://schemas.microsoft.com/office/drawing/2014/main" id="{1B871422-E909-043D-170A-E3B602C1B4BA}"/>
                </a:ext>
              </a:extLst>
            </p:cNvPr>
            <p:cNvSpPr/>
            <p:nvPr/>
          </p:nvSpPr>
          <p:spPr>
            <a:xfrm>
              <a:off x="5555878" y="2432078"/>
              <a:ext cx="87759" cy="79665"/>
            </a:xfrm>
            <a:custGeom>
              <a:avLst/>
              <a:gdLst/>
              <a:ahLst/>
              <a:cxnLst/>
              <a:rect l="l" t="t" r="r" b="b"/>
              <a:pathLst>
                <a:path w="1854" h="1683" extrusionOk="0">
                  <a:moveTo>
                    <a:pt x="181" y="1"/>
                  </a:moveTo>
                  <a:cubicBezTo>
                    <a:pt x="129" y="65"/>
                    <a:pt x="32" y="128"/>
                    <a:pt x="22" y="203"/>
                  </a:cubicBezTo>
                  <a:cubicBezTo>
                    <a:pt x="1" y="405"/>
                    <a:pt x="1" y="608"/>
                    <a:pt x="11" y="810"/>
                  </a:cubicBezTo>
                  <a:cubicBezTo>
                    <a:pt x="22" y="1119"/>
                    <a:pt x="129" y="1247"/>
                    <a:pt x="437" y="1268"/>
                  </a:cubicBezTo>
                  <a:cubicBezTo>
                    <a:pt x="640" y="1278"/>
                    <a:pt x="789" y="1342"/>
                    <a:pt x="938" y="1481"/>
                  </a:cubicBezTo>
                  <a:cubicBezTo>
                    <a:pt x="1077" y="1615"/>
                    <a:pt x="1223" y="1683"/>
                    <a:pt x="1362" y="1683"/>
                  </a:cubicBezTo>
                  <a:cubicBezTo>
                    <a:pt x="1532" y="1683"/>
                    <a:pt x="1692" y="1583"/>
                    <a:pt x="1821" y="1385"/>
                  </a:cubicBezTo>
                  <a:cubicBezTo>
                    <a:pt x="1853" y="1342"/>
                    <a:pt x="1853" y="1236"/>
                    <a:pt x="1821" y="1183"/>
                  </a:cubicBezTo>
                  <a:cubicBezTo>
                    <a:pt x="1811" y="1150"/>
                    <a:pt x="1714" y="1129"/>
                    <a:pt x="1662" y="1129"/>
                  </a:cubicBezTo>
                  <a:cubicBezTo>
                    <a:pt x="1608" y="1140"/>
                    <a:pt x="1555" y="1204"/>
                    <a:pt x="1501" y="1225"/>
                  </a:cubicBezTo>
                  <a:cubicBezTo>
                    <a:pt x="1438" y="1255"/>
                    <a:pt x="1373" y="1273"/>
                    <a:pt x="1312" y="1273"/>
                  </a:cubicBezTo>
                  <a:cubicBezTo>
                    <a:pt x="1220" y="1273"/>
                    <a:pt x="1138" y="1232"/>
                    <a:pt x="1087" y="1129"/>
                  </a:cubicBezTo>
                  <a:cubicBezTo>
                    <a:pt x="992" y="948"/>
                    <a:pt x="868" y="855"/>
                    <a:pt x="684" y="855"/>
                  </a:cubicBezTo>
                  <a:cubicBezTo>
                    <a:pt x="598" y="855"/>
                    <a:pt x="499" y="876"/>
                    <a:pt x="384" y="916"/>
                  </a:cubicBezTo>
                  <a:cubicBezTo>
                    <a:pt x="384" y="618"/>
                    <a:pt x="394" y="416"/>
                    <a:pt x="373" y="214"/>
                  </a:cubicBezTo>
                  <a:cubicBezTo>
                    <a:pt x="363" y="139"/>
                    <a:pt x="245" y="76"/>
                    <a:pt x="181" y="1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76;p65">
              <a:extLst>
                <a:ext uri="{FF2B5EF4-FFF2-40B4-BE49-F238E27FC236}">
                  <a16:creationId xmlns:a16="http://schemas.microsoft.com/office/drawing/2014/main" id="{F8105E5B-3B8C-5B77-853E-A121715BC3A0}"/>
                </a:ext>
              </a:extLst>
            </p:cNvPr>
            <p:cNvSpPr/>
            <p:nvPr/>
          </p:nvSpPr>
          <p:spPr>
            <a:xfrm>
              <a:off x="5629481" y="1902991"/>
              <a:ext cx="90741" cy="52637"/>
            </a:xfrm>
            <a:custGeom>
              <a:avLst/>
              <a:gdLst/>
              <a:ahLst/>
              <a:cxnLst/>
              <a:rect l="l" t="t" r="r" b="b"/>
              <a:pathLst>
                <a:path w="1917" h="1112" extrusionOk="0">
                  <a:moveTo>
                    <a:pt x="405" y="0"/>
                  </a:moveTo>
                  <a:cubicBezTo>
                    <a:pt x="0" y="64"/>
                    <a:pt x="64" y="341"/>
                    <a:pt x="74" y="544"/>
                  </a:cubicBezTo>
                  <a:cubicBezTo>
                    <a:pt x="74" y="842"/>
                    <a:pt x="162" y="940"/>
                    <a:pt x="415" y="940"/>
                  </a:cubicBezTo>
                  <a:cubicBezTo>
                    <a:pt x="442" y="940"/>
                    <a:pt x="470" y="939"/>
                    <a:pt x="500" y="937"/>
                  </a:cubicBezTo>
                  <a:cubicBezTo>
                    <a:pt x="553" y="933"/>
                    <a:pt x="607" y="929"/>
                    <a:pt x="659" y="929"/>
                  </a:cubicBezTo>
                  <a:cubicBezTo>
                    <a:pt x="746" y="929"/>
                    <a:pt x="828" y="940"/>
                    <a:pt x="894" y="980"/>
                  </a:cubicBezTo>
                  <a:cubicBezTo>
                    <a:pt x="1053" y="1067"/>
                    <a:pt x="1199" y="1112"/>
                    <a:pt x="1339" y="1112"/>
                  </a:cubicBezTo>
                  <a:cubicBezTo>
                    <a:pt x="1508" y="1112"/>
                    <a:pt x="1668" y="1046"/>
                    <a:pt x="1831" y="906"/>
                  </a:cubicBezTo>
                  <a:cubicBezTo>
                    <a:pt x="1884" y="852"/>
                    <a:pt x="1916" y="714"/>
                    <a:pt x="1895" y="672"/>
                  </a:cubicBezTo>
                  <a:cubicBezTo>
                    <a:pt x="1854" y="631"/>
                    <a:pt x="1759" y="596"/>
                    <a:pt x="1696" y="596"/>
                  </a:cubicBezTo>
                  <a:cubicBezTo>
                    <a:pt x="1676" y="596"/>
                    <a:pt x="1660" y="600"/>
                    <a:pt x="1650" y="608"/>
                  </a:cubicBezTo>
                  <a:cubicBezTo>
                    <a:pt x="1533" y="698"/>
                    <a:pt x="1426" y="738"/>
                    <a:pt x="1322" y="738"/>
                  </a:cubicBezTo>
                  <a:cubicBezTo>
                    <a:pt x="1181" y="738"/>
                    <a:pt x="1046" y="662"/>
                    <a:pt x="905" y="533"/>
                  </a:cubicBezTo>
                  <a:cubicBezTo>
                    <a:pt x="866" y="504"/>
                    <a:pt x="807" y="497"/>
                    <a:pt x="740" y="497"/>
                  </a:cubicBezTo>
                  <a:cubicBezTo>
                    <a:pt x="677" y="497"/>
                    <a:pt x="606" y="503"/>
                    <a:pt x="536" y="503"/>
                  </a:cubicBezTo>
                  <a:cubicBezTo>
                    <a:pt x="517" y="503"/>
                    <a:pt x="498" y="502"/>
                    <a:pt x="479" y="501"/>
                  </a:cubicBezTo>
                  <a:cubicBezTo>
                    <a:pt x="457" y="352"/>
                    <a:pt x="436" y="203"/>
                    <a:pt x="405" y="0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77;p65">
              <a:extLst>
                <a:ext uri="{FF2B5EF4-FFF2-40B4-BE49-F238E27FC236}">
                  <a16:creationId xmlns:a16="http://schemas.microsoft.com/office/drawing/2014/main" id="{0CD6311D-C2DD-C630-3098-C0E76AD8C640}"/>
                </a:ext>
              </a:extLst>
            </p:cNvPr>
            <p:cNvSpPr/>
            <p:nvPr/>
          </p:nvSpPr>
          <p:spPr>
            <a:xfrm>
              <a:off x="5572492" y="2071685"/>
              <a:ext cx="49938" cy="39477"/>
            </a:xfrm>
            <a:custGeom>
              <a:avLst/>
              <a:gdLst/>
              <a:ahLst/>
              <a:cxnLst/>
              <a:rect l="l" t="t" r="r" b="b"/>
              <a:pathLst>
                <a:path w="1055" h="834" extrusionOk="0">
                  <a:moveTo>
                    <a:pt x="831" y="0"/>
                  </a:moveTo>
                  <a:cubicBezTo>
                    <a:pt x="813" y="0"/>
                    <a:pt x="795" y="4"/>
                    <a:pt x="778" y="13"/>
                  </a:cubicBezTo>
                  <a:cubicBezTo>
                    <a:pt x="533" y="184"/>
                    <a:pt x="310" y="365"/>
                    <a:pt x="97" y="567"/>
                  </a:cubicBezTo>
                  <a:cubicBezTo>
                    <a:pt x="1" y="663"/>
                    <a:pt x="118" y="834"/>
                    <a:pt x="352" y="834"/>
                  </a:cubicBezTo>
                  <a:cubicBezTo>
                    <a:pt x="533" y="663"/>
                    <a:pt x="778" y="461"/>
                    <a:pt x="991" y="216"/>
                  </a:cubicBezTo>
                  <a:cubicBezTo>
                    <a:pt x="1055" y="143"/>
                    <a:pt x="939" y="0"/>
                    <a:pt x="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78;p65">
              <a:extLst>
                <a:ext uri="{FF2B5EF4-FFF2-40B4-BE49-F238E27FC236}">
                  <a16:creationId xmlns:a16="http://schemas.microsoft.com/office/drawing/2014/main" id="{A96DB341-818C-DF68-AAEE-35FC93590FC5}"/>
                </a:ext>
              </a:extLst>
            </p:cNvPr>
            <p:cNvSpPr/>
            <p:nvPr/>
          </p:nvSpPr>
          <p:spPr>
            <a:xfrm>
              <a:off x="5842573" y="2090571"/>
              <a:ext cx="35217" cy="31620"/>
            </a:xfrm>
            <a:custGeom>
              <a:avLst/>
              <a:gdLst/>
              <a:ahLst/>
              <a:cxnLst/>
              <a:rect l="l" t="t" r="r" b="b"/>
              <a:pathLst>
                <a:path w="744" h="668" extrusionOk="0">
                  <a:moveTo>
                    <a:pt x="173" y="0"/>
                  </a:moveTo>
                  <a:cubicBezTo>
                    <a:pt x="157" y="0"/>
                    <a:pt x="142" y="3"/>
                    <a:pt x="129" y="9"/>
                  </a:cubicBezTo>
                  <a:cubicBezTo>
                    <a:pt x="65" y="30"/>
                    <a:pt x="1" y="211"/>
                    <a:pt x="33" y="253"/>
                  </a:cubicBezTo>
                  <a:cubicBezTo>
                    <a:pt x="161" y="402"/>
                    <a:pt x="310" y="541"/>
                    <a:pt x="469" y="658"/>
                  </a:cubicBezTo>
                  <a:cubicBezTo>
                    <a:pt x="481" y="665"/>
                    <a:pt x="496" y="668"/>
                    <a:pt x="513" y="668"/>
                  </a:cubicBezTo>
                  <a:cubicBezTo>
                    <a:pt x="573" y="668"/>
                    <a:pt x="656" y="632"/>
                    <a:pt x="715" y="615"/>
                  </a:cubicBezTo>
                  <a:cubicBezTo>
                    <a:pt x="744" y="390"/>
                    <a:pt x="36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79;p65">
              <a:extLst>
                <a:ext uri="{FF2B5EF4-FFF2-40B4-BE49-F238E27FC236}">
                  <a16:creationId xmlns:a16="http://schemas.microsoft.com/office/drawing/2014/main" id="{760611A7-7E7C-E032-C610-452D87CDFD7D}"/>
                </a:ext>
              </a:extLst>
            </p:cNvPr>
            <p:cNvSpPr/>
            <p:nvPr/>
          </p:nvSpPr>
          <p:spPr>
            <a:xfrm>
              <a:off x="5843614" y="2318716"/>
              <a:ext cx="5065" cy="3077"/>
            </a:xfrm>
            <a:custGeom>
              <a:avLst/>
              <a:gdLst/>
              <a:ahLst/>
              <a:cxnLst/>
              <a:rect l="l" t="t" r="r" b="b"/>
              <a:pathLst>
                <a:path w="107" h="65" extrusionOk="0">
                  <a:moveTo>
                    <a:pt x="0" y="65"/>
                  </a:moveTo>
                  <a:cubicBezTo>
                    <a:pt x="33" y="43"/>
                    <a:pt x="75" y="22"/>
                    <a:pt x="107" y="1"/>
                  </a:cubicBezTo>
                  <a:cubicBezTo>
                    <a:pt x="75" y="22"/>
                    <a:pt x="33" y="43"/>
                    <a:pt x="0" y="65"/>
                  </a:cubicBezTo>
                  <a:close/>
                </a:path>
              </a:pathLst>
            </a:custGeom>
            <a:solidFill>
              <a:srgbClr val="D5A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980;p65">
            <a:extLst>
              <a:ext uri="{FF2B5EF4-FFF2-40B4-BE49-F238E27FC236}">
                <a16:creationId xmlns:a16="http://schemas.microsoft.com/office/drawing/2014/main" id="{6F313A2B-A9AD-41AF-59EB-2E9450C9F8F9}"/>
              </a:ext>
            </a:extLst>
          </p:cNvPr>
          <p:cNvGrpSpPr/>
          <p:nvPr/>
        </p:nvGrpSpPr>
        <p:grpSpPr>
          <a:xfrm>
            <a:off x="412689" y="3580867"/>
            <a:ext cx="957919" cy="915525"/>
            <a:chOff x="2819243" y="1765441"/>
            <a:chExt cx="840575" cy="803445"/>
          </a:xfrm>
        </p:grpSpPr>
        <p:sp>
          <p:nvSpPr>
            <p:cNvPr id="45" name="Google Shape;1981;p65">
              <a:extLst>
                <a:ext uri="{FF2B5EF4-FFF2-40B4-BE49-F238E27FC236}">
                  <a16:creationId xmlns:a16="http://schemas.microsoft.com/office/drawing/2014/main" id="{7DDD8190-55B0-C7BE-032F-53D7AE5340AE}"/>
                </a:ext>
              </a:extLst>
            </p:cNvPr>
            <p:cNvSpPr/>
            <p:nvPr/>
          </p:nvSpPr>
          <p:spPr>
            <a:xfrm>
              <a:off x="2819243" y="1777701"/>
              <a:ext cx="840575" cy="755230"/>
            </a:xfrm>
            <a:custGeom>
              <a:avLst/>
              <a:gdLst/>
              <a:ahLst/>
              <a:cxnLst/>
              <a:rect l="l" t="t" r="r" b="b"/>
              <a:pathLst>
                <a:path w="17758" h="15955" extrusionOk="0">
                  <a:moveTo>
                    <a:pt x="4908" y="1114"/>
                  </a:moveTo>
                  <a:cubicBezTo>
                    <a:pt x="5174" y="1232"/>
                    <a:pt x="5472" y="1285"/>
                    <a:pt x="5685" y="1455"/>
                  </a:cubicBezTo>
                  <a:cubicBezTo>
                    <a:pt x="5952" y="1668"/>
                    <a:pt x="6175" y="1945"/>
                    <a:pt x="6378" y="2222"/>
                  </a:cubicBezTo>
                  <a:cubicBezTo>
                    <a:pt x="6569" y="2488"/>
                    <a:pt x="6548" y="2637"/>
                    <a:pt x="6271" y="2808"/>
                  </a:cubicBezTo>
                  <a:cubicBezTo>
                    <a:pt x="5696" y="3158"/>
                    <a:pt x="5110" y="3499"/>
                    <a:pt x="4525" y="3830"/>
                  </a:cubicBezTo>
                  <a:cubicBezTo>
                    <a:pt x="4441" y="3876"/>
                    <a:pt x="4351" y="3898"/>
                    <a:pt x="4265" y="3898"/>
                  </a:cubicBezTo>
                  <a:cubicBezTo>
                    <a:pt x="4112" y="3898"/>
                    <a:pt x="3972" y="3827"/>
                    <a:pt x="3897" y="3691"/>
                  </a:cubicBezTo>
                  <a:cubicBezTo>
                    <a:pt x="3461" y="2957"/>
                    <a:pt x="3279" y="2094"/>
                    <a:pt x="4152" y="1424"/>
                  </a:cubicBezTo>
                  <a:cubicBezTo>
                    <a:pt x="4365" y="1274"/>
                    <a:pt x="4642" y="1221"/>
                    <a:pt x="4908" y="1114"/>
                  </a:cubicBezTo>
                  <a:close/>
                  <a:moveTo>
                    <a:pt x="13084" y="1232"/>
                  </a:moveTo>
                  <a:cubicBezTo>
                    <a:pt x="14043" y="1274"/>
                    <a:pt x="14798" y="1998"/>
                    <a:pt x="14575" y="3106"/>
                  </a:cubicBezTo>
                  <a:cubicBezTo>
                    <a:pt x="14532" y="3350"/>
                    <a:pt x="14447" y="3595"/>
                    <a:pt x="14341" y="3818"/>
                  </a:cubicBezTo>
                  <a:cubicBezTo>
                    <a:pt x="14235" y="4057"/>
                    <a:pt x="14154" y="4159"/>
                    <a:pt x="14018" y="4159"/>
                  </a:cubicBezTo>
                  <a:cubicBezTo>
                    <a:pt x="13935" y="4159"/>
                    <a:pt x="13832" y="4121"/>
                    <a:pt x="13691" y="4053"/>
                  </a:cubicBezTo>
                  <a:cubicBezTo>
                    <a:pt x="13233" y="3840"/>
                    <a:pt x="12786" y="3606"/>
                    <a:pt x="12339" y="3382"/>
                  </a:cubicBezTo>
                  <a:cubicBezTo>
                    <a:pt x="12137" y="3276"/>
                    <a:pt x="11935" y="3191"/>
                    <a:pt x="11743" y="3084"/>
                  </a:cubicBezTo>
                  <a:cubicBezTo>
                    <a:pt x="11434" y="2924"/>
                    <a:pt x="11370" y="2765"/>
                    <a:pt x="11476" y="2434"/>
                  </a:cubicBezTo>
                  <a:cubicBezTo>
                    <a:pt x="11668" y="1796"/>
                    <a:pt x="12424" y="1242"/>
                    <a:pt x="13084" y="1232"/>
                  </a:cubicBezTo>
                  <a:close/>
                  <a:moveTo>
                    <a:pt x="7239" y="3222"/>
                  </a:moveTo>
                  <a:lnTo>
                    <a:pt x="7239" y="3222"/>
                  </a:lnTo>
                  <a:cubicBezTo>
                    <a:pt x="7400" y="3723"/>
                    <a:pt x="7314" y="4223"/>
                    <a:pt x="7026" y="4511"/>
                  </a:cubicBezTo>
                  <a:cubicBezTo>
                    <a:pt x="6995" y="4415"/>
                    <a:pt x="6952" y="4329"/>
                    <a:pt x="6963" y="4255"/>
                  </a:cubicBezTo>
                  <a:cubicBezTo>
                    <a:pt x="7016" y="3669"/>
                    <a:pt x="7080" y="3435"/>
                    <a:pt x="7239" y="3222"/>
                  </a:cubicBezTo>
                  <a:close/>
                  <a:moveTo>
                    <a:pt x="10487" y="3542"/>
                  </a:moveTo>
                  <a:cubicBezTo>
                    <a:pt x="10753" y="3563"/>
                    <a:pt x="10795" y="3723"/>
                    <a:pt x="10731" y="3872"/>
                  </a:cubicBezTo>
                  <a:cubicBezTo>
                    <a:pt x="10615" y="4106"/>
                    <a:pt x="10774" y="4500"/>
                    <a:pt x="10284" y="4639"/>
                  </a:cubicBezTo>
                  <a:cubicBezTo>
                    <a:pt x="10359" y="4223"/>
                    <a:pt x="10423" y="3893"/>
                    <a:pt x="10487" y="3542"/>
                  </a:cubicBezTo>
                  <a:close/>
                  <a:moveTo>
                    <a:pt x="5654" y="4223"/>
                  </a:moveTo>
                  <a:cubicBezTo>
                    <a:pt x="5685" y="4596"/>
                    <a:pt x="5813" y="4979"/>
                    <a:pt x="5579" y="5384"/>
                  </a:cubicBezTo>
                  <a:cubicBezTo>
                    <a:pt x="5356" y="5001"/>
                    <a:pt x="5387" y="4478"/>
                    <a:pt x="5654" y="4223"/>
                  </a:cubicBezTo>
                  <a:close/>
                  <a:moveTo>
                    <a:pt x="7250" y="5820"/>
                  </a:moveTo>
                  <a:cubicBezTo>
                    <a:pt x="7410" y="6278"/>
                    <a:pt x="7378" y="6629"/>
                    <a:pt x="7133" y="6832"/>
                  </a:cubicBezTo>
                  <a:cubicBezTo>
                    <a:pt x="6974" y="6373"/>
                    <a:pt x="7016" y="6023"/>
                    <a:pt x="7250" y="5820"/>
                  </a:cubicBezTo>
                  <a:close/>
                  <a:moveTo>
                    <a:pt x="14170" y="5905"/>
                  </a:moveTo>
                  <a:lnTo>
                    <a:pt x="14170" y="5905"/>
                  </a:lnTo>
                  <a:cubicBezTo>
                    <a:pt x="14362" y="6321"/>
                    <a:pt x="14277" y="6874"/>
                    <a:pt x="13979" y="7119"/>
                  </a:cubicBezTo>
                  <a:cubicBezTo>
                    <a:pt x="13882" y="6799"/>
                    <a:pt x="13979" y="6108"/>
                    <a:pt x="14170" y="5905"/>
                  </a:cubicBezTo>
                  <a:close/>
                  <a:moveTo>
                    <a:pt x="5809" y="6891"/>
                  </a:moveTo>
                  <a:cubicBezTo>
                    <a:pt x="5973" y="6891"/>
                    <a:pt x="6078" y="7037"/>
                    <a:pt x="6068" y="7183"/>
                  </a:cubicBezTo>
                  <a:cubicBezTo>
                    <a:pt x="6068" y="7470"/>
                    <a:pt x="6026" y="7769"/>
                    <a:pt x="5952" y="8045"/>
                  </a:cubicBezTo>
                  <a:cubicBezTo>
                    <a:pt x="5921" y="8147"/>
                    <a:pt x="5753" y="8269"/>
                    <a:pt x="5655" y="8269"/>
                  </a:cubicBezTo>
                  <a:cubicBezTo>
                    <a:pt x="5651" y="8269"/>
                    <a:pt x="5646" y="8269"/>
                    <a:pt x="5643" y="8268"/>
                  </a:cubicBezTo>
                  <a:cubicBezTo>
                    <a:pt x="5536" y="8258"/>
                    <a:pt x="5430" y="8109"/>
                    <a:pt x="5366" y="7992"/>
                  </a:cubicBezTo>
                  <a:cubicBezTo>
                    <a:pt x="5313" y="7906"/>
                    <a:pt x="5344" y="7779"/>
                    <a:pt x="5323" y="7598"/>
                  </a:cubicBezTo>
                  <a:cubicBezTo>
                    <a:pt x="5356" y="7481"/>
                    <a:pt x="5366" y="7289"/>
                    <a:pt x="5451" y="7119"/>
                  </a:cubicBezTo>
                  <a:cubicBezTo>
                    <a:pt x="5505" y="7023"/>
                    <a:pt x="5643" y="6917"/>
                    <a:pt x="5760" y="6896"/>
                  </a:cubicBezTo>
                  <a:cubicBezTo>
                    <a:pt x="5777" y="6893"/>
                    <a:pt x="5793" y="6891"/>
                    <a:pt x="5809" y="6891"/>
                  </a:cubicBezTo>
                  <a:close/>
                  <a:moveTo>
                    <a:pt x="11141" y="6831"/>
                  </a:moveTo>
                  <a:cubicBezTo>
                    <a:pt x="11236" y="6831"/>
                    <a:pt x="11372" y="6922"/>
                    <a:pt x="11413" y="7012"/>
                  </a:cubicBezTo>
                  <a:cubicBezTo>
                    <a:pt x="11573" y="7385"/>
                    <a:pt x="11562" y="7779"/>
                    <a:pt x="11370" y="8141"/>
                  </a:cubicBezTo>
                  <a:cubicBezTo>
                    <a:pt x="11330" y="8220"/>
                    <a:pt x="11189" y="8291"/>
                    <a:pt x="11092" y="8291"/>
                  </a:cubicBezTo>
                  <a:cubicBezTo>
                    <a:pt x="11085" y="8291"/>
                    <a:pt x="11078" y="8290"/>
                    <a:pt x="11072" y="8290"/>
                  </a:cubicBezTo>
                  <a:cubicBezTo>
                    <a:pt x="10977" y="8280"/>
                    <a:pt x="10849" y="8173"/>
                    <a:pt x="10806" y="8077"/>
                  </a:cubicBezTo>
                  <a:cubicBezTo>
                    <a:pt x="10753" y="7939"/>
                    <a:pt x="10764" y="7769"/>
                    <a:pt x="10742" y="7566"/>
                  </a:cubicBezTo>
                  <a:cubicBezTo>
                    <a:pt x="10764" y="7407"/>
                    <a:pt x="10785" y="7204"/>
                    <a:pt x="10849" y="7023"/>
                  </a:cubicBezTo>
                  <a:cubicBezTo>
                    <a:pt x="10891" y="6927"/>
                    <a:pt x="11029" y="6832"/>
                    <a:pt x="11126" y="6832"/>
                  </a:cubicBezTo>
                  <a:cubicBezTo>
                    <a:pt x="11131" y="6831"/>
                    <a:pt x="11136" y="6831"/>
                    <a:pt x="11141" y="6831"/>
                  </a:cubicBezTo>
                  <a:close/>
                  <a:moveTo>
                    <a:pt x="5304" y="0"/>
                  </a:moveTo>
                  <a:cubicBezTo>
                    <a:pt x="5197" y="0"/>
                    <a:pt x="5086" y="10"/>
                    <a:pt x="4972" y="28"/>
                  </a:cubicBezTo>
                  <a:cubicBezTo>
                    <a:pt x="3662" y="241"/>
                    <a:pt x="2886" y="1072"/>
                    <a:pt x="2491" y="2275"/>
                  </a:cubicBezTo>
                  <a:cubicBezTo>
                    <a:pt x="2311" y="2808"/>
                    <a:pt x="2342" y="3340"/>
                    <a:pt x="2630" y="3830"/>
                  </a:cubicBezTo>
                  <a:cubicBezTo>
                    <a:pt x="2789" y="4106"/>
                    <a:pt x="3035" y="4341"/>
                    <a:pt x="3269" y="4628"/>
                  </a:cubicBezTo>
                  <a:cubicBezTo>
                    <a:pt x="3066" y="4840"/>
                    <a:pt x="2832" y="5053"/>
                    <a:pt x="2640" y="5299"/>
                  </a:cubicBezTo>
                  <a:cubicBezTo>
                    <a:pt x="1885" y="6288"/>
                    <a:pt x="1193" y="7332"/>
                    <a:pt x="693" y="8471"/>
                  </a:cubicBezTo>
                  <a:cubicBezTo>
                    <a:pt x="160" y="9695"/>
                    <a:pt x="0" y="10962"/>
                    <a:pt x="532" y="12219"/>
                  </a:cubicBezTo>
                  <a:cubicBezTo>
                    <a:pt x="958" y="13272"/>
                    <a:pt x="1629" y="14166"/>
                    <a:pt x="2576" y="14816"/>
                  </a:cubicBezTo>
                  <a:cubicBezTo>
                    <a:pt x="2917" y="15050"/>
                    <a:pt x="3258" y="15285"/>
                    <a:pt x="3610" y="15486"/>
                  </a:cubicBezTo>
                  <a:cubicBezTo>
                    <a:pt x="3918" y="15668"/>
                    <a:pt x="4259" y="15806"/>
                    <a:pt x="4589" y="15955"/>
                  </a:cubicBezTo>
                  <a:cubicBezTo>
                    <a:pt x="4461" y="15721"/>
                    <a:pt x="4344" y="15486"/>
                    <a:pt x="4206" y="15263"/>
                  </a:cubicBezTo>
                  <a:cubicBezTo>
                    <a:pt x="3822" y="14635"/>
                    <a:pt x="3769" y="13975"/>
                    <a:pt x="4099" y="13336"/>
                  </a:cubicBezTo>
                  <a:cubicBezTo>
                    <a:pt x="4408" y="12761"/>
                    <a:pt x="4759" y="12197"/>
                    <a:pt x="5153" y="11675"/>
                  </a:cubicBezTo>
                  <a:cubicBezTo>
                    <a:pt x="5803" y="10802"/>
                    <a:pt x="6515" y="9993"/>
                    <a:pt x="7410" y="9354"/>
                  </a:cubicBezTo>
                  <a:cubicBezTo>
                    <a:pt x="7463" y="9312"/>
                    <a:pt x="7495" y="9259"/>
                    <a:pt x="7527" y="9205"/>
                  </a:cubicBezTo>
                  <a:cubicBezTo>
                    <a:pt x="7378" y="8737"/>
                    <a:pt x="7431" y="8641"/>
                    <a:pt x="7899" y="8599"/>
                  </a:cubicBezTo>
                  <a:cubicBezTo>
                    <a:pt x="8400" y="8545"/>
                    <a:pt x="8900" y="8514"/>
                    <a:pt x="9411" y="8503"/>
                  </a:cubicBezTo>
                  <a:cubicBezTo>
                    <a:pt x="10029" y="8503"/>
                    <a:pt x="10135" y="8705"/>
                    <a:pt x="9806" y="9248"/>
                  </a:cubicBezTo>
                  <a:cubicBezTo>
                    <a:pt x="10029" y="9397"/>
                    <a:pt x="10263" y="9525"/>
                    <a:pt x="10466" y="9695"/>
                  </a:cubicBezTo>
                  <a:cubicBezTo>
                    <a:pt x="10923" y="10057"/>
                    <a:pt x="11381" y="10409"/>
                    <a:pt x="11807" y="10813"/>
                  </a:cubicBezTo>
                  <a:cubicBezTo>
                    <a:pt x="12605" y="11569"/>
                    <a:pt x="13393" y="12346"/>
                    <a:pt x="14053" y="13229"/>
                  </a:cubicBezTo>
                  <a:cubicBezTo>
                    <a:pt x="14277" y="13528"/>
                    <a:pt x="14436" y="13847"/>
                    <a:pt x="14298" y="14241"/>
                  </a:cubicBezTo>
                  <a:cubicBezTo>
                    <a:pt x="14149" y="14646"/>
                    <a:pt x="13989" y="15061"/>
                    <a:pt x="13851" y="15476"/>
                  </a:cubicBezTo>
                  <a:cubicBezTo>
                    <a:pt x="13787" y="15635"/>
                    <a:pt x="13733" y="15796"/>
                    <a:pt x="13681" y="15955"/>
                  </a:cubicBezTo>
                  <a:cubicBezTo>
                    <a:pt x="15341" y="15295"/>
                    <a:pt x="16501" y="14145"/>
                    <a:pt x="17109" y="12463"/>
                  </a:cubicBezTo>
                  <a:cubicBezTo>
                    <a:pt x="17758" y="10696"/>
                    <a:pt x="17620" y="8982"/>
                    <a:pt x="16619" y="7364"/>
                  </a:cubicBezTo>
                  <a:cubicBezTo>
                    <a:pt x="16118" y="6565"/>
                    <a:pt x="15607" y="5777"/>
                    <a:pt x="15075" y="4947"/>
                  </a:cubicBezTo>
                  <a:cubicBezTo>
                    <a:pt x="15065" y="4947"/>
                    <a:pt x="15086" y="4883"/>
                    <a:pt x="15117" y="4840"/>
                  </a:cubicBezTo>
                  <a:cubicBezTo>
                    <a:pt x="15565" y="4234"/>
                    <a:pt x="15671" y="3553"/>
                    <a:pt x="15607" y="2829"/>
                  </a:cubicBezTo>
                  <a:cubicBezTo>
                    <a:pt x="15533" y="2084"/>
                    <a:pt x="15256" y="1412"/>
                    <a:pt x="14660" y="934"/>
                  </a:cubicBezTo>
                  <a:cubicBezTo>
                    <a:pt x="14234" y="585"/>
                    <a:pt x="13779" y="439"/>
                    <a:pt x="13309" y="439"/>
                  </a:cubicBezTo>
                  <a:cubicBezTo>
                    <a:pt x="12932" y="439"/>
                    <a:pt x="12546" y="533"/>
                    <a:pt x="12158" y="689"/>
                  </a:cubicBezTo>
                  <a:cubicBezTo>
                    <a:pt x="11902" y="785"/>
                    <a:pt x="11668" y="976"/>
                    <a:pt x="11424" y="1104"/>
                  </a:cubicBezTo>
                  <a:cubicBezTo>
                    <a:pt x="11392" y="1120"/>
                    <a:pt x="11352" y="1122"/>
                    <a:pt x="11309" y="1122"/>
                  </a:cubicBezTo>
                  <a:cubicBezTo>
                    <a:pt x="11289" y="1122"/>
                    <a:pt x="11267" y="1122"/>
                    <a:pt x="11246" y="1122"/>
                  </a:cubicBezTo>
                  <a:cubicBezTo>
                    <a:pt x="11223" y="1122"/>
                    <a:pt x="11201" y="1123"/>
                    <a:pt x="11178" y="1125"/>
                  </a:cubicBezTo>
                  <a:cubicBezTo>
                    <a:pt x="11040" y="1540"/>
                    <a:pt x="10902" y="1945"/>
                    <a:pt x="10774" y="2360"/>
                  </a:cubicBezTo>
                  <a:cubicBezTo>
                    <a:pt x="10683" y="2660"/>
                    <a:pt x="10637" y="2751"/>
                    <a:pt x="10428" y="2751"/>
                  </a:cubicBezTo>
                  <a:cubicBezTo>
                    <a:pt x="10369" y="2751"/>
                    <a:pt x="10298" y="2744"/>
                    <a:pt x="10210" y="2733"/>
                  </a:cubicBezTo>
                  <a:cubicBezTo>
                    <a:pt x="9827" y="2669"/>
                    <a:pt x="9444" y="2595"/>
                    <a:pt x="9049" y="2541"/>
                  </a:cubicBezTo>
                  <a:cubicBezTo>
                    <a:pt x="8666" y="2488"/>
                    <a:pt x="8272" y="2467"/>
                    <a:pt x="7878" y="2446"/>
                  </a:cubicBezTo>
                  <a:cubicBezTo>
                    <a:pt x="7506" y="2424"/>
                    <a:pt x="7452" y="2403"/>
                    <a:pt x="7346" y="2041"/>
                  </a:cubicBezTo>
                  <a:cubicBezTo>
                    <a:pt x="7261" y="1711"/>
                    <a:pt x="7208" y="1370"/>
                    <a:pt x="7133" y="1040"/>
                  </a:cubicBezTo>
                  <a:cubicBezTo>
                    <a:pt x="7048" y="944"/>
                    <a:pt x="6974" y="849"/>
                    <a:pt x="6889" y="763"/>
                  </a:cubicBezTo>
                  <a:cubicBezTo>
                    <a:pt x="6444" y="301"/>
                    <a:pt x="5923" y="0"/>
                    <a:pt x="5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82;p65">
              <a:extLst>
                <a:ext uri="{FF2B5EF4-FFF2-40B4-BE49-F238E27FC236}">
                  <a16:creationId xmlns:a16="http://schemas.microsoft.com/office/drawing/2014/main" id="{B327D25F-4401-256E-8DD6-4962F12B928E}"/>
                </a:ext>
              </a:extLst>
            </p:cNvPr>
            <p:cNvSpPr/>
            <p:nvPr/>
          </p:nvSpPr>
          <p:spPr>
            <a:xfrm>
              <a:off x="2997593" y="2213400"/>
              <a:ext cx="505017" cy="355486"/>
            </a:xfrm>
            <a:custGeom>
              <a:avLst/>
              <a:gdLst/>
              <a:ahLst/>
              <a:cxnLst/>
              <a:rect l="l" t="t" r="r" b="b"/>
              <a:pathLst>
                <a:path w="10669" h="7510" extrusionOk="0">
                  <a:moveTo>
                    <a:pt x="6676" y="1012"/>
                  </a:moveTo>
                  <a:cubicBezTo>
                    <a:pt x="6729" y="1065"/>
                    <a:pt x="6825" y="1119"/>
                    <a:pt x="6825" y="1161"/>
                  </a:cubicBezTo>
                  <a:cubicBezTo>
                    <a:pt x="6814" y="1235"/>
                    <a:pt x="6740" y="1299"/>
                    <a:pt x="6665" y="1395"/>
                  </a:cubicBezTo>
                  <a:cubicBezTo>
                    <a:pt x="6591" y="1299"/>
                    <a:pt x="6506" y="1235"/>
                    <a:pt x="6516" y="1193"/>
                  </a:cubicBezTo>
                  <a:cubicBezTo>
                    <a:pt x="6537" y="1129"/>
                    <a:pt x="6623" y="1076"/>
                    <a:pt x="6676" y="1012"/>
                  </a:cubicBezTo>
                  <a:close/>
                  <a:moveTo>
                    <a:pt x="3615" y="1298"/>
                  </a:moveTo>
                  <a:cubicBezTo>
                    <a:pt x="3648" y="1298"/>
                    <a:pt x="3709" y="1388"/>
                    <a:pt x="3781" y="1459"/>
                  </a:cubicBezTo>
                  <a:cubicBezTo>
                    <a:pt x="3684" y="1523"/>
                    <a:pt x="3620" y="1608"/>
                    <a:pt x="3557" y="1608"/>
                  </a:cubicBezTo>
                  <a:cubicBezTo>
                    <a:pt x="3504" y="1608"/>
                    <a:pt x="3450" y="1502"/>
                    <a:pt x="3408" y="1438"/>
                  </a:cubicBezTo>
                  <a:cubicBezTo>
                    <a:pt x="3471" y="1395"/>
                    <a:pt x="3535" y="1320"/>
                    <a:pt x="3610" y="1299"/>
                  </a:cubicBezTo>
                  <a:cubicBezTo>
                    <a:pt x="3612" y="1299"/>
                    <a:pt x="3613" y="1298"/>
                    <a:pt x="3615" y="1298"/>
                  </a:cubicBezTo>
                  <a:close/>
                  <a:moveTo>
                    <a:pt x="5941" y="1469"/>
                  </a:moveTo>
                  <a:cubicBezTo>
                    <a:pt x="6005" y="1469"/>
                    <a:pt x="6112" y="1555"/>
                    <a:pt x="6101" y="1587"/>
                  </a:cubicBezTo>
                  <a:cubicBezTo>
                    <a:pt x="6090" y="1661"/>
                    <a:pt x="6026" y="1725"/>
                    <a:pt x="5941" y="1842"/>
                  </a:cubicBezTo>
                  <a:cubicBezTo>
                    <a:pt x="5867" y="1725"/>
                    <a:pt x="5803" y="1661"/>
                    <a:pt x="5792" y="1587"/>
                  </a:cubicBezTo>
                  <a:cubicBezTo>
                    <a:pt x="5782" y="1555"/>
                    <a:pt x="5888" y="1469"/>
                    <a:pt x="5941" y="1469"/>
                  </a:cubicBezTo>
                  <a:close/>
                  <a:moveTo>
                    <a:pt x="2705" y="1746"/>
                  </a:moveTo>
                  <a:cubicBezTo>
                    <a:pt x="2747" y="1746"/>
                    <a:pt x="2844" y="1831"/>
                    <a:pt x="2844" y="1874"/>
                  </a:cubicBezTo>
                  <a:cubicBezTo>
                    <a:pt x="2844" y="1928"/>
                    <a:pt x="2769" y="1980"/>
                    <a:pt x="2695" y="2066"/>
                  </a:cubicBezTo>
                  <a:cubicBezTo>
                    <a:pt x="2631" y="1980"/>
                    <a:pt x="2556" y="1928"/>
                    <a:pt x="2567" y="1874"/>
                  </a:cubicBezTo>
                  <a:cubicBezTo>
                    <a:pt x="2567" y="1821"/>
                    <a:pt x="2652" y="1757"/>
                    <a:pt x="2705" y="1746"/>
                  </a:cubicBezTo>
                  <a:close/>
                  <a:moveTo>
                    <a:pt x="6516" y="1757"/>
                  </a:moveTo>
                  <a:cubicBezTo>
                    <a:pt x="6570" y="1757"/>
                    <a:pt x="6665" y="1853"/>
                    <a:pt x="6665" y="1895"/>
                  </a:cubicBezTo>
                  <a:cubicBezTo>
                    <a:pt x="6644" y="1959"/>
                    <a:pt x="6570" y="2023"/>
                    <a:pt x="6495" y="2141"/>
                  </a:cubicBezTo>
                  <a:cubicBezTo>
                    <a:pt x="6421" y="2023"/>
                    <a:pt x="6357" y="1949"/>
                    <a:pt x="6346" y="1874"/>
                  </a:cubicBezTo>
                  <a:cubicBezTo>
                    <a:pt x="6346" y="1842"/>
                    <a:pt x="6452" y="1757"/>
                    <a:pt x="6516" y="1757"/>
                  </a:cubicBezTo>
                  <a:close/>
                  <a:moveTo>
                    <a:pt x="3544" y="2055"/>
                  </a:moveTo>
                  <a:cubicBezTo>
                    <a:pt x="3597" y="2055"/>
                    <a:pt x="3669" y="2144"/>
                    <a:pt x="3769" y="2204"/>
                  </a:cubicBezTo>
                  <a:cubicBezTo>
                    <a:pt x="3663" y="2279"/>
                    <a:pt x="3599" y="2353"/>
                    <a:pt x="3535" y="2364"/>
                  </a:cubicBezTo>
                  <a:cubicBezTo>
                    <a:pt x="3533" y="2364"/>
                    <a:pt x="3531" y="2365"/>
                    <a:pt x="3529" y="2365"/>
                  </a:cubicBezTo>
                  <a:cubicBezTo>
                    <a:pt x="3483" y="2365"/>
                    <a:pt x="3387" y="2267"/>
                    <a:pt x="3397" y="2236"/>
                  </a:cubicBezTo>
                  <a:cubicBezTo>
                    <a:pt x="3408" y="2162"/>
                    <a:pt x="3471" y="2066"/>
                    <a:pt x="3535" y="2055"/>
                  </a:cubicBezTo>
                  <a:cubicBezTo>
                    <a:pt x="3538" y="2055"/>
                    <a:pt x="3541" y="2055"/>
                    <a:pt x="3544" y="2055"/>
                  </a:cubicBezTo>
                  <a:close/>
                  <a:moveTo>
                    <a:pt x="7662" y="2030"/>
                  </a:moveTo>
                  <a:cubicBezTo>
                    <a:pt x="7888" y="2030"/>
                    <a:pt x="8107" y="2087"/>
                    <a:pt x="8219" y="2204"/>
                  </a:cubicBezTo>
                  <a:cubicBezTo>
                    <a:pt x="8380" y="2364"/>
                    <a:pt x="8358" y="2609"/>
                    <a:pt x="8145" y="2704"/>
                  </a:cubicBezTo>
                  <a:cubicBezTo>
                    <a:pt x="7975" y="2790"/>
                    <a:pt x="7794" y="2822"/>
                    <a:pt x="7634" y="2875"/>
                  </a:cubicBezTo>
                  <a:cubicBezTo>
                    <a:pt x="7453" y="2832"/>
                    <a:pt x="7294" y="2811"/>
                    <a:pt x="7145" y="2768"/>
                  </a:cubicBezTo>
                  <a:cubicBezTo>
                    <a:pt x="6889" y="2683"/>
                    <a:pt x="6825" y="2460"/>
                    <a:pt x="6996" y="2257"/>
                  </a:cubicBezTo>
                  <a:cubicBezTo>
                    <a:pt x="7122" y="2108"/>
                    <a:pt x="7397" y="2030"/>
                    <a:pt x="7662" y="2030"/>
                  </a:cubicBezTo>
                  <a:close/>
                  <a:moveTo>
                    <a:pt x="2504" y="2324"/>
                  </a:moveTo>
                  <a:cubicBezTo>
                    <a:pt x="2681" y="2324"/>
                    <a:pt x="2851" y="2370"/>
                    <a:pt x="2971" y="2470"/>
                  </a:cubicBezTo>
                  <a:cubicBezTo>
                    <a:pt x="3078" y="2555"/>
                    <a:pt x="3152" y="2715"/>
                    <a:pt x="3184" y="2853"/>
                  </a:cubicBezTo>
                  <a:cubicBezTo>
                    <a:pt x="3206" y="3035"/>
                    <a:pt x="3067" y="3130"/>
                    <a:pt x="2897" y="3173"/>
                  </a:cubicBezTo>
                  <a:cubicBezTo>
                    <a:pt x="2737" y="3205"/>
                    <a:pt x="2567" y="3237"/>
                    <a:pt x="2375" y="3279"/>
                  </a:cubicBezTo>
                  <a:cubicBezTo>
                    <a:pt x="2215" y="3237"/>
                    <a:pt x="2045" y="3226"/>
                    <a:pt x="1896" y="3152"/>
                  </a:cubicBezTo>
                  <a:cubicBezTo>
                    <a:pt x="1640" y="3045"/>
                    <a:pt x="1609" y="2832"/>
                    <a:pt x="1779" y="2630"/>
                  </a:cubicBezTo>
                  <a:cubicBezTo>
                    <a:pt x="1935" y="2436"/>
                    <a:pt x="2228" y="2324"/>
                    <a:pt x="2504" y="2324"/>
                  </a:cubicBezTo>
                  <a:close/>
                  <a:moveTo>
                    <a:pt x="3759" y="0"/>
                  </a:moveTo>
                  <a:cubicBezTo>
                    <a:pt x="3727" y="54"/>
                    <a:pt x="3695" y="107"/>
                    <a:pt x="3642" y="149"/>
                  </a:cubicBezTo>
                  <a:cubicBezTo>
                    <a:pt x="2747" y="788"/>
                    <a:pt x="2035" y="1597"/>
                    <a:pt x="1385" y="2470"/>
                  </a:cubicBezTo>
                  <a:cubicBezTo>
                    <a:pt x="991" y="2992"/>
                    <a:pt x="640" y="3556"/>
                    <a:pt x="331" y="4131"/>
                  </a:cubicBezTo>
                  <a:cubicBezTo>
                    <a:pt x="1" y="4770"/>
                    <a:pt x="54" y="5430"/>
                    <a:pt x="438" y="6058"/>
                  </a:cubicBezTo>
                  <a:cubicBezTo>
                    <a:pt x="576" y="6281"/>
                    <a:pt x="693" y="6516"/>
                    <a:pt x="821" y="6750"/>
                  </a:cubicBezTo>
                  <a:cubicBezTo>
                    <a:pt x="1843" y="7229"/>
                    <a:pt x="2939" y="7431"/>
                    <a:pt x="4057" y="7495"/>
                  </a:cubicBezTo>
                  <a:cubicBezTo>
                    <a:pt x="4299" y="7506"/>
                    <a:pt x="4540" y="7509"/>
                    <a:pt x="4782" y="7509"/>
                  </a:cubicBezTo>
                  <a:cubicBezTo>
                    <a:pt x="5265" y="7509"/>
                    <a:pt x="5750" y="7495"/>
                    <a:pt x="6239" y="7495"/>
                  </a:cubicBezTo>
                  <a:cubicBezTo>
                    <a:pt x="6357" y="7495"/>
                    <a:pt x="6485" y="7495"/>
                    <a:pt x="6612" y="7474"/>
                  </a:cubicBezTo>
                  <a:cubicBezTo>
                    <a:pt x="7166" y="7389"/>
                    <a:pt x="7730" y="7325"/>
                    <a:pt x="8283" y="7208"/>
                  </a:cubicBezTo>
                  <a:cubicBezTo>
                    <a:pt x="8837" y="7080"/>
                    <a:pt x="9369" y="6910"/>
                    <a:pt x="9913" y="6750"/>
                  </a:cubicBezTo>
                  <a:cubicBezTo>
                    <a:pt x="9965" y="6591"/>
                    <a:pt x="10019" y="6430"/>
                    <a:pt x="10083" y="6271"/>
                  </a:cubicBezTo>
                  <a:cubicBezTo>
                    <a:pt x="10221" y="5856"/>
                    <a:pt x="10381" y="5441"/>
                    <a:pt x="10530" y="5036"/>
                  </a:cubicBezTo>
                  <a:cubicBezTo>
                    <a:pt x="10668" y="4642"/>
                    <a:pt x="10509" y="4323"/>
                    <a:pt x="10285" y="4024"/>
                  </a:cubicBezTo>
                  <a:cubicBezTo>
                    <a:pt x="9625" y="3141"/>
                    <a:pt x="8837" y="2364"/>
                    <a:pt x="8039" y="1608"/>
                  </a:cubicBezTo>
                  <a:cubicBezTo>
                    <a:pt x="7613" y="1204"/>
                    <a:pt x="7155" y="852"/>
                    <a:pt x="6698" y="490"/>
                  </a:cubicBezTo>
                  <a:cubicBezTo>
                    <a:pt x="6495" y="320"/>
                    <a:pt x="6261" y="192"/>
                    <a:pt x="6038" y="43"/>
                  </a:cubicBezTo>
                  <a:cubicBezTo>
                    <a:pt x="5782" y="213"/>
                    <a:pt x="5505" y="373"/>
                    <a:pt x="5260" y="565"/>
                  </a:cubicBezTo>
                  <a:cubicBezTo>
                    <a:pt x="5175" y="629"/>
                    <a:pt x="5132" y="778"/>
                    <a:pt x="5132" y="895"/>
                  </a:cubicBezTo>
                  <a:cubicBezTo>
                    <a:pt x="5207" y="1970"/>
                    <a:pt x="5281" y="3056"/>
                    <a:pt x="5366" y="4131"/>
                  </a:cubicBezTo>
                  <a:cubicBezTo>
                    <a:pt x="5399" y="4386"/>
                    <a:pt x="5452" y="4653"/>
                    <a:pt x="5750" y="4791"/>
                  </a:cubicBezTo>
                  <a:cubicBezTo>
                    <a:pt x="5995" y="4642"/>
                    <a:pt x="6005" y="4398"/>
                    <a:pt x="6059" y="4174"/>
                  </a:cubicBezTo>
                  <a:cubicBezTo>
                    <a:pt x="6123" y="3950"/>
                    <a:pt x="6165" y="3726"/>
                    <a:pt x="6218" y="3513"/>
                  </a:cubicBezTo>
                  <a:cubicBezTo>
                    <a:pt x="6261" y="3503"/>
                    <a:pt x="6293" y="3492"/>
                    <a:pt x="6336" y="3492"/>
                  </a:cubicBezTo>
                  <a:cubicBezTo>
                    <a:pt x="6378" y="3567"/>
                    <a:pt x="6485" y="3652"/>
                    <a:pt x="6474" y="3716"/>
                  </a:cubicBezTo>
                  <a:cubicBezTo>
                    <a:pt x="6399" y="4088"/>
                    <a:pt x="6336" y="4461"/>
                    <a:pt x="6197" y="4802"/>
                  </a:cubicBezTo>
                  <a:cubicBezTo>
                    <a:pt x="6101" y="5034"/>
                    <a:pt x="5923" y="5152"/>
                    <a:pt x="5741" y="5152"/>
                  </a:cubicBezTo>
                  <a:cubicBezTo>
                    <a:pt x="5581" y="5152"/>
                    <a:pt x="5417" y="5061"/>
                    <a:pt x="5303" y="4876"/>
                  </a:cubicBezTo>
                  <a:cubicBezTo>
                    <a:pt x="5165" y="4642"/>
                    <a:pt x="5111" y="4344"/>
                    <a:pt x="5026" y="4078"/>
                  </a:cubicBezTo>
                  <a:cubicBezTo>
                    <a:pt x="4994" y="3993"/>
                    <a:pt x="4973" y="3908"/>
                    <a:pt x="4930" y="3737"/>
                  </a:cubicBezTo>
                  <a:cubicBezTo>
                    <a:pt x="4855" y="3887"/>
                    <a:pt x="4824" y="3961"/>
                    <a:pt x="4792" y="4036"/>
                  </a:cubicBezTo>
                  <a:cubicBezTo>
                    <a:pt x="4696" y="4301"/>
                    <a:pt x="4642" y="4578"/>
                    <a:pt x="4515" y="4823"/>
                  </a:cubicBezTo>
                  <a:cubicBezTo>
                    <a:pt x="4347" y="5127"/>
                    <a:pt x="4110" y="5278"/>
                    <a:pt x="3873" y="5278"/>
                  </a:cubicBezTo>
                  <a:cubicBezTo>
                    <a:pt x="3644" y="5278"/>
                    <a:pt x="3416" y="5137"/>
                    <a:pt x="3248" y="4855"/>
                  </a:cubicBezTo>
                  <a:cubicBezTo>
                    <a:pt x="3099" y="4610"/>
                    <a:pt x="2918" y="4355"/>
                    <a:pt x="3024" y="4036"/>
                  </a:cubicBezTo>
                  <a:cubicBezTo>
                    <a:pt x="3060" y="4024"/>
                    <a:pt x="3090" y="4018"/>
                    <a:pt x="3116" y="4018"/>
                  </a:cubicBezTo>
                  <a:cubicBezTo>
                    <a:pt x="3232" y="4018"/>
                    <a:pt x="3268" y="4121"/>
                    <a:pt x="3312" y="4216"/>
                  </a:cubicBezTo>
                  <a:cubicBezTo>
                    <a:pt x="3397" y="4398"/>
                    <a:pt x="3461" y="4599"/>
                    <a:pt x="3578" y="4759"/>
                  </a:cubicBezTo>
                  <a:cubicBezTo>
                    <a:pt x="3669" y="4882"/>
                    <a:pt x="3772" y="4943"/>
                    <a:pt x="3875" y="4943"/>
                  </a:cubicBezTo>
                  <a:cubicBezTo>
                    <a:pt x="3978" y="4943"/>
                    <a:pt x="4079" y="4882"/>
                    <a:pt x="4164" y="4759"/>
                  </a:cubicBezTo>
                  <a:cubicBezTo>
                    <a:pt x="4281" y="4589"/>
                    <a:pt x="4366" y="4398"/>
                    <a:pt x="4408" y="4206"/>
                  </a:cubicBezTo>
                  <a:cubicBezTo>
                    <a:pt x="4483" y="3865"/>
                    <a:pt x="4536" y="3525"/>
                    <a:pt x="4568" y="3184"/>
                  </a:cubicBezTo>
                  <a:cubicBezTo>
                    <a:pt x="4632" y="2449"/>
                    <a:pt x="4664" y="1704"/>
                    <a:pt x="4717" y="970"/>
                  </a:cubicBezTo>
                  <a:cubicBezTo>
                    <a:pt x="4739" y="724"/>
                    <a:pt x="4664" y="565"/>
                    <a:pt x="4430" y="437"/>
                  </a:cubicBezTo>
                  <a:cubicBezTo>
                    <a:pt x="4195" y="320"/>
                    <a:pt x="3982" y="149"/>
                    <a:pt x="3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83;p65">
              <a:extLst>
                <a:ext uri="{FF2B5EF4-FFF2-40B4-BE49-F238E27FC236}">
                  <a16:creationId xmlns:a16="http://schemas.microsoft.com/office/drawing/2014/main" id="{2F75DE8E-DEA6-D71A-32E4-9D01517207FB}"/>
                </a:ext>
              </a:extLst>
            </p:cNvPr>
            <p:cNvSpPr/>
            <p:nvPr/>
          </p:nvSpPr>
          <p:spPr>
            <a:xfrm>
              <a:off x="3156820" y="1765441"/>
              <a:ext cx="199612" cy="142526"/>
            </a:xfrm>
            <a:custGeom>
              <a:avLst/>
              <a:gdLst/>
              <a:ahLst/>
              <a:cxnLst/>
              <a:rect l="l" t="t" r="r" b="b"/>
              <a:pathLst>
                <a:path w="4217" h="3011" extrusionOk="0">
                  <a:moveTo>
                    <a:pt x="491" y="1054"/>
                  </a:moveTo>
                  <a:cubicBezTo>
                    <a:pt x="704" y="1480"/>
                    <a:pt x="864" y="1895"/>
                    <a:pt x="853" y="2395"/>
                  </a:cubicBezTo>
                  <a:cubicBezTo>
                    <a:pt x="512" y="2343"/>
                    <a:pt x="533" y="2076"/>
                    <a:pt x="502" y="1895"/>
                  </a:cubicBezTo>
                  <a:cubicBezTo>
                    <a:pt x="448" y="1619"/>
                    <a:pt x="235" y="1342"/>
                    <a:pt x="491" y="1054"/>
                  </a:cubicBezTo>
                  <a:close/>
                  <a:moveTo>
                    <a:pt x="1449" y="1150"/>
                  </a:moveTo>
                  <a:cubicBezTo>
                    <a:pt x="1502" y="1160"/>
                    <a:pt x="1545" y="1172"/>
                    <a:pt x="1598" y="1172"/>
                  </a:cubicBezTo>
                  <a:lnTo>
                    <a:pt x="1598" y="2481"/>
                  </a:lnTo>
                  <a:cubicBezTo>
                    <a:pt x="1470" y="2343"/>
                    <a:pt x="1364" y="2268"/>
                    <a:pt x="1364" y="2204"/>
                  </a:cubicBezTo>
                  <a:cubicBezTo>
                    <a:pt x="1364" y="1853"/>
                    <a:pt x="1247" y="1480"/>
                    <a:pt x="1449" y="1150"/>
                  </a:cubicBezTo>
                  <a:close/>
                  <a:moveTo>
                    <a:pt x="3067" y="713"/>
                  </a:moveTo>
                  <a:cubicBezTo>
                    <a:pt x="2908" y="1384"/>
                    <a:pt x="2823" y="1959"/>
                    <a:pt x="2546" y="2577"/>
                  </a:cubicBezTo>
                  <a:cubicBezTo>
                    <a:pt x="2386" y="2236"/>
                    <a:pt x="2439" y="1768"/>
                    <a:pt x="2684" y="1022"/>
                  </a:cubicBezTo>
                  <a:cubicBezTo>
                    <a:pt x="2737" y="884"/>
                    <a:pt x="2737" y="884"/>
                    <a:pt x="3067" y="713"/>
                  </a:cubicBezTo>
                  <a:close/>
                  <a:moveTo>
                    <a:pt x="3632" y="1086"/>
                  </a:moveTo>
                  <a:cubicBezTo>
                    <a:pt x="3696" y="1480"/>
                    <a:pt x="3429" y="2172"/>
                    <a:pt x="3024" y="2736"/>
                  </a:cubicBezTo>
                  <a:cubicBezTo>
                    <a:pt x="2972" y="2630"/>
                    <a:pt x="2886" y="2555"/>
                    <a:pt x="2908" y="2513"/>
                  </a:cubicBezTo>
                  <a:cubicBezTo>
                    <a:pt x="3121" y="2044"/>
                    <a:pt x="3227" y="1512"/>
                    <a:pt x="3632" y="1086"/>
                  </a:cubicBezTo>
                  <a:close/>
                  <a:moveTo>
                    <a:pt x="3064" y="0"/>
                  </a:moveTo>
                  <a:cubicBezTo>
                    <a:pt x="2921" y="0"/>
                    <a:pt x="2808" y="138"/>
                    <a:pt x="2716" y="256"/>
                  </a:cubicBezTo>
                  <a:cubicBezTo>
                    <a:pt x="2577" y="437"/>
                    <a:pt x="2471" y="618"/>
                    <a:pt x="2322" y="841"/>
                  </a:cubicBezTo>
                  <a:cubicBezTo>
                    <a:pt x="2248" y="649"/>
                    <a:pt x="2194" y="479"/>
                    <a:pt x="2109" y="330"/>
                  </a:cubicBezTo>
                  <a:cubicBezTo>
                    <a:pt x="2022" y="167"/>
                    <a:pt x="1906" y="84"/>
                    <a:pt x="1782" y="84"/>
                  </a:cubicBezTo>
                  <a:cubicBezTo>
                    <a:pt x="1679" y="84"/>
                    <a:pt x="1571" y="140"/>
                    <a:pt x="1470" y="256"/>
                  </a:cubicBezTo>
                  <a:cubicBezTo>
                    <a:pt x="1375" y="351"/>
                    <a:pt x="1311" y="490"/>
                    <a:pt x="1236" y="607"/>
                  </a:cubicBezTo>
                  <a:cubicBezTo>
                    <a:pt x="1162" y="735"/>
                    <a:pt x="1098" y="862"/>
                    <a:pt x="1013" y="1022"/>
                  </a:cubicBezTo>
                  <a:cubicBezTo>
                    <a:pt x="895" y="873"/>
                    <a:pt x="831" y="767"/>
                    <a:pt x="757" y="661"/>
                  </a:cubicBezTo>
                  <a:cubicBezTo>
                    <a:pt x="667" y="542"/>
                    <a:pt x="568" y="425"/>
                    <a:pt x="410" y="425"/>
                  </a:cubicBezTo>
                  <a:cubicBezTo>
                    <a:pt x="382" y="425"/>
                    <a:pt x="352" y="429"/>
                    <a:pt x="320" y="437"/>
                  </a:cubicBezTo>
                  <a:cubicBezTo>
                    <a:pt x="118" y="500"/>
                    <a:pt x="44" y="671"/>
                    <a:pt x="22" y="873"/>
                  </a:cubicBezTo>
                  <a:cubicBezTo>
                    <a:pt x="12" y="1011"/>
                    <a:pt x="12" y="1160"/>
                    <a:pt x="1" y="1299"/>
                  </a:cubicBezTo>
                  <a:cubicBezTo>
                    <a:pt x="76" y="1629"/>
                    <a:pt x="129" y="1970"/>
                    <a:pt x="214" y="2300"/>
                  </a:cubicBezTo>
                  <a:cubicBezTo>
                    <a:pt x="320" y="2662"/>
                    <a:pt x="374" y="2683"/>
                    <a:pt x="746" y="2705"/>
                  </a:cubicBezTo>
                  <a:cubicBezTo>
                    <a:pt x="1140" y="2726"/>
                    <a:pt x="1534" y="2747"/>
                    <a:pt x="1917" y="2800"/>
                  </a:cubicBezTo>
                  <a:cubicBezTo>
                    <a:pt x="2312" y="2854"/>
                    <a:pt x="2695" y="2928"/>
                    <a:pt x="3078" y="2992"/>
                  </a:cubicBezTo>
                  <a:cubicBezTo>
                    <a:pt x="3166" y="3003"/>
                    <a:pt x="3237" y="3010"/>
                    <a:pt x="3296" y="3010"/>
                  </a:cubicBezTo>
                  <a:cubicBezTo>
                    <a:pt x="3505" y="3010"/>
                    <a:pt x="3551" y="2919"/>
                    <a:pt x="3642" y="2619"/>
                  </a:cubicBezTo>
                  <a:cubicBezTo>
                    <a:pt x="3770" y="2204"/>
                    <a:pt x="3908" y="1799"/>
                    <a:pt x="4046" y="1384"/>
                  </a:cubicBezTo>
                  <a:cubicBezTo>
                    <a:pt x="4068" y="1321"/>
                    <a:pt x="4089" y="1267"/>
                    <a:pt x="4100" y="1203"/>
                  </a:cubicBezTo>
                  <a:cubicBezTo>
                    <a:pt x="4153" y="1033"/>
                    <a:pt x="4217" y="831"/>
                    <a:pt x="4036" y="735"/>
                  </a:cubicBezTo>
                  <a:cubicBezTo>
                    <a:pt x="4008" y="717"/>
                    <a:pt x="3974" y="711"/>
                    <a:pt x="3936" y="711"/>
                  </a:cubicBezTo>
                  <a:cubicBezTo>
                    <a:pt x="3835" y="711"/>
                    <a:pt x="3708" y="759"/>
                    <a:pt x="3599" y="767"/>
                  </a:cubicBezTo>
                  <a:cubicBezTo>
                    <a:pt x="3593" y="769"/>
                    <a:pt x="3588" y="770"/>
                    <a:pt x="3582" y="770"/>
                  </a:cubicBezTo>
                  <a:cubicBezTo>
                    <a:pt x="3555" y="770"/>
                    <a:pt x="3526" y="754"/>
                    <a:pt x="3483" y="746"/>
                  </a:cubicBezTo>
                  <a:cubicBezTo>
                    <a:pt x="3472" y="649"/>
                    <a:pt x="3472" y="533"/>
                    <a:pt x="3429" y="437"/>
                  </a:cubicBezTo>
                  <a:cubicBezTo>
                    <a:pt x="3365" y="287"/>
                    <a:pt x="3301" y="96"/>
                    <a:pt x="3185" y="32"/>
                  </a:cubicBezTo>
                  <a:cubicBezTo>
                    <a:pt x="3142" y="10"/>
                    <a:pt x="3102" y="0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84;p65">
              <a:extLst>
                <a:ext uri="{FF2B5EF4-FFF2-40B4-BE49-F238E27FC236}">
                  <a16:creationId xmlns:a16="http://schemas.microsoft.com/office/drawing/2014/main" id="{C8D14CA7-C564-D3C0-3C37-99F4FEF6E05B}"/>
                </a:ext>
              </a:extLst>
            </p:cNvPr>
            <p:cNvSpPr/>
            <p:nvPr/>
          </p:nvSpPr>
          <p:spPr>
            <a:xfrm>
              <a:off x="3357416" y="1835967"/>
              <a:ext cx="162312" cy="138644"/>
            </a:xfrm>
            <a:custGeom>
              <a:avLst/>
              <a:gdLst/>
              <a:ahLst/>
              <a:cxnLst/>
              <a:rect l="l" t="t" r="r" b="b"/>
              <a:pathLst>
                <a:path w="3429" h="2929" extrusionOk="0">
                  <a:moveTo>
                    <a:pt x="1714" y="1"/>
                  </a:moveTo>
                  <a:cubicBezTo>
                    <a:pt x="1054" y="11"/>
                    <a:pt x="298" y="565"/>
                    <a:pt x="106" y="1203"/>
                  </a:cubicBezTo>
                  <a:cubicBezTo>
                    <a:pt x="0" y="1534"/>
                    <a:pt x="64" y="1693"/>
                    <a:pt x="373" y="1853"/>
                  </a:cubicBezTo>
                  <a:cubicBezTo>
                    <a:pt x="565" y="1960"/>
                    <a:pt x="767" y="2045"/>
                    <a:pt x="969" y="2151"/>
                  </a:cubicBezTo>
                  <a:cubicBezTo>
                    <a:pt x="1416" y="2375"/>
                    <a:pt x="1863" y="2609"/>
                    <a:pt x="2321" y="2822"/>
                  </a:cubicBezTo>
                  <a:cubicBezTo>
                    <a:pt x="2462" y="2890"/>
                    <a:pt x="2565" y="2928"/>
                    <a:pt x="2648" y="2928"/>
                  </a:cubicBezTo>
                  <a:cubicBezTo>
                    <a:pt x="2784" y="2928"/>
                    <a:pt x="2865" y="2826"/>
                    <a:pt x="2971" y="2587"/>
                  </a:cubicBezTo>
                  <a:cubicBezTo>
                    <a:pt x="3077" y="2364"/>
                    <a:pt x="3162" y="2119"/>
                    <a:pt x="3205" y="1875"/>
                  </a:cubicBezTo>
                  <a:cubicBezTo>
                    <a:pt x="3428" y="767"/>
                    <a:pt x="2673" y="43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85;p65">
              <a:extLst>
                <a:ext uri="{FF2B5EF4-FFF2-40B4-BE49-F238E27FC236}">
                  <a16:creationId xmlns:a16="http://schemas.microsoft.com/office/drawing/2014/main" id="{B5B6CDBF-D540-4811-1971-8C6CD8567EE4}"/>
                </a:ext>
              </a:extLst>
            </p:cNvPr>
            <p:cNvSpPr/>
            <p:nvPr/>
          </p:nvSpPr>
          <p:spPr>
            <a:xfrm>
              <a:off x="3135663" y="2180125"/>
              <a:ext cx="168891" cy="283158"/>
            </a:xfrm>
            <a:custGeom>
              <a:avLst/>
              <a:gdLst/>
              <a:ahLst/>
              <a:cxnLst/>
              <a:rect l="l" t="t" r="r" b="b"/>
              <a:pathLst>
                <a:path w="3568" h="5982" extrusionOk="0">
                  <a:moveTo>
                    <a:pt x="1449" y="320"/>
                  </a:moveTo>
                  <a:cubicBezTo>
                    <a:pt x="1619" y="331"/>
                    <a:pt x="1779" y="341"/>
                    <a:pt x="1938" y="363"/>
                  </a:cubicBezTo>
                  <a:cubicBezTo>
                    <a:pt x="1949" y="363"/>
                    <a:pt x="1971" y="469"/>
                    <a:pt x="1960" y="480"/>
                  </a:cubicBezTo>
                  <a:cubicBezTo>
                    <a:pt x="1822" y="554"/>
                    <a:pt x="1673" y="629"/>
                    <a:pt x="1587" y="672"/>
                  </a:cubicBezTo>
                  <a:cubicBezTo>
                    <a:pt x="1449" y="650"/>
                    <a:pt x="1375" y="661"/>
                    <a:pt x="1332" y="639"/>
                  </a:cubicBezTo>
                  <a:cubicBezTo>
                    <a:pt x="1278" y="608"/>
                    <a:pt x="1247" y="554"/>
                    <a:pt x="1226" y="501"/>
                  </a:cubicBezTo>
                  <a:cubicBezTo>
                    <a:pt x="1214" y="469"/>
                    <a:pt x="1247" y="405"/>
                    <a:pt x="1278" y="384"/>
                  </a:cubicBezTo>
                  <a:cubicBezTo>
                    <a:pt x="1332" y="352"/>
                    <a:pt x="1396" y="320"/>
                    <a:pt x="1449" y="320"/>
                  </a:cubicBezTo>
                  <a:close/>
                  <a:moveTo>
                    <a:pt x="2726" y="1"/>
                  </a:moveTo>
                  <a:cubicBezTo>
                    <a:pt x="2215" y="12"/>
                    <a:pt x="1715" y="43"/>
                    <a:pt x="1214" y="97"/>
                  </a:cubicBezTo>
                  <a:cubicBezTo>
                    <a:pt x="746" y="139"/>
                    <a:pt x="693" y="235"/>
                    <a:pt x="842" y="703"/>
                  </a:cubicBezTo>
                  <a:cubicBezTo>
                    <a:pt x="1065" y="852"/>
                    <a:pt x="1278" y="1023"/>
                    <a:pt x="1513" y="1140"/>
                  </a:cubicBezTo>
                  <a:cubicBezTo>
                    <a:pt x="1747" y="1268"/>
                    <a:pt x="1822" y="1427"/>
                    <a:pt x="1800" y="1673"/>
                  </a:cubicBezTo>
                  <a:cubicBezTo>
                    <a:pt x="1747" y="2407"/>
                    <a:pt x="1715" y="3152"/>
                    <a:pt x="1651" y="3887"/>
                  </a:cubicBezTo>
                  <a:cubicBezTo>
                    <a:pt x="1619" y="4228"/>
                    <a:pt x="1566" y="4568"/>
                    <a:pt x="1491" y="4909"/>
                  </a:cubicBezTo>
                  <a:cubicBezTo>
                    <a:pt x="1449" y="5101"/>
                    <a:pt x="1364" y="5292"/>
                    <a:pt x="1247" y="5462"/>
                  </a:cubicBezTo>
                  <a:cubicBezTo>
                    <a:pt x="1162" y="5585"/>
                    <a:pt x="1061" y="5646"/>
                    <a:pt x="958" y="5646"/>
                  </a:cubicBezTo>
                  <a:cubicBezTo>
                    <a:pt x="855" y="5646"/>
                    <a:pt x="752" y="5585"/>
                    <a:pt x="661" y="5462"/>
                  </a:cubicBezTo>
                  <a:cubicBezTo>
                    <a:pt x="544" y="5302"/>
                    <a:pt x="480" y="5101"/>
                    <a:pt x="395" y="4919"/>
                  </a:cubicBezTo>
                  <a:cubicBezTo>
                    <a:pt x="351" y="4824"/>
                    <a:pt x="315" y="4721"/>
                    <a:pt x="199" y="4721"/>
                  </a:cubicBezTo>
                  <a:cubicBezTo>
                    <a:pt x="173" y="4721"/>
                    <a:pt x="143" y="4727"/>
                    <a:pt x="107" y="4739"/>
                  </a:cubicBezTo>
                  <a:cubicBezTo>
                    <a:pt x="1" y="5058"/>
                    <a:pt x="182" y="5313"/>
                    <a:pt x="331" y="5558"/>
                  </a:cubicBezTo>
                  <a:cubicBezTo>
                    <a:pt x="499" y="5840"/>
                    <a:pt x="727" y="5981"/>
                    <a:pt x="956" y="5981"/>
                  </a:cubicBezTo>
                  <a:cubicBezTo>
                    <a:pt x="1193" y="5981"/>
                    <a:pt x="1430" y="5830"/>
                    <a:pt x="1598" y="5526"/>
                  </a:cubicBezTo>
                  <a:cubicBezTo>
                    <a:pt x="1725" y="5281"/>
                    <a:pt x="1779" y="5004"/>
                    <a:pt x="1875" y="4739"/>
                  </a:cubicBezTo>
                  <a:cubicBezTo>
                    <a:pt x="1907" y="4664"/>
                    <a:pt x="1938" y="4590"/>
                    <a:pt x="2013" y="4440"/>
                  </a:cubicBezTo>
                  <a:cubicBezTo>
                    <a:pt x="2056" y="4611"/>
                    <a:pt x="2077" y="4696"/>
                    <a:pt x="2109" y="4781"/>
                  </a:cubicBezTo>
                  <a:cubicBezTo>
                    <a:pt x="2194" y="5047"/>
                    <a:pt x="2248" y="5345"/>
                    <a:pt x="2386" y="5579"/>
                  </a:cubicBezTo>
                  <a:cubicBezTo>
                    <a:pt x="2500" y="5764"/>
                    <a:pt x="2664" y="5855"/>
                    <a:pt x="2824" y="5855"/>
                  </a:cubicBezTo>
                  <a:cubicBezTo>
                    <a:pt x="3006" y="5855"/>
                    <a:pt x="3184" y="5737"/>
                    <a:pt x="3280" y="5505"/>
                  </a:cubicBezTo>
                  <a:cubicBezTo>
                    <a:pt x="3419" y="5164"/>
                    <a:pt x="3482" y="4791"/>
                    <a:pt x="3557" y="4419"/>
                  </a:cubicBezTo>
                  <a:cubicBezTo>
                    <a:pt x="3568" y="4355"/>
                    <a:pt x="3461" y="4270"/>
                    <a:pt x="3419" y="4195"/>
                  </a:cubicBezTo>
                  <a:cubicBezTo>
                    <a:pt x="3376" y="4195"/>
                    <a:pt x="3344" y="4206"/>
                    <a:pt x="3301" y="4216"/>
                  </a:cubicBezTo>
                  <a:cubicBezTo>
                    <a:pt x="3248" y="4429"/>
                    <a:pt x="3206" y="4653"/>
                    <a:pt x="3142" y="4877"/>
                  </a:cubicBezTo>
                  <a:cubicBezTo>
                    <a:pt x="3088" y="5101"/>
                    <a:pt x="3078" y="5345"/>
                    <a:pt x="2833" y="5494"/>
                  </a:cubicBezTo>
                  <a:cubicBezTo>
                    <a:pt x="2535" y="5356"/>
                    <a:pt x="2482" y="5089"/>
                    <a:pt x="2449" y="4834"/>
                  </a:cubicBezTo>
                  <a:cubicBezTo>
                    <a:pt x="2364" y="3759"/>
                    <a:pt x="2290" y="2673"/>
                    <a:pt x="2215" y="1598"/>
                  </a:cubicBezTo>
                  <a:cubicBezTo>
                    <a:pt x="2215" y="1481"/>
                    <a:pt x="2258" y="1332"/>
                    <a:pt x="2343" y="1268"/>
                  </a:cubicBezTo>
                  <a:cubicBezTo>
                    <a:pt x="2588" y="1076"/>
                    <a:pt x="2865" y="916"/>
                    <a:pt x="3121" y="746"/>
                  </a:cubicBezTo>
                  <a:cubicBezTo>
                    <a:pt x="3450" y="203"/>
                    <a:pt x="3344" y="1"/>
                    <a:pt x="2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86;p65">
              <a:extLst>
                <a:ext uri="{FF2B5EF4-FFF2-40B4-BE49-F238E27FC236}">
                  <a16:creationId xmlns:a16="http://schemas.microsoft.com/office/drawing/2014/main" id="{601C3460-943A-3E43-23DF-CDBC33A72E19}"/>
                </a:ext>
              </a:extLst>
            </p:cNvPr>
            <p:cNvSpPr/>
            <p:nvPr/>
          </p:nvSpPr>
          <p:spPr>
            <a:xfrm>
              <a:off x="2974447" y="1830429"/>
              <a:ext cx="155779" cy="131781"/>
            </a:xfrm>
            <a:custGeom>
              <a:avLst/>
              <a:gdLst/>
              <a:ahLst/>
              <a:cxnLst/>
              <a:rect l="l" t="t" r="r" b="b"/>
              <a:pathLst>
                <a:path w="3291" h="2784" extrusionOk="0">
                  <a:moveTo>
                    <a:pt x="1629" y="0"/>
                  </a:moveTo>
                  <a:cubicBezTo>
                    <a:pt x="1363" y="107"/>
                    <a:pt x="1086" y="160"/>
                    <a:pt x="873" y="310"/>
                  </a:cubicBezTo>
                  <a:cubicBezTo>
                    <a:pt x="0" y="980"/>
                    <a:pt x="182" y="1843"/>
                    <a:pt x="618" y="2577"/>
                  </a:cubicBezTo>
                  <a:cubicBezTo>
                    <a:pt x="693" y="2713"/>
                    <a:pt x="833" y="2784"/>
                    <a:pt x="986" y="2784"/>
                  </a:cubicBezTo>
                  <a:cubicBezTo>
                    <a:pt x="1072" y="2784"/>
                    <a:pt x="1162" y="2762"/>
                    <a:pt x="1246" y="2716"/>
                  </a:cubicBezTo>
                  <a:cubicBezTo>
                    <a:pt x="1831" y="2385"/>
                    <a:pt x="2417" y="2044"/>
                    <a:pt x="2992" y="1694"/>
                  </a:cubicBezTo>
                  <a:cubicBezTo>
                    <a:pt x="3269" y="1523"/>
                    <a:pt x="3290" y="1374"/>
                    <a:pt x="3099" y="1108"/>
                  </a:cubicBezTo>
                  <a:cubicBezTo>
                    <a:pt x="2896" y="831"/>
                    <a:pt x="2673" y="554"/>
                    <a:pt x="2406" y="341"/>
                  </a:cubicBezTo>
                  <a:cubicBezTo>
                    <a:pt x="2193" y="171"/>
                    <a:pt x="1895" y="118"/>
                    <a:pt x="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87;p65">
              <a:extLst>
                <a:ext uri="{FF2B5EF4-FFF2-40B4-BE49-F238E27FC236}">
                  <a16:creationId xmlns:a16="http://schemas.microsoft.com/office/drawing/2014/main" id="{049CEE5D-BAD9-5EE1-F8F8-6118403620BF}"/>
                </a:ext>
              </a:extLst>
            </p:cNvPr>
            <p:cNvSpPr/>
            <p:nvPr/>
          </p:nvSpPr>
          <p:spPr>
            <a:xfrm>
              <a:off x="3327691" y="2100984"/>
              <a:ext cx="39335" cy="69156"/>
            </a:xfrm>
            <a:custGeom>
              <a:avLst/>
              <a:gdLst/>
              <a:ahLst/>
              <a:cxnLst/>
              <a:rect l="l" t="t" r="r" b="b"/>
              <a:pathLst>
                <a:path w="831" h="1461" extrusionOk="0">
                  <a:moveTo>
                    <a:pt x="399" y="1"/>
                  </a:moveTo>
                  <a:cubicBezTo>
                    <a:pt x="394" y="1"/>
                    <a:pt x="389" y="1"/>
                    <a:pt x="384" y="2"/>
                  </a:cubicBezTo>
                  <a:cubicBezTo>
                    <a:pt x="287" y="2"/>
                    <a:pt x="149" y="97"/>
                    <a:pt x="107" y="193"/>
                  </a:cubicBezTo>
                  <a:cubicBezTo>
                    <a:pt x="43" y="374"/>
                    <a:pt x="22" y="577"/>
                    <a:pt x="0" y="736"/>
                  </a:cubicBezTo>
                  <a:cubicBezTo>
                    <a:pt x="22" y="939"/>
                    <a:pt x="11" y="1109"/>
                    <a:pt x="64" y="1247"/>
                  </a:cubicBezTo>
                  <a:cubicBezTo>
                    <a:pt x="107" y="1343"/>
                    <a:pt x="235" y="1450"/>
                    <a:pt x="330" y="1460"/>
                  </a:cubicBezTo>
                  <a:cubicBezTo>
                    <a:pt x="336" y="1460"/>
                    <a:pt x="343" y="1461"/>
                    <a:pt x="350" y="1461"/>
                  </a:cubicBezTo>
                  <a:cubicBezTo>
                    <a:pt x="447" y="1461"/>
                    <a:pt x="588" y="1390"/>
                    <a:pt x="628" y="1311"/>
                  </a:cubicBezTo>
                  <a:cubicBezTo>
                    <a:pt x="820" y="949"/>
                    <a:pt x="831" y="555"/>
                    <a:pt x="671" y="182"/>
                  </a:cubicBezTo>
                  <a:cubicBezTo>
                    <a:pt x="630" y="92"/>
                    <a:pt x="494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88;p65">
              <a:extLst>
                <a:ext uri="{FF2B5EF4-FFF2-40B4-BE49-F238E27FC236}">
                  <a16:creationId xmlns:a16="http://schemas.microsoft.com/office/drawing/2014/main" id="{7D69E777-6AB0-AF26-4AB1-0835DDD5095F}"/>
                </a:ext>
              </a:extLst>
            </p:cNvPr>
            <p:cNvSpPr/>
            <p:nvPr/>
          </p:nvSpPr>
          <p:spPr>
            <a:xfrm>
              <a:off x="3070675" y="2103872"/>
              <a:ext cx="36306" cy="65275"/>
            </a:xfrm>
            <a:custGeom>
              <a:avLst/>
              <a:gdLst/>
              <a:ahLst/>
              <a:cxnLst/>
              <a:rect l="l" t="t" r="r" b="b"/>
              <a:pathLst>
                <a:path w="767" h="1379" extrusionOk="0">
                  <a:moveTo>
                    <a:pt x="497" y="0"/>
                  </a:moveTo>
                  <a:cubicBezTo>
                    <a:pt x="481" y="0"/>
                    <a:pt x="465" y="2"/>
                    <a:pt x="448" y="5"/>
                  </a:cubicBezTo>
                  <a:cubicBezTo>
                    <a:pt x="331" y="26"/>
                    <a:pt x="193" y="132"/>
                    <a:pt x="139" y="228"/>
                  </a:cubicBezTo>
                  <a:cubicBezTo>
                    <a:pt x="54" y="398"/>
                    <a:pt x="44" y="590"/>
                    <a:pt x="11" y="707"/>
                  </a:cubicBezTo>
                  <a:cubicBezTo>
                    <a:pt x="32" y="888"/>
                    <a:pt x="1" y="1015"/>
                    <a:pt x="54" y="1101"/>
                  </a:cubicBezTo>
                  <a:cubicBezTo>
                    <a:pt x="118" y="1218"/>
                    <a:pt x="224" y="1367"/>
                    <a:pt x="331" y="1377"/>
                  </a:cubicBezTo>
                  <a:cubicBezTo>
                    <a:pt x="334" y="1378"/>
                    <a:pt x="339" y="1378"/>
                    <a:pt x="343" y="1378"/>
                  </a:cubicBezTo>
                  <a:cubicBezTo>
                    <a:pt x="441" y="1378"/>
                    <a:pt x="609" y="1256"/>
                    <a:pt x="640" y="1154"/>
                  </a:cubicBezTo>
                  <a:cubicBezTo>
                    <a:pt x="714" y="878"/>
                    <a:pt x="756" y="579"/>
                    <a:pt x="756" y="292"/>
                  </a:cubicBezTo>
                  <a:cubicBezTo>
                    <a:pt x="766" y="146"/>
                    <a:pt x="661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89;p65">
              <a:extLst>
                <a:ext uri="{FF2B5EF4-FFF2-40B4-BE49-F238E27FC236}">
                  <a16:creationId xmlns:a16="http://schemas.microsoft.com/office/drawing/2014/main" id="{EDEDAC15-7BF8-238E-017E-7B2A32C4EA50}"/>
                </a:ext>
              </a:extLst>
            </p:cNvPr>
            <p:cNvSpPr/>
            <p:nvPr/>
          </p:nvSpPr>
          <p:spPr>
            <a:xfrm>
              <a:off x="3476316" y="2057201"/>
              <a:ext cx="22721" cy="57465"/>
            </a:xfrm>
            <a:custGeom>
              <a:avLst/>
              <a:gdLst/>
              <a:ahLst/>
              <a:cxnLst/>
              <a:rect l="l" t="t" r="r" b="b"/>
              <a:pathLst>
                <a:path w="480" h="1214" extrusionOk="0">
                  <a:moveTo>
                    <a:pt x="288" y="0"/>
                  </a:moveTo>
                  <a:cubicBezTo>
                    <a:pt x="97" y="203"/>
                    <a:pt x="0" y="894"/>
                    <a:pt x="97" y="1214"/>
                  </a:cubicBezTo>
                  <a:cubicBezTo>
                    <a:pt x="395" y="969"/>
                    <a:pt x="480" y="416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90;p65">
              <a:extLst>
                <a:ext uri="{FF2B5EF4-FFF2-40B4-BE49-F238E27FC236}">
                  <a16:creationId xmlns:a16="http://schemas.microsoft.com/office/drawing/2014/main" id="{424E16D8-7F1C-1C49-CC46-7A95FC58E5F5}"/>
                </a:ext>
              </a:extLst>
            </p:cNvPr>
            <p:cNvSpPr/>
            <p:nvPr/>
          </p:nvSpPr>
          <p:spPr>
            <a:xfrm>
              <a:off x="3148300" y="1930207"/>
              <a:ext cx="21206" cy="61015"/>
            </a:xfrm>
            <a:custGeom>
              <a:avLst/>
              <a:gdLst/>
              <a:ahLst/>
              <a:cxnLst/>
              <a:rect l="l" t="t" r="r" b="b"/>
              <a:pathLst>
                <a:path w="448" h="1289" extrusionOk="0">
                  <a:moveTo>
                    <a:pt x="287" y="0"/>
                  </a:moveTo>
                  <a:lnTo>
                    <a:pt x="287" y="0"/>
                  </a:lnTo>
                  <a:cubicBezTo>
                    <a:pt x="128" y="213"/>
                    <a:pt x="64" y="447"/>
                    <a:pt x="11" y="1033"/>
                  </a:cubicBezTo>
                  <a:cubicBezTo>
                    <a:pt x="0" y="1107"/>
                    <a:pt x="43" y="1193"/>
                    <a:pt x="74" y="1289"/>
                  </a:cubicBezTo>
                  <a:cubicBezTo>
                    <a:pt x="362" y="1001"/>
                    <a:pt x="448" y="501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91;p65">
              <a:extLst>
                <a:ext uri="{FF2B5EF4-FFF2-40B4-BE49-F238E27FC236}">
                  <a16:creationId xmlns:a16="http://schemas.microsoft.com/office/drawing/2014/main" id="{EE711705-E207-FE3F-D809-40569EC6EAC8}"/>
                </a:ext>
              </a:extLst>
            </p:cNvPr>
            <p:cNvSpPr/>
            <p:nvPr/>
          </p:nvSpPr>
          <p:spPr>
            <a:xfrm>
              <a:off x="3306013" y="1945306"/>
              <a:ext cx="24236" cy="51974"/>
            </a:xfrm>
            <a:custGeom>
              <a:avLst/>
              <a:gdLst/>
              <a:ahLst/>
              <a:cxnLst/>
              <a:rect l="l" t="t" r="r" b="b"/>
              <a:pathLst>
                <a:path w="512" h="1098" extrusionOk="0">
                  <a:moveTo>
                    <a:pt x="203" y="1"/>
                  </a:moveTo>
                  <a:cubicBezTo>
                    <a:pt x="139" y="352"/>
                    <a:pt x="75" y="682"/>
                    <a:pt x="0" y="1098"/>
                  </a:cubicBezTo>
                  <a:cubicBezTo>
                    <a:pt x="490" y="959"/>
                    <a:pt x="331" y="565"/>
                    <a:pt x="447" y="331"/>
                  </a:cubicBezTo>
                  <a:cubicBezTo>
                    <a:pt x="511" y="182"/>
                    <a:pt x="469" y="22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92;p65">
              <a:extLst>
                <a:ext uri="{FF2B5EF4-FFF2-40B4-BE49-F238E27FC236}">
                  <a16:creationId xmlns:a16="http://schemas.microsoft.com/office/drawing/2014/main" id="{54736E2C-AE1F-B0D7-3A2D-87B24C9E44D0}"/>
                </a:ext>
              </a:extLst>
            </p:cNvPr>
            <p:cNvSpPr/>
            <p:nvPr/>
          </p:nvSpPr>
          <p:spPr>
            <a:xfrm>
              <a:off x="3072710" y="1977540"/>
              <a:ext cx="21679" cy="55003"/>
            </a:xfrm>
            <a:custGeom>
              <a:avLst/>
              <a:gdLst/>
              <a:ahLst/>
              <a:cxnLst/>
              <a:rect l="l" t="t" r="r" b="b"/>
              <a:pathLst>
                <a:path w="458" h="1162" extrusionOk="0">
                  <a:moveTo>
                    <a:pt x="299" y="1"/>
                  </a:moveTo>
                  <a:lnTo>
                    <a:pt x="299" y="1"/>
                  </a:lnTo>
                  <a:cubicBezTo>
                    <a:pt x="32" y="256"/>
                    <a:pt x="1" y="779"/>
                    <a:pt x="224" y="1162"/>
                  </a:cubicBezTo>
                  <a:cubicBezTo>
                    <a:pt x="458" y="757"/>
                    <a:pt x="330" y="374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93;p65">
              <a:extLst>
                <a:ext uri="{FF2B5EF4-FFF2-40B4-BE49-F238E27FC236}">
                  <a16:creationId xmlns:a16="http://schemas.microsoft.com/office/drawing/2014/main" id="{2E860CDD-A73E-E95A-B32D-3F931796320B}"/>
                </a:ext>
              </a:extLst>
            </p:cNvPr>
            <p:cNvSpPr/>
            <p:nvPr/>
          </p:nvSpPr>
          <p:spPr>
            <a:xfrm>
              <a:off x="3149294" y="2053131"/>
              <a:ext cx="20685" cy="47950"/>
            </a:xfrm>
            <a:custGeom>
              <a:avLst/>
              <a:gdLst/>
              <a:ahLst/>
              <a:cxnLst/>
              <a:rect l="l" t="t" r="r" b="b"/>
              <a:pathLst>
                <a:path w="437" h="1013" extrusionOk="0">
                  <a:moveTo>
                    <a:pt x="277" y="1"/>
                  </a:moveTo>
                  <a:lnTo>
                    <a:pt x="277" y="1"/>
                  </a:lnTo>
                  <a:cubicBezTo>
                    <a:pt x="43" y="204"/>
                    <a:pt x="1" y="554"/>
                    <a:pt x="160" y="1013"/>
                  </a:cubicBezTo>
                  <a:cubicBezTo>
                    <a:pt x="405" y="810"/>
                    <a:pt x="437" y="459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94;p65">
              <a:extLst>
                <a:ext uri="{FF2B5EF4-FFF2-40B4-BE49-F238E27FC236}">
                  <a16:creationId xmlns:a16="http://schemas.microsoft.com/office/drawing/2014/main" id="{51FFE67E-D4C4-90E6-69E4-953F193E4144}"/>
                </a:ext>
              </a:extLst>
            </p:cNvPr>
            <p:cNvSpPr/>
            <p:nvPr/>
          </p:nvSpPr>
          <p:spPr>
            <a:xfrm>
              <a:off x="3073704" y="2323402"/>
              <a:ext cx="75641" cy="45252"/>
            </a:xfrm>
            <a:custGeom>
              <a:avLst/>
              <a:gdLst/>
              <a:ahLst/>
              <a:cxnLst/>
              <a:rect l="l" t="t" r="r" b="b"/>
              <a:pathLst>
                <a:path w="1598" h="956" extrusionOk="0">
                  <a:moveTo>
                    <a:pt x="896" y="0"/>
                  </a:moveTo>
                  <a:cubicBezTo>
                    <a:pt x="620" y="0"/>
                    <a:pt x="327" y="112"/>
                    <a:pt x="171" y="306"/>
                  </a:cubicBezTo>
                  <a:cubicBezTo>
                    <a:pt x="1" y="508"/>
                    <a:pt x="32" y="721"/>
                    <a:pt x="288" y="828"/>
                  </a:cubicBezTo>
                  <a:cubicBezTo>
                    <a:pt x="437" y="902"/>
                    <a:pt x="607" y="913"/>
                    <a:pt x="767" y="955"/>
                  </a:cubicBezTo>
                  <a:cubicBezTo>
                    <a:pt x="959" y="913"/>
                    <a:pt x="1129" y="881"/>
                    <a:pt x="1289" y="849"/>
                  </a:cubicBezTo>
                  <a:cubicBezTo>
                    <a:pt x="1459" y="806"/>
                    <a:pt x="1598" y="711"/>
                    <a:pt x="1576" y="529"/>
                  </a:cubicBezTo>
                  <a:cubicBezTo>
                    <a:pt x="1544" y="391"/>
                    <a:pt x="1470" y="231"/>
                    <a:pt x="1363" y="146"/>
                  </a:cubicBezTo>
                  <a:cubicBezTo>
                    <a:pt x="1243" y="46"/>
                    <a:pt x="1073" y="0"/>
                    <a:pt x="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95;p65">
              <a:extLst>
                <a:ext uri="{FF2B5EF4-FFF2-40B4-BE49-F238E27FC236}">
                  <a16:creationId xmlns:a16="http://schemas.microsoft.com/office/drawing/2014/main" id="{476094F3-C2CA-2D6C-1DA7-2CFE5909C362}"/>
                </a:ext>
              </a:extLst>
            </p:cNvPr>
            <p:cNvSpPr/>
            <p:nvPr/>
          </p:nvSpPr>
          <p:spPr>
            <a:xfrm>
              <a:off x="3320639" y="2309439"/>
              <a:ext cx="73606" cy="40045"/>
            </a:xfrm>
            <a:custGeom>
              <a:avLst/>
              <a:gdLst/>
              <a:ahLst/>
              <a:cxnLst/>
              <a:rect l="l" t="t" r="r" b="b"/>
              <a:pathLst>
                <a:path w="1555" h="846" extrusionOk="0">
                  <a:moveTo>
                    <a:pt x="837" y="1"/>
                  </a:moveTo>
                  <a:cubicBezTo>
                    <a:pt x="572" y="1"/>
                    <a:pt x="297" y="79"/>
                    <a:pt x="171" y="228"/>
                  </a:cubicBezTo>
                  <a:cubicBezTo>
                    <a:pt x="0" y="431"/>
                    <a:pt x="64" y="654"/>
                    <a:pt x="320" y="739"/>
                  </a:cubicBezTo>
                  <a:cubicBezTo>
                    <a:pt x="469" y="782"/>
                    <a:pt x="628" y="803"/>
                    <a:pt x="809" y="846"/>
                  </a:cubicBezTo>
                  <a:cubicBezTo>
                    <a:pt x="969" y="793"/>
                    <a:pt x="1150" y="761"/>
                    <a:pt x="1320" y="675"/>
                  </a:cubicBezTo>
                  <a:cubicBezTo>
                    <a:pt x="1533" y="580"/>
                    <a:pt x="1555" y="335"/>
                    <a:pt x="1394" y="175"/>
                  </a:cubicBezTo>
                  <a:cubicBezTo>
                    <a:pt x="1282" y="58"/>
                    <a:pt x="1063" y="1"/>
                    <a:pt x="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96;p65">
              <a:extLst>
                <a:ext uri="{FF2B5EF4-FFF2-40B4-BE49-F238E27FC236}">
                  <a16:creationId xmlns:a16="http://schemas.microsoft.com/office/drawing/2014/main" id="{AB2F6BF6-5FA2-E206-4049-59D098EDE2F3}"/>
                </a:ext>
              </a:extLst>
            </p:cNvPr>
            <p:cNvSpPr/>
            <p:nvPr/>
          </p:nvSpPr>
          <p:spPr>
            <a:xfrm>
              <a:off x="3157862" y="2310622"/>
              <a:ext cx="18177" cy="14721"/>
            </a:xfrm>
            <a:custGeom>
              <a:avLst/>
              <a:gdLst/>
              <a:ahLst/>
              <a:cxnLst/>
              <a:rect l="l" t="t" r="r" b="b"/>
              <a:pathLst>
                <a:path w="384" h="311" extrusionOk="0">
                  <a:moveTo>
                    <a:pt x="158" y="1"/>
                  </a:moveTo>
                  <a:cubicBezTo>
                    <a:pt x="155" y="1"/>
                    <a:pt x="152" y="1"/>
                    <a:pt x="149" y="1"/>
                  </a:cubicBezTo>
                  <a:cubicBezTo>
                    <a:pt x="85" y="12"/>
                    <a:pt x="22" y="108"/>
                    <a:pt x="11" y="182"/>
                  </a:cubicBezTo>
                  <a:cubicBezTo>
                    <a:pt x="1" y="213"/>
                    <a:pt x="97" y="311"/>
                    <a:pt x="143" y="311"/>
                  </a:cubicBezTo>
                  <a:cubicBezTo>
                    <a:pt x="145" y="311"/>
                    <a:pt x="147" y="310"/>
                    <a:pt x="149" y="310"/>
                  </a:cubicBezTo>
                  <a:cubicBezTo>
                    <a:pt x="213" y="299"/>
                    <a:pt x="277" y="225"/>
                    <a:pt x="383" y="150"/>
                  </a:cubicBezTo>
                  <a:cubicBezTo>
                    <a:pt x="283" y="90"/>
                    <a:pt x="211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97;p65">
              <a:extLst>
                <a:ext uri="{FF2B5EF4-FFF2-40B4-BE49-F238E27FC236}">
                  <a16:creationId xmlns:a16="http://schemas.microsoft.com/office/drawing/2014/main" id="{60EE94B4-4D0F-207D-CA85-15600F235675}"/>
                </a:ext>
              </a:extLst>
            </p:cNvPr>
            <p:cNvSpPr/>
            <p:nvPr/>
          </p:nvSpPr>
          <p:spPr>
            <a:xfrm>
              <a:off x="3297919" y="2296564"/>
              <a:ext cx="15195" cy="18177"/>
            </a:xfrm>
            <a:custGeom>
              <a:avLst/>
              <a:gdLst/>
              <a:ahLst/>
              <a:cxnLst/>
              <a:rect l="l" t="t" r="r" b="b"/>
              <a:pathLst>
                <a:path w="321" h="384" extrusionOk="0">
                  <a:moveTo>
                    <a:pt x="171" y="0"/>
                  </a:moveTo>
                  <a:cubicBezTo>
                    <a:pt x="107" y="0"/>
                    <a:pt x="1" y="85"/>
                    <a:pt x="1" y="117"/>
                  </a:cubicBezTo>
                  <a:cubicBezTo>
                    <a:pt x="12" y="192"/>
                    <a:pt x="76" y="266"/>
                    <a:pt x="150" y="384"/>
                  </a:cubicBezTo>
                  <a:cubicBezTo>
                    <a:pt x="225" y="266"/>
                    <a:pt x="299" y="202"/>
                    <a:pt x="320" y="138"/>
                  </a:cubicBezTo>
                  <a:cubicBezTo>
                    <a:pt x="320" y="96"/>
                    <a:pt x="225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98;p65">
              <a:extLst>
                <a:ext uri="{FF2B5EF4-FFF2-40B4-BE49-F238E27FC236}">
                  <a16:creationId xmlns:a16="http://schemas.microsoft.com/office/drawing/2014/main" id="{5D3F9BA8-F763-190C-3CA5-92034FF15871}"/>
                </a:ext>
              </a:extLst>
            </p:cNvPr>
            <p:cNvSpPr/>
            <p:nvPr/>
          </p:nvSpPr>
          <p:spPr>
            <a:xfrm>
              <a:off x="3271271" y="2282932"/>
              <a:ext cx="15621" cy="17703"/>
            </a:xfrm>
            <a:custGeom>
              <a:avLst/>
              <a:gdLst/>
              <a:ahLst/>
              <a:cxnLst/>
              <a:rect l="l" t="t" r="r" b="b"/>
              <a:pathLst>
                <a:path w="330" h="374" extrusionOk="0">
                  <a:moveTo>
                    <a:pt x="159" y="0"/>
                  </a:moveTo>
                  <a:cubicBezTo>
                    <a:pt x="106" y="0"/>
                    <a:pt x="0" y="86"/>
                    <a:pt x="10" y="118"/>
                  </a:cubicBezTo>
                  <a:cubicBezTo>
                    <a:pt x="21" y="192"/>
                    <a:pt x="85" y="256"/>
                    <a:pt x="159" y="373"/>
                  </a:cubicBezTo>
                  <a:cubicBezTo>
                    <a:pt x="244" y="256"/>
                    <a:pt x="308" y="192"/>
                    <a:pt x="319" y="118"/>
                  </a:cubicBezTo>
                  <a:cubicBezTo>
                    <a:pt x="330" y="86"/>
                    <a:pt x="223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99;p65">
              <a:extLst>
                <a:ext uri="{FF2B5EF4-FFF2-40B4-BE49-F238E27FC236}">
                  <a16:creationId xmlns:a16="http://schemas.microsoft.com/office/drawing/2014/main" id="{8F042AAA-BEA2-D924-9ADA-0F43A1749DD0}"/>
                </a:ext>
              </a:extLst>
            </p:cNvPr>
            <p:cNvSpPr/>
            <p:nvPr/>
          </p:nvSpPr>
          <p:spPr>
            <a:xfrm>
              <a:off x="3305492" y="2261301"/>
              <a:ext cx="15195" cy="18177"/>
            </a:xfrm>
            <a:custGeom>
              <a:avLst/>
              <a:gdLst/>
              <a:ahLst/>
              <a:cxnLst/>
              <a:rect l="l" t="t" r="r" b="b"/>
              <a:pathLst>
                <a:path w="321" h="384" extrusionOk="0">
                  <a:moveTo>
                    <a:pt x="171" y="0"/>
                  </a:moveTo>
                  <a:cubicBezTo>
                    <a:pt x="118" y="64"/>
                    <a:pt x="32" y="117"/>
                    <a:pt x="11" y="181"/>
                  </a:cubicBezTo>
                  <a:cubicBezTo>
                    <a:pt x="1" y="223"/>
                    <a:pt x="86" y="287"/>
                    <a:pt x="160" y="383"/>
                  </a:cubicBezTo>
                  <a:cubicBezTo>
                    <a:pt x="235" y="287"/>
                    <a:pt x="309" y="223"/>
                    <a:pt x="320" y="149"/>
                  </a:cubicBezTo>
                  <a:cubicBezTo>
                    <a:pt x="320" y="107"/>
                    <a:pt x="224" y="53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2000;p65">
              <a:extLst>
                <a:ext uri="{FF2B5EF4-FFF2-40B4-BE49-F238E27FC236}">
                  <a16:creationId xmlns:a16="http://schemas.microsoft.com/office/drawing/2014/main" id="{2C0E4293-980E-0B9A-AD9C-00D488559E1C}"/>
                </a:ext>
              </a:extLst>
            </p:cNvPr>
            <p:cNvSpPr/>
            <p:nvPr/>
          </p:nvSpPr>
          <p:spPr>
            <a:xfrm>
              <a:off x="3158856" y="2274838"/>
              <a:ext cx="17703" cy="14721"/>
            </a:xfrm>
            <a:custGeom>
              <a:avLst/>
              <a:gdLst/>
              <a:ahLst/>
              <a:cxnLst/>
              <a:rect l="l" t="t" r="r" b="b"/>
              <a:pathLst>
                <a:path w="374" h="311" extrusionOk="0">
                  <a:moveTo>
                    <a:pt x="208" y="0"/>
                  </a:moveTo>
                  <a:cubicBezTo>
                    <a:pt x="206" y="0"/>
                    <a:pt x="205" y="1"/>
                    <a:pt x="203" y="1"/>
                  </a:cubicBezTo>
                  <a:cubicBezTo>
                    <a:pt x="128" y="22"/>
                    <a:pt x="64" y="97"/>
                    <a:pt x="1" y="140"/>
                  </a:cubicBezTo>
                  <a:cubicBezTo>
                    <a:pt x="43" y="204"/>
                    <a:pt x="97" y="310"/>
                    <a:pt x="150" y="310"/>
                  </a:cubicBezTo>
                  <a:cubicBezTo>
                    <a:pt x="213" y="310"/>
                    <a:pt x="277" y="225"/>
                    <a:pt x="374" y="161"/>
                  </a:cubicBezTo>
                  <a:cubicBezTo>
                    <a:pt x="302" y="90"/>
                    <a:pt x="241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2001;p65">
              <a:extLst>
                <a:ext uri="{FF2B5EF4-FFF2-40B4-BE49-F238E27FC236}">
                  <a16:creationId xmlns:a16="http://schemas.microsoft.com/office/drawing/2014/main" id="{F9AB058C-E5E9-FDA7-78C2-352724CB8556}"/>
                </a:ext>
              </a:extLst>
            </p:cNvPr>
            <p:cNvSpPr/>
            <p:nvPr/>
          </p:nvSpPr>
          <p:spPr>
            <a:xfrm>
              <a:off x="3118528" y="2296043"/>
              <a:ext cx="13680" cy="15147"/>
            </a:xfrm>
            <a:custGeom>
              <a:avLst/>
              <a:gdLst/>
              <a:ahLst/>
              <a:cxnLst/>
              <a:rect l="l" t="t" r="r" b="b"/>
              <a:pathLst>
                <a:path w="289" h="320" extrusionOk="0">
                  <a:moveTo>
                    <a:pt x="150" y="0"/>
                  </a:moveTo>
                  <a:cubicBezTo>
                    <a:pt x="97" y="11"/>
                    <a:pt x="12" y="75"/>
                    <a:pt x="12" y="128"/>
                  </a:cubicBezTo>
                  <a:cubicBezTo>
                    <a:pt x="1" y="182"/>
                    <a:pt x="76" y="234"/>
                    <a:pt x="140" y="320"/>
                  </a:cubicBezTo>
                  <a:cubicBezTo>
                    <a:pt x="214" y="234"/>
                    <a:pt x="289" y="182"/>
                    <a:pt x="289" y="128"/>
                  </a:cubicBezTo>
                  <a:cubicBezTo>
                    <a:pt x="289" y="85"/>
                    <a:pt x="192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2002;p65">
              <a:extLst>
                <a:ext uri="{FF2B5EF4-FFF2-40B4-BE49-F238E27FC236}">
                  <a16:creationId xmlns:a16="http://schemas.microsoft.com/office/drawing/2014/main" id="{81ED8532-8885-66B3-107F-6536D1A166E7}"/>
                </a:ext>
              </a:extLst>
            </p:cNvPr>
            <p:cNvSpPr/>
            <p:nvPr/>
          </p:nvSpPr>
          <p:spPr>
            <a:xfrm>
              <a:off x="3269709" y="1799190"/>
              <a:ext cx="32282" cy="88232"/>
            </a:xfrm>
            <a:custGeom>
              <a:avLst/>
              <a:gdLst/>
              <a:ahLst/>
              <a:cxnLst/>
              <a:rect l="l" t="t" r="r" b="b"/>
              <a:pathLst>
                <a:path w="682" h="1864" extrusionOk="0">
                  <a:moveTo>
                    <a:pt x="682" y="0"/>
                  </a:moveTo>
                  <a:lnTo>
                    <a:pt x="682" y="0"/>
                  </a:lnTo>
                  <a:cubicBezTo>
                    <a:pt x="352" y="171"/>
                    <a:pt x="352" y="171"/>
                    <a:pt x="299" y="309"/>
                  </a:cubicBezTo>
                  <a:cubicBezTo>
                    <a:pt x="54" y="1055"/>
                    <a:pt x="1" y="1523"/>
                    <a:pt x="161" y="1864"/>
                  </a:cubicBezTo>
                  <a:cubicBezTo>
                    <a:pt x="438" y="1246"/>
                    <a:pt x="523" y="671"/>
                    <a:pt x="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2003;p65">
              <a:extLst>
                <a:ext uri="{FF2B5EF4-FFF2-40B4-BE49-F238E27FC236}">
                  <a16:creationId xmlns:a16="http://schemas.microsoft.com/office/drawing/2014/main" id="{17A5B82B-DE3C-5D03-B22D-4D874F8B27C7}"/>
                </a:ext>
              </a:extLst>
            </p:cNvPr>
            <p:cNvSpPr/>
            <p:nvPr/>
          </p:nvSpPr>
          <p:spPr>
            <a:xfrm>
              <a:off x="3293423" y="1816845"/>
              <a:ext cx="38341" cy="78150"/>
            </a:xfrm>
            <a:custGeom>
              <a:avLst/>
              <a:gdLst/>
              <a:ahLst/>
              <a:cxnLst/>
              <a:rect l="l" t="t" r="r" b="b"/>
              <a:pathLst>
                <a:path w="810" h="1651" extrusionOk="0">
                  <a:moveTo>
                    <a:pt x="746" y="0"/>
                  </a:moveTo>
                  <a:lnTo>
                    <a:pt x="746" y="0"/>
                  </a:lnTo>
                  <a:cubicBezTo>
                    <a:pt x="341" y="426"/>
                    <a:pt x="235" y="958"/>
                    <a:pt x="22" y="1427"/>
                  </a:cubicBezTo>
                  <a:cubicBezTo>
                    <a:pt x="0" y="1469"/>
                    <a:pt x="86" y="1544"/>
                    <a:pt x="138" y="1650"/>
                  </a:cubicBezTo>
                  <a:cubicBezTo>
                    <a:pt x="543" y="1086"/>
                    <a:pt x="810" y="394"/>
                    <a:pt x="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2004;p65">
              <a:extLst>
                <a:ext uri="{FF2B5EF4-FFF2-40B4-BE49-F238E27FC236}">
                  <a16:creationId xmlns:a16="http://schemas.microsoft.com/office/drawing/2014/main" id="{622344B0-639F-9489-0236-88005F34C71F}"/>
                </a:ext>
              </a:extLst>
            </p:cNvPr>
            <p:cNvSpPr/>
            <p:nvPr/>
          </p:nvSpPr>
          <p:spPr>
            <a:xfrm>
              <a:off x="3167944" y="1815283"/>
              <a:ext cx="29774" cy="63571"/>
            </a:xfrm>
            <a:custGeom>
              <a:avLst/>
              <a:gdLst/>
              <a:ahLst/>
              <a:cxnLst/>
              <a:rect l="l" t="t" r="r" b="b"/>
              <a:pathLst>
                <a:path w="629" h="1343" extrusionOk="0">
                  <a:moveTo>
                    <a:pt x="256" y="1"/>
                  </a:moveTo>
                  <a:lnTo>
                    <a:pt x="256" y="1"/>
                  </a:lnTo>
                  <a:cubicBezTo>
                    <a:pt x="0" y="289"/>
                    <a:pt x="213" y="566"/>
                    <a:pt x="267" y="842"/>
                  </a:cubicBezTo>
                  <a:cubicBezTo>
                    <a:pt x="298" y="1023"/>
                    <a:pt x="277" y="1290"/>
                    <a:pt x="618" y="1342"/>
                  </a:cubicBezTo>
                  <a:cubicBezTo>
                    <a:pt x="629" y="842"/>
                    <a:pt x="469" y="427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2005;p65">
              <a:extLst>
                <a:ext uri="{FF2B5EF4-FFF2-40B4-BE49-F238E27FC236}">
                  <a16:creationId xmlns:a16="http://schemas.microsoft.com/office/drawing/2014/main" id="{899A1FAC-57EE-7FA4-63CF-91EAB8C6F4F3}"/>
                </a:ext>
              </a:extLst>
            </p:cNvPr>
            <p:cNvSpPr/>
            <p:nvPr/>
          </p:nvSpPr>
          <p:spPr>
            <a:xfrm>
              <a:off x="3215797" y="1819874"/>
              <a:ext cx="16662" cy="63003"/>
            </a:xfrm>
            <a:custGeom>
              <a:avLst/>
              <a:gdLst/>
              <a:ahLst/>
              <a:cxnLst/>
              <a:rect l="l" t="t" r="r" b="b"/>
              <a:pathLst>
                <a:path w="352" h="1331" extrusionOk="0">
                  <a:moveTo>
                    <a:pt x="203" y="0"/>
                  </a:moveTo>
                  <a:cubicBezTo>
                    <a:pt x="1" y="330"/>
                    <a:pt x="118" y="703"/>
                    <a:pt x="118" y="1054"/>
                  </a:cubicBezTo>
                  <a:cubicBezTo>
                    <a:pt x="118" y="1118"/>
                    <a:pt x="224" y="1193"/>
                    <a:pt x="352" y="1331"/>
                  </a:cubicBezTo>
                  <a:lnTo>
                    <a:pt x="352" y="22"/>
                  </a:lnTo>
                  <a:cubicBezTo>
                    <a:pt x="299" y="22"/>
                    <a:pt x="256" y="1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2006;p65">
              <a:extLst>
                <a:ext uri="{FF2B5EF4-FFF2-40B4-BE49-F238E27FC236}">
                  <a16:creationId xmlns:a16="http://schemas.microsoft.com/office/drawing/2014/main" id="{7223EAB8-871F-6128-0C91-0DE519E4B4B1}"/>
                </a:ext>
              </a:extLst>
            </p:cNvPr>
            <p:cNvSpPr/>
            <p:nvPr/>
          </p:nvSpPr>
          <p:spPr>
            <a:xfrm>
              <a:off x="3193125" y="2195272"/>
              <a:ext cx="35833" cy="16662"/>
            </a:xfrm>
            <a:custGeom>
              <a:avLst/>
              <a:gdLst/>
              <a:ahLst/>
              <a:cxnLst/>
              <a:rect l="l" t="t" r="r" b="b"/>
              <a:pathLst>
                <a:path w="757" h="352" extrusionOk="0">
                  <a:moveTo>
                    <a:pt x="235" y="0"/>
                  </a:moveTo>
                  <a:cubicBezTo>
                    <a:pt x="182" y="0"/>
                    <a:pt x="118" y="32"/>
                    <a:pt x="64" y="64"/>
                  </a:cubicBezTo>
                  <a:cubicBezTo>
                    <a:pt x="33" y="85"/>
                    <a:pt x="0" y="149"/>
                    <a:pt x="12" y="181"/>
                  </a:cubicBezTo>
                  <a:cubicBezTo>
                    <a:pt x="33" y="234"/>
                    <a:pt x="64" y="288"/>
                    <a:pt x="118" y="319"/>
                  </a:cubicBezTo>
                  <a:cubicBezTo>
                    <a:pt x="161" y="341"/>
                    <a:pt x="235" y="330"/>
                    <a:pt x="373" y="352"/>
                  </a:cubicBezTo>
                  <a:cubicBezTo>
                    <a:pt x="459" y="309"/>
                    <a:pt x="608" y="234"/>
                    <a:pt x="746" y="160"/>
                  </a:cubicBezTo>
                  <a:cubicBezTo>
                    <a:pt x="757" y="149"/>
                    <a:pt x="735" y="43"/>
                    <a:pt x="724" y="43"/>
                  </a:cubicBezTo>
                  <a:cubicBezTo>
                    <a:pt x="565" y="21"/>
                    <a:pt x="405" y="11"/>
                    <a:pt x="235" y="0"/>
                  </a:cubicBezTo>
                  <a:close/>
                </a:path>
              </a:pathLst>
            </a:custGeom>
            <a:solidFill>
              <a:srgbClr val="D6E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7" name="Google Shape;2094;p65">
            <a:extLst>
              <a:ext uri="{FF2B5EF4-FFF2-40B4-BE49-F238E27FC236}">
                <a16:creationId xmlns:a16="http://schemas.microsoft.com/office/drawing/2014/main" id="{91973A28-FE56-46D7-C46B-1A06646C5E02}"/>
              </a:ext>
            </a:extLst>
          </p:cNvPr>
          <p:cNvGrpSpPr/>
          <p:nvPr/>
        </p:nvGrpSpPr>
        <p:grpSpPr>
          <a:xfrm rot="912467">
            <a:off x="7609193" y="1138800"/>
            <a:ext cx="1318581" cy="913074"/>
            <a:chOff x="2353783" y="3107063"/>
            <a:chExt cx="1318581" cy="913074"/>
          </a:xfrm>
        </p:grpSpPr>
        <p:sp>
          <p:nvSpPr>
            <p:cNvPr id="1608" name="Google Shape;2095;p65">
              <a:extLst>
                <a:ext uri="{FF2B5EF4-FFF2-40B4-BE49-F238E27FC236}">
                  <a16:creationId xmlns:a16="http://schemas.microsoft.com/office/drawing/2014/main" id="{45C83BF0-3C8B-F6EE-8DCE-6962296AAD2F}"/>
                </a:ext>
              </a:extLst>
            </p:cNvPr>
            <p:cNvSpPr/>
            <p:nvPr/>
          </p:nvSpPr>
          <p:spPr>
            <a:xfrm>
              <a:off x="2543972" y="3109124"/>
              <a:ext cx="1024434" cy="746060"/>
            </a:xfrm>
            <a:custGeom>
              <a:avLst/>
              <a:gdLst/>
              <a:ahLst/>
              <a:cxnLst/>
              <a:rect l="l" t="t" r="r" b="b"/>
              <a:pathLst>
                <a:path w="20877" h="15204" extrusionOk="0">
                  <a:moveTo>
                    <a:pt x="16185" y="2204"/>
                  </a:moveTo>
                  <a:cubicBezTo>
                    <a:pt x="16223" y="2204"/>
                    <a:pt x="16362" y="2344"/>
                    <a:pt x="16341" y="2386"/>
                  </a:cubicBezTo>
                  <a:cubicBezTo>
                    <a:pt x="16310" y="2492"/>
                    <a:pt x="16224" y="2587"/>
                    <a:pt x="16139" y="2651"/>
                  </a:cubicBezTo>
                  <a:cubicBezTo>
                    <a:pt x="16138" y="2653"/>
                    <a:pt x="16135" y="2654"/>
                    <a:pt x="16132" y="2654"/>
                  </a:cubicBezTo>
                  <a:cubicBezTo>
                    <a:pt x="16099" y="2654"/>
                    <a:pt x="15989" y="2548"/>
                    <a:pt x="15862" y="2460"/>
                  </a:cubicBezTo>
                  <a:cubicBezTo>
                    <a:pt x="16000" y="2343"/>
                    <a:pt x="16086" y="2247"/>
                    <a:pt x="16182" y="2204"/>
                  </a:cubicBezTo>
                  <a:cubicBezTo>
                    <a:pt x="16183" y="2204"/>
                    <a:pt x="16184" y="2204"/>
                    <a:pt x="16185" y="2204"/>
                  </a:cubicBezTo>
                  <a:close/>
                  <a:moveTo>
                    <a:pt x="6334" y="2215"/>
                  </a:moveTo>
                  <a:cubicBezTo>
                    <a:pt x="6388" y="2215"/>
                    <a:pt x="6515" y="2332"/>
                    <a:pt x="6515" y="2396"/>
                  </a:cubicBezTo>
                  <a:cubicBezTo>
                    <a:pt x="6526" y="2481"/>
                    <a:pt x="6419" y="2556"/>
                    <a:pt x="6324" y="2705"/>
                  </a:cubicBezTo>
                  <a:cubicBezTo>
                    <a:pt x="6217" y="2566"/>
                    <a:pt x="6111" y="2471"/>
                    <a:pt x="6121" y="2417"/>
                  </a:cubicBezTo>
                  <a:cubicBezTo>
                    <a:pt x="6142" y="2332"/>
                    <a:pt x="6249" y="2237"/>
                    <a:pt x="6334" y="2215"/>
                  </a:cubicBezTo>
                  <a:close/>
                  <a:moveTo>
                    <a:pt x="19461" y="9604"/>
                  </a:moveTo>
                  <a:cubicBezTo>
                    <a:pt x="19535" y="9678"/>
                    <a:pt x="19652" y="9753"/>
                    <a:pt x="19674" y="9848"/>
                  </a:cubicBezTo>
                  <a:cubicBezTo>
                    <a:pt x="19705" y="9997"/>
                    <a:pt x="19567" y="10082"/>
                    <a:pt x="19428" y="10082"/>
                  </a:cubicBezTo>
                  <a:cubicBezTo>
                    <a:pt x="19354" y="10082"/>
                    <a:pt x="19279" y="9987"/>
                    <a:pt x="19141" y="9891"/>
                  </a:cubicBezTo>
                  <a:cubicBezTo>
                    <a:pt x="19290" y="9763"/>
                    <a:pt x="19376" y="9678"/>
                    <a:pt x="19461" y="9604"/>
                  </a:cubicBezTo>
                  <a:close/>
                  <a:moveTo>
                    <a:pt x="19439" y="10274"/>
                  </a:moveTo>
                  <a:cubicBezTo>
                    <a:pt x="19535" y="10402"/>
                    <a:pt x="19620" y="10476"/>
                    <a:pt x="19631" y="10551"/>
                  </a:cubicBezTo>
                  <a:cubicBezTo>
                    <a:pt x="19669" y="10683"/>
                    <a:pt x="19572" y="10757"/>
                    <a:pt x="19476" y="10757"/>
                  </a:cubicBezTo>
                  <a:cubicBezTo>
                    <a:pt x="19464" y="10757"/>
                    <a:pt x="19451" y="10756"/>
                    <a:pt x="19439" y="10753"/>
                  </a:cubicBezTo>
                  <a:cubicBezTo>
                    <a:pt x="19365" y="10742"/>
                    <a:pt x="19258" y="10636"/>
                    <a:pt x="19258" y="10562"/>
                  </a:cubicBezTo>
                  <a:cubicBezTo>
                    <a:pt x="19248" y="10487"/>
                    <a:pt x="19343" y="10413"/>
                    <a:pt x="19439" y="10274"/>
                  </a:cubicBezTo>
                  <a:close/>
                  <a:moveTo>
                    <a:pt x="11987" y="1"/>
                  </a:moveTo>
                  <a:cubicBezTo>
                    <a:pt x="11529" y="11"/>
                    <a:pt x="11082" y="32"/>
                    <a:pt x="10625" y="43"/>
                  </a:cubicBezTo>
                  <a:lnTo>
                    <a:pt x="10539" y="43"/>
                  </a:lnTo>
                  <a:cubicBezTo>
                    <a:pt x="10422" y="65"/>
                    <a:pt x="10294" y="75"/>
                    <a:pt x="10178" y="96"/>
                  </a:cubicBezTo>
                  <a:lnTo>
                    <a:pt x="10092" y="96"/>
                  </a:lnTo>
                  <a:cubicBezTo>
                    <a:pt x="10007" y="118"/>
                    <a:pt x="9932" y="129"/>
                    <a:pt x="9858" y="139"/>
                  </a:cubicBezTo>
                  <a:cubicBezTo>
                    <a:pt x="9826" y="139"/>
                    <a:pt x="9804" y="150"/>
                    <a:pt x="9773" y="150"/>
                  </a:cubicBezTo>
                  <a:cubicBezTo>
                    <a:pt x="9698" y="160"/>
                    <a:pt x="9624" y="160"/>
                    <a:pt x="9549" y="171"/>
                  </a:cubicBezTo>
                  <a:cubicBezTo>
                    <a:pt x="9528" y="181"/>
                    <a:pt x="9496" y="181"/>
                    <a:pt x="9464" y="181"/>
                  </a:cubicBezTo>
                  <a:cubicBezTo>
                    <a:pt x="9283" y="235"/>
                    <a:pt x="9102" y="278"/>
                    <a:pt x="8921" y="320"/>
                  </a:cubicBezTo>
                  <a:cubicBezTo>
                    <a:pt x="8112" y="512"/>
                    <a:pt x="7335" y="756"/>
                    <a:pt x="6589" y="1118"/>
                  </a:cubicBezTo>
                  <a:cubicBezTo>
                    <a:pt x="6558" y="1140"/>
                    <a:pt x="6515" y="1140"/>
                    <a:pt x="6483" y="1151"/>
                  </a:cubicBezTo>
                  <a:cubicBezTo>
                    <a:pt x="6462" y="1161"/>
                    <a:pt x="6430" y="1172"/>
                    <a:pt x="6409" y="1182"/>
                  </a:cubicBezTo>
                  <a:cubicBezTo>
                    <a:pt x="6313" y="1236"/>
                    <a:pt x="6217" y="1289"/>
                    <a:pt x="6132" y="1342"/>
                  </a:cubicBezTo>
                  <a:lnTo>
                    <a:pt x="6004" y="1406"/>
                  </a:lnTo>
                  <a:lnTo>
                    <a:pt x="5589" y="1662"/>
                  </a:lnTo>
                  <a:cubicBezTo>
                    <a:pt x="5546" y="1683"/>
                    <a:pt x="5504" y="1704"/>
                    <a:pt x="5472" y="1736"/>
                  </a:cubicBezTo>
                  <a:cubicBezTo>
                    <a:pt x="5205" y="1927"/>
                    <a:pt x="4950" y="2119"/>
                    <a:pt x="4694" y="2311"/>
                  </a:cubicBezTo>
                  <a:cubicBezTo>
                    <a:pt x="4673" y="2332"/>
                    <a:pt x="4642" y="2353"/>
                    <a:pt x="4620" y="2374"/>
                  </a:cubicBezTo>
                  <a:cubicBezTo>
                    <a:pt x="4556" y="2428"/>
                    <a:pt x="4493" y="2492"/>
                    <a:pt x="4429" y="2545"/>
                  </a:cubicBezTo>
                  <a:cubicBezTo>
                    <a:pt x="4386" y="2577"/>
                    <a:pt x="4344" y="2620"/>
                    <a:pt x="4301" y="2651"/>
                  </a:cubicBezTo>
                  <a:cubicBezTo>
                    <a:pt x="4226" y="2726"/>
                    <a:pt x="4152" y="2800"/>
                    <a:pt x="4077" y="2864"/>
                  </a:cubicBezTo>
                  <a:lnTo>
                    <a:pt x="3183" y="3791"/>
                  </a:lnTo>
                  <a:cubicBezTo>
                    <a:pt x="3087" y="3897"/>
                    <a:pt x="2991" y="4004"/>
                    <a:pt x="2885" y="4120"/>
                  </a:cubicBezTo>
                  <a:cubicBezTo>
                    <a:pt x="2885" y="4132"/>
                    <a:pt x="2874" y="4142"/>
                    <a:pt x="2874" y="4153"/>
                  </a:cubicBezTo>
                  <a:cubicBezTo>
                    <a:pt x="2821" y="4217"/>
                    <a:pt x="2757" y="4281"/>
                    <a:pt x="2704" y="4344"/>
                  </a:cubicBezTo>
                  <a:cubicBezTo>
                    <a:pt x="2704" y="4355"/>
                    <a:pt x="2693" y="4366"/>
                    <a:pt x="2693" y="4376"/>
                  </a:cubicBezTo>
                  <a:cubicBezTo>
                    <a:pt x="2565" y="4589"/>
                    <a:pt x="2427" y="4792"/>
                    <a:pt x="2310" y="5004"/>
                  </a:cubicBezTo>
                  <a:cubicBezTo>
                    <a:pt x="2118" y="5355"/>
                    <a:pt x="1938" y="5717"/>
                    <a:pt x="1746" y="6069"/>
                  </a:cubicBezTo>
                  <a:cubicBezTo>
                    <a:pt x="1714" y="6133"/>
                    <a:pt x="1661" y="6197"/>
                    <a:pt x="1618" y="6271"/>
                  </a:cubicBezTo>
                  <a:cubicBezTo>
                    <a:pt x="1576" y="6356"/>
                    <a:pt x="1543" y="6441"/>
                    <a:pt x="1512" y="6526"/>
                  </a:cubicBezTo>
                  <a:cubicBezTo>
                    <a:pt x="1352" y="6952"/>
                    <a:pt x="1181" y="7368"/>
                    <a:pt x="1032" y="7794"/>
                  </a:cubicBezTo>
                  <a:cubicBezTo>
                    <a:pt x="649" y="8901"/>
                    <a:pt x="341" y="10040"/>
                    <a:pt x="170" y="11211"/>
                  </a:cubicBezTo>
                  <a:cubicBezTo>
                    <a:pt x="138" y="11424"/>
                    <a:pt x="117" y="11636"/>
                    <a:pt x="85" y="11849"/>
                  </a:cubicBezTo>
                  <a:cubicBezTo>
                    <a:pt x="85" y="11882"/>
                    <a:pt x="32" y="11913"/>
                    <a:pt x="10" y="11946"/>
                  </a:cubicBezTo>
                  <a:cubicBezTo>
                    <a:pt x="10" y="12031"/>
                    <a:pt x="0" y="12126"/>
                    <a:pt x="0" y="12211"/>
                  </a:cubicBezTo>
                  <a:cubicBezTo>
                    <a:pt x="21" y="12244"/>
                    <a:pt x="21" y="12286"/>
                    <a:pt x="53" y="12318"/>
                  </a:cubicBezTo>
                  <a:cubicBezTo>
                    <a:pt x="351" y="12670"/>
                    <a:pt x="660" y="13032"/>
                    <a:pt x="968" y="13382"/>
                  </a:cubicBezTo>
                  <a:cubicBezTo>
                    <a:pt x="990" y="13404"/>
                    <a:pt x="1022" y="13415"/>
                    <a:pt x="1054" y="13425"/>
                  </a:cubicBezTo>
                  <a:cubicBezTo>
                    <a:pt x="1096" y="12126"/>
                    <a:pt x="1309" y="10849"/>
                    <a:pt x="1703" y="9614"/>
                  </a:cubicBezTo>
                  <a:cubicBezTo>
                    <a:pt x="2044" y="8539"/>
                    <a:pt x="2374" y="7453"/>
                    <a:pt x="2991" y="6484"/>
                  </a:cubicBezTo>
                  <a:cubicBezTo>
                    <a:pt x="3609" y="5515"/>
                    <a:pt x="4258" y="4557"/>
                    <a:pt x="5078" y="3737"/>
                  </a:cubicBezTo>
                  <a:cubicBezTo>
                    <a:pt x="5269" y="3535"/>
                    <a:pt x="5493" y="3354"/>
                    <a:pt x="5706" y="3173"/>
                  </a:cubicBezTo>
                  <a:cubicBezTo>
                    <a:pt x="5567" y="3120"/>
                    <a:pt x="5429" y="3046"/>
                    <a:pt x="5451" y="2875"/>
                  </a:cubicBezTo>
                  <a:cubicBezTo>
                    <a:pt x="5461" y="2790"/>
                    <a:pt x="5546" y="2662"/>
                    <a:pt x="5621" y="2641"/>
                  </a:cubicBezTo>
                  <a:cubicBezTo>
                    <a:pt x="5627" y="2639"/>
                    <a:pt x="5634" y="2638"/>
                    <a:pt x="5641" y="2638"/>
                  </a:cubicBezTo>
                  <a:cubicBezTo>
                    <a:pt x="5707" y="2638"/>
                    <a:pt x="5808" y="2722"/>
                    <a:pt x="5865" y="2790"/>
                  </a:cubicBezTo>
                  <a:cubicBezTo>
                    <a:pt x="5908" y="2843"/>
                    <a:pt x="5887" y="2949"/>
                    <a:pt x="5887" y="3024"/>
                  </a:cubicBezTo>
                  <a:cubicBezTo>
                    <a:pt x="5993" y="2982"/>
                    <a:pt x="6100" y="2928"/>
                    <a:pt x="6196" y="2886"/>
                  </a:cubicBezTo>
                  <a:cubicBezTo>
                    <a:pt x="6962" y="2364"/>
                    <a:pt x="7782" y="1970"/>
                    <a:pt x="8687" y="1768"/>
                  </a:cubicBezTo>
                  <a:cubicBezTo>
                    <a:pt x="9336" y="1619"/>
                    <a:pt x="9996" y="1523"/>
                    <a:pt x="10646" y="1395"/>
                  </a:cubicBezTo>
                  <a:cubicBezTo>
                    <a:pt x="10667" y="1300"/>
                    <a:pt x="10667" y="1203"/>
                    <a:pt x="10710" y="1118"/>
                  </a:cubicBezTo>
                  <a:cubicBezTo>
                    <a:pt x="10752" y="1023"/>
                    <a:pt x="10838" y="948"/>
                    <a:pt x="10901" y="874"/>
                  </a:cubicBezTo>
                  <a:cubicBezTo>
                    <a:pt x="10976" y="938"/>
                    <a:pt x="11114" y="1002"/>
                    <a:pt x="11125" y="1076"/>
                  </a:cubicBezTo>
                  <a:cubicBezTo>
                    <a:pt x="11159" y="1329"/>
                    <a:pt x="11309" y="1367"/>
                    <a:pt x="11478" y="1367"/>
                  </a:cubicBezTo>
                  <a:cubicBezTo>
                    <a:pt x="11516" y="1367"/>
                    <a:pt x="11554" y="1365"/>
                    <a:pt x="11593" y="1364"/>
                  </a:cubicBezTo>
                  <a:cubicBezTo>
                    <a:pt x="12189" y="1427"/>
                    <a:pt x="12796" y="1449"/>
                    <a:pt x="13382" y="1565"/>
                  </a:cubicBezTo>
                  <a:cubicBezTo>
                    <a:pt x="14117" y="1714"/>
                    <a:pt x="14798" y="2034"/>
                    <a:pt x="15415" y="2481"/>
                  </a:cubicBezTo>
                  <a:cubicBezTo>
                    <a:pt x="15489" y="2535"/>
                    <a:pt x="15553" y="2598"/>
                    <a:pt x="15617" y="2662"/>
                  </a:cubicBezTo>
                  <a:cubicBezTo>
                    <a:pt x="15638" y="2684"/>
                    <a:pt x="15671" y="2705"/>
                    <a:pt x="15692" y="2726"/>
                  </a:cubicBezTo>
                  <a:cubicBezTo>
                    <a:pt x="15799" y="2800"/>
                    <a:pt x="15894" y="2875"/>
                    <a:pt x="15990" y="2949"/>
                  </a:cubicBezTo>
                  <a:cubicBezTo>
                    <a:pt x="16097" y="2939"/>
                    <a:pt x="16192" y="2928"/>
                    <a:pt x="16299" y="2928"/>
                  </a:cubicBezTo>
                  <a:lnTo>
                    <a:pt x="16299" y="3237"/>
                  </a:lnTo>
                  <a:cubicBezTo>
                    <a:pt x="16629" y="3642"/>
                    <a:pt x="17001" y="4025"/>
                    <a:pt x="17299" y="4451"/>
                  </a:cubicBezTo>
                  <a:cubicBezTo>
                    <a:pt x="17789" y="5142"/>
                    <a:pt x="17992" y="5973"/>
                    <a:pt x="18268" y="6761"/>
                  </a:cubicBezTo>
                  <a:cubicBezTo>
                    <a:pt x="18609" y="7740"/>
                    <a:pt x="18779" y="8762"/>
                    <a:pt x="18950" y="9795"/>
                  </a:cubicBezTo>
                  <a:cubicBezTo>
                    <a:pt x="18960" y="9848"/>
                    <a:pt x="18960" y="9902"/>
                    <a:pt x="18960" y="9954"/>
                  </a:cubicBezTo>
                  <a:cubicBezTo>
                    <a:pt x="18971" y="10115"/>
                    <a:pt x="18981" y="10274"/>
                    <a:pt x="19003" y="10434"/>
                  </a:cubicBezTo>
                  <a:cubicBezTo>
                    <a:pt x="19045" y="10742"/>
                    <a:pt x="19099" y="11040"/>
                    <a:pt x="19141" y="11338"/>
                  </a:cubicBezTo>
                  <a:cubicBezTo>
                    <a:pt x="19227" y="12095"/>
                    <a:pt x="19301" y="12840"/>
                    <a:pt x="19376" y="13595"/>
                  </a:cubicBezTo>
                  <a:cubicBezTo>
                    <a:pt x="20046" y="13893"/>
                    <a:pt x="20152" y="14543"/>
                    <a:pt x="20280" y="15203"/>
                  </a:cubicBezTo>
                  <a:cubicBezTo>
                    <a:pt x="20504" y="15043"/>
                    <a:pt x="20685" y="14894"/>
                    <a:pt x="20876" y="14756"/>
                  </a:cubicBezTo>
                  <a:cubicBezTo>
                    <a:pt x="20866" y="14532"/>
                    <a:pt x="20855" y="14309"/>
                    <a:pt x="20834" y="14075"/>
                  </a:cubicBezTo>
                  <a:cubicBezTo>
                    <a:pt x="20823" y="14054"/>
                    <a:pt x="20791" y="14032"/>
                    <a:pt x="20791" y="14011"/>
                  </a:cubicBezTo>
                  <a:lnTo>
                    <a:pt x="20663" y="11487"/>
                  </a:lnTo>
                  <a:cubicBezTo>
                    <a:pt x="20663" y="11445"/>
                    <a:pt x="20663" y="11402"/>
                    <a:pt x="20653" y="11360"/>
                  </a:cubicBezTo>
                  <a:cubicBezTo>
                    <a:pt x="20621" y="11104"/>
                    <a:pt x="20589" y="10838"/>
                    <a:pt x="20557" y="10572"/>
                  </a:cubicBezTo>
                  <a:cubicBezTo>
                    <a:pt x="20472" y="9987"/>
                    <a:pt x="20387" y="9401"/>
                    <a:pt x="20312" y="8816"/>
                  </a:cubicBezTo>
                  <a:cubicBezTo>
                    <a:pt x="20301" y="8752"/>
                    <a:pt x="20312" y="8667"/>
                    <a:pt x="20312" y="8592"/>
                  </a:cubicBezTo>
                  <a:cubicBezTo>
                    <a:pt x="20301" y="8570"/>
                    <a:pt x="20301" y="8539"/>
                    <a:pt x="20301" y="8518"/>
                  </a:cubicBezTo>
                  <a:cubicBezTo>
                    <a:pt x="20280" y="8432"/>
                    <a:pt x="20270" y="8358"/>
                    <a:pt x="20259" y="8283"/>
                  </a:cubicBezTo>
                  <a:cubicBezTo>
                    <a:pt x="20249" y="8251"/>
                    <a:pt x="20249" y="8230"/>
                    <a:pt x="20249" y="8198"/>
                  </a:cubicBezTo>
                  <a:cubicBezTo>
                    <a:pt x="20227" y="8059"/>
                    <a:pt x="20206" y="7932"/>
                    <a:pt x="20174" y="7794"/>
                  </a:cubicBezTo>
                  <a:cubicBezTo>
                    <a:pt x="20174" y="7772"/>
                    <a:pt x="20174" y="7740"/>
                    <a:pt x="20163" y="7709"/>
                  </a:cubicBezTo>
                  <a:cubicBezTo>
                    <a:pt x="20110" y="7527"/>
                    <a:pt x="20046" y="7347"/>
                    <a:pt x="19982" y="7165"/>
                  </a:cubicBezTo>
                  <a:cubicBezTo>
                    <a:pt x="19748" y="6410"/>
                    <a:pt x="19503" y="5653"/>
                    <a:pt x="19269" y="4898"/>
                  </a:cubicBezTo>
                  <a:cubicBezTo>
                    <a:pt x="19258" y="4855"/>
                    <a:pt x="19258" y="4813"/>
                    <a:pt x="19248" y="4770"/>
                  </a:cubicBezTo>
                  <a:cubicBezTo>
                    <a:pt x="19237" y="4749"/>
                    <a:pt x="19227" y="4717"/>
                    <a:pt x="19215" y="4695"/>
                  </a:cubicBezTo>
                  <a:cubicBezTo>
                    <a:pt x="19045" y="4387"/>
                    <a:pt x="18865" y="4089"/>
                    <a:pt x="18694" y="3780"/>
                  </a:cubicBezTo>
                  <a:cubicBezTo>
                    <a:pt x="18683" y="3770"/>
                    <a:pt x="18683" y="3758"/>
                    <a:pt x="18673" y="3748"/>
                  </a:cubicBezTo>
                  <a:cubicBezTo>
                    <a:pt x="18652" y="3716"/>
                    <a:pt x="18619" y="3684"/>
                    <a:pt x="18598" y="3642"/>
                  </a:cubicBezTo>
                  <a:cubicBezTo>
                    <a:pt x="18588" y="3631"/>
                    <a:pt x="18588" y="3621"/>
                    <a:pt x="18577" y="3609"/>
                  </a:cubicBezTo>
                  <a:cubicBezTo>
                    <a:pt x="18503" y="3524"/>
                    <a:pt x="18439" y="3429"/>
                    <a:pt x="18364" y="3333"/>
                  </a:cubicBezTo>
                  <a:cubicBezTo>
                    <a:pt x="18364" y="3322"/>
                    <a:pt x="18354" y="3311"/>
                    <a:pt x="18343" y="3301"/>
                  </a:cubicBezTo>
                  <a:lnTo>
                    <a:pt x="18183" y="3109"/>
                  </a:lnTo>
                  <a:cubicBezTo>
                    <a:pt x="18162" y="3077"/>
                    <a:pt x="18141" y="3056"/>
                    <a:pt x="18119" y="3024"/>
                  </a:cubicBezTo>
                  <a:cubicBezTo>
                    <a:pt x="18077" y="2982"/>
                    <a:pt x="18044" y="2928"/>
                    <a:pt x="18002" y="2886"/>
                  </a:cubicBezTo>
                  <a:cubicBezTo>
                    <a:pt x="17949" y="2833"/>
                    <a:pt x="17895" y="2769"/>
                    <a:pt x="17853" y="2715"/>
                  </a:cubicBezTo>
                  <a:cubicBezTo>
                    <a:pt x="17789" y="2651"/>
                    <a:pt x="17736" y="2587"/>
                    <a:pt x="17672" y="2535"/>
                  </a:cubicBezTo>
                  <a:lnTo>
                    <a:pt x="17171" y="2034"/>
                  </a:lnTo>
                  <a:cubicBezTo>
                    <a:pt x="17033" y="1927"/>
                    <a:pt x="16895" y="1811"/>
                    <a:pt x="16746" y="1693"/>
                  </a:cubicBezTo>
                  <a:cubicBezTo>
                    <a:pt x="16735" y="1693"/>
                    <a:pt x="16724" y="1683"/>
                    <a:pt x="16714" y="1683"/>
                  </a:cubicBezTo>
                  <a:cubicBezTo>
                    <a:pt x="16448" y="1513"/>
                    <a:pt x="16182" y="1352"/>
                    <a:pt x="15915" y="1193"/>
                  </a:cubicBezTo>
                  <a:cubicBezTo>
                    <a:pt x="15735" y="1087"/>
                    <a:pt x="15553" y="969"/>
                    <a:pt x="15383" y="863"/>
                  </a:cubicBezTo>
                  <a:cubicBezTo>
                    <a:pt x="15351" y="853"/>
                    <a:pt x="15330" y="853"/>
                    <a:pt x="15298" y="841"/>
                  </a:cubicBezTo>
                  <a:lnTo>
                    <a:pt x="15106" y="746"/>
                  </a:lnTo>
                  <a:cubicBezTo>
                    <a:pt x="15064" y="725"/>
                    <a:pt x="15032" y="714"/>
                    <a:pt x="14989" y="704"/>
                  </a:cubicBezTo>
                  <a:cubicBezTo>
                    <a:pt x="14702" y="607"/>
                    <a:pt x="14415" y="491"/>
                    <a:pt x="14117" y="416"/>
                  </a:cubicBezTo>
                  <a:cubicBezTo>
                    <a:pt x="13680" y="299"/>
                    <a:pt x="13232" y="214"/>
                    <a:pt x="12796" y="107"/>
                  </a:cubicBezTo>
                  <a:cubicBezTo>
                    <a:pt x="12754" y="96"/>
                    <a:pt x="12733" y="65"/>
                    <a:pt x="12700" y="54"/>
                  </a:cubicBezTo>
                  <a:cubicBezTo>
                    <a:pt x="12658" y="43"/>
                    <a:pt x="12615" y="43"/>
                    <a:pt x="12572" y="43"/>
                  </a:cubicBezTo>
                  <a:cubicBezTo>
                    <a:pt x="12498" y="32"/>
                    <a:pt x="12423" y="32"/>
                    <a:pt x="12349" y="22"/>
                  </a:cubicBezTo>
                  <a:cubicBezTo>
                    <a:pt x="12232" y="11"/>
                    <a:pt x="12104" y="11"/>
                    <a:pt x="11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2096;p65">
              <a:extLst>
                <a:ext uri="{FF2B5EF4-FFF2-40B4-BE49-F238E27FC236}">
                  <a16:creationId xmlns:a16="http://schemas.microsoft.com/office/drawing/2014/main" id="{9D2F4A7A-CB19-05A2-BFC9-D9619AA764EE}"/>
                </a:ext>
              </a:extLst>
            </p:cNvPr>
            <p:cNvSpPr/>
            <p:nvPr/>
          </p:nvSpPr>
          <p:spPr>
            <a:xfrm>
              <a:off x="2353783" y="3688279"/>
              <a:ext cx="541291" cy="308454"/>
            </a:xfrm>
            <a:custGeom>
              <a:avLst/>
              <a:gdLst/>
              <a:ahLst/>
              <a:cxnLst/>
              <a:rect l="l" t="t" r="r" b="b"/>
              <a:pathLst>
                <a:path w="11031" h="6286" extrusionOk="0">
                  <a:moveTo>
                    <a:pt x="6402" y="2731"/>
                  </a:moveTo>
                  <a:cubicBezTo>
                    <a:pt x="6617" y="2731"/>
                    <a:pt x="6833" y="2864"/>
                    <a:pt x="6921" y="3091"/>
                  </a:cubicBezTo>
                  <a:cubicBezTo>
                    <a:pt x="7070" y="3443"/>
                    <a:pt x="7176" y="3805"/>
                    <a:pt x="7304" y="4188"/>
                  </a:cubicBezTo>
                  <a:cubicBezTo>
                    <a:pt x="7325" y="4177"/>
                    <a:pt x="7389" y="4156"/>
                    <a:pt x="7442" y="4124"/>
                  </a:cubicBezTo>
                  <a:cubicBezTo>
                    <a:pt x="7685" y="3933"/>
                    <a:pt x="7963" y="3870"/>
                    <a:pt x="8248" y="3870"/>
                  </a:cubicBezTo>
                  <a:cubicBezTo>
                    <a:pt x="8313" y="3870"/>
                    <a:pt x="8378" y="3873"/>
                    <a:pt x="8443" y="3879"/>
                  </a:cubicBezTo>
                  <a:cubicBezTo>
                    <a:pt x="8731" y="3911"/>
                    <a:pt x="8943" y="4103"/>
                    <a:pt x="9029" y="4358"/>
                  </a:cubicBezTo>
                  <a:cubicBezTo>
                    <a:pt x="9156" y="4678"/>
                    <a:pt x="9220" y="5018"/>
                    <a:pt x="9284" y="5348"/>
                  </a:cubicBezTo>
                  <a:cubicBezTo>
                    <a:pt x="9294" y="5433"/>
                    <a:pt x="9199" y="5529"/>
                    <a:pt x="9156" y="5625"/>
                  </a:cubicBezTo>
                  <a:cubicBezTo>
                    <a:pt x="9081" y="5561"/>
                    <a:pt x="8965" y="5508"/>
                    <a:pt x="8932" y="5423"/>
                  </a:cubicBezTo>
                  <a:cubicBezTo>
                    <a:pt x="8858" y="5199"/>
                    <a:pt x="8826" y="4955"/>
                    <a:pt x="8762" y="4731"/>
                  </a:cubicBezTo>
                  <a:cubicBezTo>
                    <a:pt x="8659" y="4392"/>
                    <a:pt x="8485" y="4227"/>
                    <a:pt x="8237" y="4227"/>
                  </a:cubicBezTo>
                  <a:cubicBezTo>
                    <a:pt x="8125" y="4227"/>
                    <a:pt x="7999" y="4260"/>
                    <a:pt x="7858" y="4326"/>
                  </a:cubicBezTo>
                  <a:cubicBezTo>
                    <a:pt x="7719" y="4401"/>
                    <a:pt x="7591" y="4496"/>
                    <a:pt x="7453" y="4582"/>
                  </a:cubicBezTo>
                  <a:cubicBezTo>
                    <a:pt x="7363" y="4641"/>
                    <a:pt x="7277" y="4669"/>
                    <a:pt x="7200" y="4669"/>
                  </a:cubicBezTo>
                  <a:cubicBezTo>
                    <a:pt x="7041" y="4669"/>
                    <a:pt x="6921" y="4548"/>
                    <a:pt x="6878" y="4326"/>
                  </a:cubicBezTo>
                  <a:cubicBezTo>
                    <a:pt x="6825" y="4071"/>
                    <a:pt x="6782" y="3815"/>
                    <a:pt x="6718" y="3560"/>
                  </a:cubicBezTo>
                  <a:cubicBezTo>
                    <a:pt x="6636" y="3255"/>
                    <a:pt x="6512" y="3121"/>
                    <a:pt x="6346" y="3121"/>
                  </a:cubicBezTo>
                  <a:cubicBezTo>
                    <a:pt x="6211" y="3121"/>
                    <a:pt x="6048" y="3210"/>
                    <a:pt x="5856" y="3368"/>
                  </a:cubicBezTo>
                  <a:cubicBezTo>
                    <a:pt x="5643" y="3549"/>
                    <a:pt x="5462" y="3784"/>
                    <a:pt x="5303" y="4018"/>
                  </a:cubicBezTo>
                  <a:cubicBezTo>
                    <a:pt x="5143" y="4247"/>
                    <a:pt x="4988" y="4341"/>
                    <a:pt x="4838" y="4341"/>
                  </a:cubicBezTo>
                  <a:cubicBezTo>
                    <a:pt x="4667" y="4341"/>
                    <a:pt x="4503" y="4220"/>
                    <a:pt x="4344" y="4039"/>
                  </a:cubicBezTo>
                  <a:cubicBezTo>
                    <a:pt x="4206" y="3879"/>
                    <a:pt x="4046" y="3730"/>
                    <a:pt x="3876" y="3635"/>
                  </a:cubicBezTo>
                  <a:cubicBezTo>
                    <a:pt x="3759" y="3564"/>
                    <a:pt x="3629" y="3523"/>
                    <a:pt x="3499" y="3523"/>
                  </a:cubicBezTo>
                  <a:cubicBezTo>
                    <a:pt x="3392" y="3523"/>
                    <a:pt x="3284" y="3551"/>
                    <a:pt x="3184" y="3613"/>
                  </a:cubicBezTo>
                  <a:cubicBezTo>
                    <a:pt x="2918" y="3784"/>
                    <a:pt x="2779" y="4039"/>
                    <a:pt x="2822" y="4369"/>
                  </a:cubicBezTo>
                  <a:cubicBezTo>
                    <a:pt x="2833" y="4507"/>
                    <a:pt x="2886" y="4657"/>
                    <a:pt x="2949" y="4784"/>
                  </a:cubicBezTo>
                  <a:cubicBezTo>
                    <a:pt x="3013" y="4912"/>
                    <a:pt x="3035" y="5040"/>
                    <a:pt x="2907" y="5093"/>
                  </a:cubicBezTo>
                  <a:cubicBezTo>
                    <a:pt x="2894" y="5099"/>
                    <a:pt x="2877" y="5102"/>
                    <a:pt x="2858" y="5102"/>
                  </a:cubicBezTo>
                  <a:cubicBezTo>
                    <a:pt x="2782" y="5102"/>
                    <a:pt x="2673" y="5056"/>
                    <a:pt x="2630" y="4997"/>
                  </a:cubicBezTo>
                  <a:cubicBezTo>
                    <a:pt x="2386" y="4678"/>
                    <a:pt x="2322" y="3869"/>
                    <a:pt x="2811" y="3422"/>
                  </a:cubicBezTo>
                  <a:cubicBezTo>
                    <a:pt x="3014" y="3235"/>
                    <a:pt x="3267" y="3139"/>
                    <a:pt x="3525" y="3139"/>
                  </a:cubicBezTo>
                  <a:cubicBezTo>
                    <a:pt x="3768" y="3139"/>
                    <a:pt x="4015" y="3225"/>
                    <a:pt x="4227" y="3400"/>
                  </a:cubicBezTo>
                  <a:cubicBezTo>
                    <a:pt x="4430" y="3571"/>
                    <a:pt x="4631" y="3751"/>
                    <a:pt x="4855" y="3943"/>
                  </a:cubicBezTo>
                  <a:cubicBezTo>
                    <a:pt x="5004" y="3751"/>
                    <a:pt x="5142" y="3571"/>
                    <a:pt x="5281" y="3389"/>
                  </a:cubicBezTo>
                  <a:cubicBezTo>
                    <a:pt x="5526" y="3060"/>
                    <a:pt x="5856" y="2847"/>
                    <a:pt x="6261" y="2750"/>
                  </a:cubicBezTo>
                  <a:cubicBezTo>
                    <a:pt x="6307" y="2737"/>
                    <a:pt x="6354" y="2731"/>
                    <a:pt x="6402" y="2731"/>
                  </a:cubicBezTo>
                  <a:close/>
                  <a:moveTo>
                    <a:pt x="6970" y="1"/>
                  </a:moveTo>
                  <a:cubicBezTo>
                    <a:pt x="6792" y="1"/>
                    <a:pt x="6598" y="52"/>
                    <a:pt x="6377" y="153"/>
                  </a:cubicBezTo>
                  <a:cubicBezTo>
                    <a:pt x="6346" y="174"/>
                    <a:pt x="6314" y="185"/>
                    <a:pt x="6282" y="195"/>
                  </a:cubicBezTo>
                  <a:cubicBezTo>
                    <a:pt x="5750" y="643"/>
                    <a:pt x="5355" y="1186"/>
                    <a:pt x="5090" y="1899"/>
                  </a:cubicBezTo>
                  <a:cubicBezTo>
                    <a:pt x="5015" y="1771"/>
                    <a:pt x="4972" y="1697"/>
                    <a:pt x="4930" y="1622"/>
                  </a:cubicBezTo>
                  <a:cubicBezTo>
                    <a:pt x="4898" y="1612"/>
                    <a:pt x="4866" y="1601"/>
                    <a:pt x="4844" y="1579"/>
                  </a:cubicBezTo>
                  <a:cubicBezTo>
                    <a:pt x="4536" y="1229"/>
                    <a:pt x="4227" y="867"/>
                    <a:pt x="3929" y="515"/>
                  </a:cubicBezTo>
                  <a:cubicBezTo>
                    <a:pt x="3897" y="483"/>
                    <a:pt x="3897" y="441"/>
                    <a:pt x="3876" y="408"/>
                  </a:cubicBezTo>
                  <a:cubicBezTo>
                    <a:pt x="3684" y="344"/>
                    <a:pt x="3503" y="259"/>
                    <a:pt x="3301" y="228"/>
                  </a:cubicBezTo>
                  <a:cubicBezTo>
                    <a:pt x="3137" y="196"/>
                    <a:pt x="2995" y="178"/>
                    <a:pt x="2869" y="178"/>
                  </a:cubicBezTo>
                  <a:cubicBezTo>
                    <a:pt x="2498" y="178"/>
                    <a:pt x="2276" y="330"/>
                    <a:pt x="2076" y="696"/>
                  </a:cubicBezTo>
                  <a:cubicBezTo>
                    <a:pt x="1875" y="1058"/>
                    <a:pt x="1875" y="1473"/>
                    <a:pt x="1938" y="1878"/>
                  </a:cubicBezTo>
                  <a:cubicBezTo>
                    <a:pt x="1981" y="2133"/>
                    <a:pt x="2045" y="2378"/>
                    <a:pt x="2109" y="2655"/>
                  </a:cubicBezTo>
                  <a:cubicBezTo>
                    <a:pt x="1811" y="2591"/>
                    <a:pt x="1544" y="2516"/>
                    <a:pt x="1278" y="2463"/>
                  </a:cubicBezTo>
                  <a:cubicBezTo>
                    <a:pt x="1207" y="2447"/>
                    <a:pt x="1136" y="2440"/>
                    <a:pt x="1067" y="2440"/>
                  </a:cubicBezTo>
                  <a:cubicBezTo>
                    <a:pt x="624" y="2440"/>
                    <a:pt x="228" y="2749"/>
                    <a:pt x="118" y="3209"/>
                  </a:cubicBezTo>
                  <a:cubicBezTo>
                    <a:pt x="1" y="3709"/>
                    <a:pt x="224" y="4113"/>
                    <a:pt x="437" y="4529"/>
                  </a:cubicBezTo>
                  <a:cubicBezTo>
                    <a:pt x="735" y="5146"/>
                    <a:pt x="1321" y="5455"/>
                    <a:pt x="1875" y="5774"/>
                  </a:cubicBezTo>
                  <a:cubicBezTo>
                    <a:pt x="2537" y="6162"/>
                    <a:pt x="3268" y="6286"/>
                    <a:pt x="4012" y="6286"/>
                  </a:cubicBezTo>
                  <a:cubicBezTo>
                    <a:pt x="4045" y="6286"/>
                    <a:pt x="4078" y="6285"/>
                    <a:pt x="4110" y="6285"/>
                  </a:cubicBezTo>
                  <a:cubicBezTo>
                    <a:pt x="4326" y="6284"/>
                    <a:pt x="4542" y="6283"/>
                    <a:pt x="4758" y="6283"/>
                  </a:cubicBezTo>
                  <a:cubicBezTo>
                    <a:pt x="4918" y="6283"/>
                    <a:pt x="5078" y="6284"/>
                    <a:pt x="5238" y="6284"/>
                  </a:cubicBezTo>
                  <a:cubicBezTo>
                    <a:pt x="6554" y="6284"/>
                    <a:pt x="7869" y="6273"/>
                    <a:pt x="9178" y="6083"/>
                  </a:cubicBezTo>
                  <a:cubicBezTo>
                    <a:pt x="9561" y="6019"/>
                    <a:pt x="9954" y="5902"/>
                    <a:pt x="10316" y="5774"/>
                  </a:cubicBezTo>
                  <a:cubicBezTo>
                    <a:pt x="10763" y="5615"/>
                    <a:pt x="11030" y="5168"/>
                    <a:pt x="10945" y="4816"/>
                  </a:cubicBezTo>
                  <a:cubicBezTo>
                    <a:pt x="10838" y="4401"/>
                    <a:pt x="10583" y="4124"/>
                    <a:pt x="10189" y="3985"/>
                  </a:cubicBezTo>
                  <a:cubicBezTo>
                    <a:pt x="10029" y="3933"/>
                    <a:pt x="9880" y="3879"/>
                    <a:pt x="9699" y="3805"/>
                  </a:cubicBezTo>
                  <a:cubicBezTo>
                    <a:pt x="9753" y="3730"/>
                    <a:pt x="9795" y="3677"/>
                    <a:pt x="9838" y="3623"/>
                  </a:cubicBezTo>
                  <a:cubicBezTo>
                    <a:pt x="10082" y="3261"/>
                    <a:pt x="10370" y="2932"/>
                    <a:pt x="10562" y="2549"/>
                  </a:cubicBezTo>
                  <a:cubicBezTo>
                    <a:pt x="10855" y="1962"/>
                    <a:pt x="10427" y="1323"/>
                    <a:pt x="9794" y="1323"/>
                  </a:cubicBezTo>
                  <a:cubicBezTo>
                    <a:pt x="9784" y="1323"/>
                    <a:pt x="9773" y="1324"/>
                    <a:pt x="9763" y="1324"/>
                  </a:cubicBezTo>
                  <a:cubicBezTo>
                    <a:pt x="9230" y="1335"/>
                    <a:pt x="8816" y="1643"/>
                    <a:pt x="8421" y="1963"/>
                  </a:cubicBezTo>
                  <a:cubicBezTo>
                    <a:pt x="8358" y="2005"/>
                    <a:pt x="8305" y="2059"/>
                    <a:pt x="8230" y="2123"/>
                  </a:cubicBezTo>
                  <a:cubicBezTo>
                    <a:pt x="8187" y="1782"/>
                    <a:pt x="8145" y="1473"/>
                    <a:pt x="8092" y="1175"/>
                  </a:cubicBezTo>
                  <a:cubicBezTo>
                    <a:pt x="8059" y="973"/>
                    <a:pt x="8007" y="781"/>
                    <a:pt x="7953" y="590"/>
                  </a:cubicBezTo>
                  <a:cubicBezTo>
                    <a:pt x="7910" y="557"/>
                    <a:pt x="7847" y="526"/>
                    <a:pt x="7815" y="483"/>
                  </a:cubicBezTo>
                  <a:cubicBezTo>
                    <a:pt x="7544" y="158"/>
                    <a:pt x="7282" y="1"/>
                    <a:pt x="6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2097;p65">
              <a:extLst>
                <a:ext uri="{FF2B5EF4-FFF2-40B4-BE49-F238E27FC236}">
                  <a16:creationId xmlns:a16="http://schemas.microsoft.com/office/drawing/2014/main" id="{7BD8973B-B208-A768-E183-9782345BCF38}"/>
                </a:ext>
              </a:extLst>
            </p:cNvPr>
            <p:cNvSpPr/>
            <p:nvPr/>
          </p:nvSpPr>
          <p:spPr>
            <a:xfrm>
              <a:off x="2661981" y="3247497"/>
              <a:ext cx="764854" cy="606603"/>
            </a:xfrm>
            <a:custGeom>
              <a:avLst/>
              <a:gdLst/>
              <a:ahLst/>
              <a:cxnLst/>
              <a:rect l="l" t="t" r="r" b="b"/>
              <a:pathLst>
                <a:path w="15587" h="12362" extrusionOk="0">
                  <a:moveTo>
                    <a:pt x="9529" y="981"/>
                  </a:moveTo>
                  <a:cubicBezTo>
                    <a:pt x="9582" y="1045"/>
                    <a:pt x="9710" y="1141"/>
                    <a:pt x="9689" y="1162"/>
                  </a:cubicBezTo>
                  <a:cubicBezTo>
                    <a:pt x="9635" y="1269"/>
                    <a:pt x="9540" y="1343"/>
                    <a:pt x="9422" y="1471"/>
                  </a:cubicBezTo>
                  <a:cubicBezTo>
                    <a:pt x="9358" y="1354"/>
                    <a:pt x="9273" y="1258"/>
                    <a:pt x="9284" y="1226"/>
                  </a:cubicBezTo>
                  <a:cubicBezTo>
                    <a:pt x="9348" y="1130"/>
                    <a:pt x="9444" y="1066"/>
                    <a:pt x="9529" y="981"/>
                  </a:cubicBezTo>
                  <a:close/>
                  <a:moveTo>
                    <a:pt x="8944" y="1035"/>
                  </a:moveTo>
                  <a:cubicBezTo>
                    <a:pt x="9039" y="1151"/>
                    <a:pt x="9145" y="1258"/>
                    <a:pt x="9135" y="1279"/>
                  </a:cubicBezTo>
                  <a:cubicBezTo>
                    <a:pt x="9082" y="1364"/>
                    <a:pt x="8996" y="1439"/>
                    <a:pt x="8901" y="1471"/>
                  </a:cubicBezTo>
                  <a:cubicBezTo>
                    <a:pt x="8900" y="1471"/>
                    <a:pt x="8898" y="1471"/>
                    <a:pt x="8897" y="1471"/>
                  </a:cubicBezTo>
                  <a:cubicBezTo>
                    <a:pt x="8858" y="1471"/>
                    <a:pt x="8741" y="1352"/>
                    <a:pt x="8752" y="1300"/>
                  </a:cubicBezTo>
                  <a:cubicBezTo>
                    <a:pt x="8762" y="1226"/>
                    <a:pt x="8847" y="1162"/>
                    <a:pt x="8944" y="1035"/>
                  </a:cubicBezTo>
                  <a:close/>
                  <a:moveTo>
                    <a:pt x="863" y="6836"/>
                  </a:moveTo>
                  <a:cubicBezTo>
                    <a:pt x="938" y="6836"/>
                    <a:pt x="1012" y="6964"/>
                    <a:pt x="1087" y="7039"/>
                  </a:cubicBezTo>
                  <a:cubicBezTo>
                    <a:pt x="1033" y="7241"/>
                    <a:pt x="1033" y="7411"/>
                    <a:pt x="831" y="7411"/>
                  </a:cubicBezTo>
                  <a:cubicBezTo>
                    <a:pt x="693" y="7411"/>
                    <a:pt x="650" y="7305"/>
                    <a:pt x="661" y="7177"/>
                  </a:cubicBezTo>
                  <a:cubicBezTo>
                    <a:pt x="671" y="7028"/>
                    <a:pt x="661" y="6847"/>
                    <a:pt x="863" y="6836"/>
                  </a:cubicBezTo>
                  <a:close/>
                  <a:moveTo>
                    <a:pt x="1023" y="7560"/>
                  </a:moveTo>
                  <a:cubicBezTo>
                    <a:pt x="1118" y="7699"/>
                    <a:pt x="1204" y="7763"/>
                    <a:pt x="1215" y="7848"/>
                  </a:cubicBezTo>
                  <a:cubicBezTo>
                    <a:pt x="1224" y="7899"/>
                    <a:pt x="1117" y="8019"/>
                    <a:pt x="1080" y="8019"/>
                  </a:cubicBezTo>
                  <a:cubicBezTo>
                    <a:pt x="1078" y="8019"/>
                    <a:pt x="1077" y="8019"/>
                    <a:pt x="1076" y="8018"/>
                  </a:cubicBezTo>
                  <a:cubicBezTo>
                    <a:pt x="1002" y="7986"/>
                    <a:pt x="895" y="7922"/>
                    <a:pt x="874" y="7848"/>
                  </a:cubicBezTo>
                  <a:cubicBezTo>
                    <a:pt x="853" y="7794"/>
                    <a:pt x="948" y="7699"/>
                    <a:pt x="1023" y="7560"/>
                  </a:cubicBezTo>
                  <a:close/>
                  <a:moveTo>
                    <a:pt x="8410" y="1"/>
                  </a:moveTo>
                  <a:cubicBezTo>
                    <a:pt x="8375" y="1"/>
                    <a:pt x="8340" y="1"/>
                    <a:pt x="8305" y="2"/>
                  </a:cubicBezTo>
                  <a:cubicBezTo>
                    <a:pt x="7112" y="23"/>
                    <a:pt x="6005" y="385"/>
                    <a:pt x="5005" y="1035"/>
                  </a:cubicBezTo>
                  <a:cubicBezTo>
                    <a:pt x="4184" y="1577"/>
                    <a:pt x="3460" y="2216"/>
                    <a:pt x="2812" y="2940"/>
                  </a:cubicBezTo>
                  <a:cubicBezTo>
                    <a:pt x="2673" y="3100"/>
                    <a:pt x="2556" y="3281"/>
                    <a:pt x="2438" y="3451"/>
                  </a:cubicBezTo>
                  <a:cubicBezTo>
                    <a:pt x="2428" y="3568"/>
                    <a:pt x="2460" y="3696"/>
                    <a:pt x="2417" y="3803"/>
                  </a:cubicBezTo>
                  <a:cubicBezTo>
                    <a:pt x="2332" y="4047"/>
                    <a:pt x="2407" y="4229"/>
                    <a:pt x="2577" y="4409"/>
                  </a:cubicBezTo>
                  <a:cubicBezTo>
                    <a:pt x="2641" y="4473"/>
                    <a:pt x="2684" y="4622"/>
                    <a:pt x="2662" y="4697"/>
                  </a:cubicBezTo>
                  <a:cubicBezTo>
                    <a:pt x="2630" y="4761"/>
                    <a:pt x="2471" y="4761"/>
                    <a:pt x="2375" y="4803"/>
                  </a:cubicBezTo>
                  <a:cubicBezTo>
                    <a:pt x="2311" y="4835"/>
                    <a:pt x="2247" y="4889"/>
                    <a:pt x="2194" y="4931"/>
                  </a:cubicBezTo>
                  <a:cubicBezTo>
                    <a:pt x="2109" y="5005"/>
                    <a:pt x="2034" y="5133"/>
                    <a:pt x="1949" y="5154"/>
                  </a:cubicBezTo>
                  <a:cubicBezTo>
                    <a:pt x="1946" y="5155"/>
                    <a:pt x="1944" y="5155"/>
                    <a:pt x="1941" y="5155"/>
                  </a:cubicBezTo>
                  <a:cubicBezTo>
                    <a:pt x="1878" y="5155"/>
                    <a:pt x="1787" y="5024"/>
                    <a:pt x="1715" y="4963"/>
                  </a:cubicBezTo>
                  <a:lnTo>
                    <a:pt x="1555" y="4835"/>
                  </a:lnTo>
                  <a:cubicBezTo>
                    <a:pt x="1459" y="5027"/>
                    <a:pt x="1374" y="5229"/>
                    <a:pt x="1257" y="5410"/>
                  </a:cubicBezTo>
                  <a:cubicBezTo>
                    <a:pt x="789" y="6112"/>
                    <a:pt x="512" y="6900"/>
                    <a:pt x="320" y="7709"/>
                  </a:cubicBezTo>
                  <a:cubicBezTo>
                    <a:pt x="491" y="7955"/>
                    <a:pt x="469" y="8018"/>
                    <a:pt x="203" y="8135"/>
                  </a:cubicBezTo>
                  <a:cubicBezTo>
                    <a:pt x="139" y="8476"/>
                    <a:pt x="65" y="8828"/>
                    <a:pt x="1" y="9178"/>
                  </a:cubicBezTo>
                  <a:cubicBezTo>
                    <a:pt x="33" y="9168"/>
                    <a:pt x="65" y="9157"/>
                    <a:pt x="96" y="9136"/>
                  </a:cubicBezTo>
                  <a:cubicBezTo>
                    <a:pt x="317" y="9035"/>
                    <a:pt x="511" y="8984"/>
                    <a:pt x="689" y="8984"/>
                  </a:cubicBezTo>
                  <a:cubicBezTo>
                    <a:pt x="1001" y="8984"/>
                    <a:pt x="1263" y="9141"/>
                    <a:pt x="1534" y="9466"/>
                  </a:cubicBezTo>
                  <a:cubicBezTo>
                    <a:pt x="1566" y="9509"/>
                    <a:pt x="1629" y="9540"/>
                    <a:pt x="1672" y="9573"/>
                  </a:cubicBezTo>
                  <a:lnTo>
                    <a:pt x="1800" y="8998"/>
                  </a:lnTo>
                  <a:cubicBezTo>
                    <a:pt x="2024" y="7880"/>
                    <a:pt x="2386" y="6826"/>
                    <a:pt x="2982" y="5847"/>
                  </a:cubicBezTo>
                  <a:cubicBezTo>
                    <a:pt x="3610" y="4825"/>
                    <a:pt x="4217" y="3813"/>
                    <a:pt x="5175" y="3057"/>
                  </a:cubicBezTo>
                  <a:cubicBezTo>
                    <a:pt x="6145" y="2277"/>
                    <a:pt x="7191" y="1741"/>
                    <a:pt x="8445" y="1741"/>
                  </a:cubicBezTo>
                  <a:cubicBezTo>
                    <a:pt x="8525" y="1741"/>
                    <a:pt x="8606" y="1743"/>
                    <a:pt x="8688" y="1748"/>
                  </a:cubicBezTo>
                  <a:cubicBezTo>
                    <a:pt x="9135" y="1769"/>
                    <a:pt x="9582" y="1844"/>
                    <a:pt x="10029" y="1908"/>
                  </a:cubicBezTo>
                  <a:cubicBezTo>
                    <a:pt x="10593" y="1982"/>
                    <a:pt x="11104" y="2195"/>
                    <a:pt x="11466" y="2663"/>
                  </a:cubicBezTo>
                  <a:cubicBezTo>
                    <a:pt x="11775" y="3079"/>
                    <a:pt x="12084" y="3505"/>
                    <a:pt x="12350" y="3941"/>
                  </a:cubicBezTo>
                  <a:cubicBezTo>
                    <a:pt x="12819" y="4718"/>
                    <a:pt x="13223" y="5527"/>
                    <a:pt x="13330" y="6432"/>
                  </a:cubicBezTo>
                  <a:cubicBezTo>
                    <a:pt x="13510" y="7944"/>
                    <a:pt x="13638" y="9455"/>
                    <a:pt x="13787" y="10978"/>
                  </a:cubicBezTo>
                  <a:cubicBezTo>
                    <a:pt x="13894" y="11073"/>
                    <a:pt x="14000" y="11159"/>
                    <a:pt x="14096" y="11255"/>
                  </a:cubicBezTo>
                  <a:cubicBezTo>
                    <a:pt x="14373" y="11553"/>
                    <a:pt x="14639" y="11861"/>
                    <a:pt x="14916" y="12159"/>
                  </a:cubicBezTo>
                  <a:cubicBezTo>
                    <a:pt x="14958" y="12213"/>
                    <a:pt x="15012" y="12266"/>
                    <a:pt x="15086" y="12362"/>
                  </a:cubicBezTo>
                  <a:cubicBezTo>
                    <a:pt x="15267" y="12074"/>
                    <a:pt x="15427" y="11830"/>
                    <a:pt x="15587" y="11574"/>
                  </a:cubicBezTo>
                  <a:cubicBezTo>
                    <a:pt x="15523" y="10723"/>
                    <a:pt x="15490" y="9871"/>
                    <a:pt x="15405" y="9019"/>
                  </a:cubicBezTo>
                  <a:cubicBezTo>
                    <a:pt x="15299" y="8029"/>
                    <a:pt x="15182" y="7039"/>
                    <a:pt x="15033" y="6060"/>
                  </a:cubicBezTo>
                  <a:cubicBezTo>
                    <a:pt x="14979" y="5644"/>
                    <a:pt x="14820" y="5229"/>
                    <a:pt x="14703" y="4825"/>
                  </a:cubicBezTo>
                  <a:cubicBezTo>
                    <a:pt x="14641" y="4865"/>
                    <a:pt x="14586" y="4883"/>
                    <a:pt x="14535" y="4883"/>
                  </a:cubicBezTo>
                  <a:cubicBezTo>
                    <a:pt x="14428" y="4883"/>
                    <a:pt x="14346" y="4802"/>
                    <a:pt x="14288" y="4686"/>
                  </a:cubicBezTo>
                  <a:cubicBezTo>
                    <a:pt x="14236" y="4591"/>
                    <a:pt x="14190" y="4521"/>
                    <a:pt x="14111" y="4521"/>
                  </a:cubicBezTo>
                  <a:cubicBezTo>
                    <a:pt x="14075" y="4521"/>
                    <a:pt x="14032" y="4536"/>
                    <a:pt x="13979" y="4569"/>
                  </a:cubicBezTo>
                  <a:cubicBezTo>
                    <a:pt x="13957" y="4582"/>
                    <a:pt x="13923" y="4588"/>
                    <a:pt x="13889" y="4588"/>
                  </a:cubicBezTo>
                  <a:cubicBezTo>
                    <a:pt x="13843" y="4588"/>
                    <a:pt x="13795" y="4577"/>
                    <a:pt x="13777" y="4558"/>
                  </a:cubicBezTo>
                  <a:cubicBezTo>
                    <a:pt x="13734" y="4505"/>
                    <a:pt x="13692" y="4388"/>
                    <a:pt x="13723" y="4335"/>
                  </a:cubicBezTo>
                  <a:cubicBezTo>
                    <a:pt x="13798" y="4143"/>
                    <a:pt x="13787" y="4005"/>
                    <a:pt x="13617" y="3867"/>
                  </a:cubicBezTo>
                  <a:cubicBezTo>
                    <a:pt x="13574" y="3824"/>
                    <a:pt x="13543" y="3706"/>
                    <a:pt x="13574" y="3643"/>
                  </a:cubicBezTo>
                  <a:cubicBezTo>
                    <a:pt x="13606" y="3579"/>
                    <a:pt x="13692" y="3536"/>
                    <a:pt x="13766" y="3505"/>
                  </a:cubicBezTo>
                  <a:cubicBezTo>
                    <a:pt x="13862" y="3462"/>
                    <a:pt x="13968" y="3430"/>
                    <a:pt x="14075" y="3398"/>
                  </a:cubicBezTo>
                  <a:cubicBezTo>
                    <a:pt x="13905" y="3121"/>
                    <a:pt x="13734" y="2833"/>
                    <a:pt x="13553" y="2557"/>
                  </a:cubicBezTo>
                  <a:cubicBezTo>
                    <a:pt x="13042" y="1726"/>
                    <a:pt x="12435" y="981"/>
                    <a:pt x="11541" y="555"/>
                  </a:cubicBezTo>
                  <a:cubicBezTo>
                    <a:pt x="11126" y="364"/>
                    <a:pt x="10678" y="236"/>
                    <a:pt x="10231" y="172"/>
                  </a:cubicBezTo>
                  <a:cubicBezTo>
                    <a:pt x="9628" y="82"/>
                    <a:pt x="9015" y="1"/>
                    <a:pt x="8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2098;p65">
              <a:extLst>
                <a:ext uri="{FF2B5EF4-FFF2-40B4-BE49-F238E27FC236}">
                  <a16:creationId xmlns:a16="http://schemas.microsoft.com/office/drawing/2014/main" id="{040E95A3-C39D-7CC1-ACD6-3183D03AC538}"/>
                </a:ext>
              </a:extLst>
            </p:cNvPr>
            <p:cNvSpPr/>
            <p:nvPr/>
          </p:nvSpPr>
          <p:spPr>
            <a:xfrm>
              <a:off x="3147806" y="3775081"/>
              <a:ext cx="524558" cy="245056"/>
            </a:xfrm>
            <a:custGeom>
              <a:avLst/>
              <a:gdLst/>
              <a:ahLst/>
              <a:cxnLst/>
              <a:rect l="l" t="t" r="r" b="b"/>
              <a:pathLst>
                <a:path w="10690" h="4994" extrusionOk="0">
                  <a:moveTo>
                    <a:pt x="6243" y="1926"/>
                  </a:moveTo>
                  <a:cubicBezTo>
                    <a:pt x="6512" y="1926"/>
                    <a:pt x="6709" y="2070"/>
                    <a:pt x="6835" y="2387"/>
                  </a:cubicBezTo>
                  <a:cubicBezTo>
                    <a:pt x="6888" y="2526"/>
                    <a:pt x="6899" y="2685"/>
                    <a:pt x="6931" y="2824"/>
                  </a:cubicBezTo>
                  <a:cubicBezTo>
                    <a:pt x="6942" y="2888"/>
                    <a:pt x="6942" y="2940"/>
                    <a:pt x="6952" y="3004"/>
                  </a:cubicBezTo>
                  <a:cubicBezTo>
                    <a:pt x="7208" y="2898"/>
                    <a:pt x="7442" y="2791"/>
                    <a:pt x="7697" y="2717"/>
                  </a:cubicBezTo>
                  <a:cubicBezTo>
                    <a:pt x="7751" y="2701"/>
                    <a:pt x="7807" y="2693"/>
                    <a:pt x="7863" y="2693"/>
                  </a:cubicBezTo>
                  <a:cubicBezTo>
                    <a:pt x="8138" y="2693"/>
                    <a:pt x="8413" y="2879"/>
                    <a:pt x="8475" y="3153"/>
                  </a:cubicBezTo>
                  <a:cubicBezTo>
                    <a:pt x="8528" y="3409"/>
                    <a:pt x="8528" y="3686"/>
                    <a:pt x="8517" y="3952"/>
                  </a:cubicBezTo>
                  <a:cubicBezTo>
                    <a:pt x="8517" y="4016"/>
                    <a:pt x="8368" y="4069"/>
                    <a:pt x="8293" y="4133"/>
                  </a:cubicBezTo>
                  <a:cubicBezTo>
                    <a:pt x="8251" y="4059"/>
                    <a:pt x="8187" y="3984"/>
                    <a:pt x="8177" y="3910"/>
                  </a:cubicBezTo>
                  <a:cubicBezTo>
                    <a:pt x="8155" y="3760"/>
                    <a:pt x="8166" y="3600"/>
                    <a:pt x="8155" y="3451"/>
                  </a:cubicBezTo>
                  <a:cubicBezTo>
                    <a:pt x="8147" y="3236"/>
                    <a:pt x="8013" y="3098"/>
                    <a:pt x="7832" y="3098"/>
                  </a:cubicBezTo>
                  <a:cubicBezTo>
                    <a:pt x="7789" y="3098"/>
                    <a:pt x="7744" y="3105"/>
                    <a:pt x="7697" y="3122"/>
                  </a:cubicBezTo>
                  <a:cubicBezTo>
                    <a:pt x="7506" y="3186"/>
                    <a:pt x="7325" y="3281"/>
                    <a:pt x="7144" y="3377"/>
                  </a:cubicBezTo>
                  <a:cubicBezTo>
                    <a:pt x="7034" y="3447"/>
                    <a:pt x="6938" y="3481"/>
                    <a:pt x="6857" y="3481"/>
                  </a:cubicBezTo>
                  <a:cubicBezTo>
                    <a:pt x="6703" y="3481"/>
                    <a:pt x="6604" y="3356"/>
                    <a:pt x="6569" y="3111"/>
                  </a:cubicBezTo>
                  <a:cubicBezTo>
                    <a:pt x="6548" y="2919"/>
                    <a:pt x="6526" y="2717"/>
                    <a:pt x="6462" y="2536"/>
                  </a:cubicBezTo>
                  <a:cubicBezTo>
                    <a:pt x="6412" y="2378"/>
                    <a:pt x="6338" y="2307"/>
                    <a:pt x="6223" y="2307"/>
                  </a:cubicBezTo>
                  <a:cubicBezTo>
                    <a:pt x="6168" y="2307"/>
                    <a:pt x="6103" y="2324"/>
                    <a:pt x="6026" y="2355"/>
                  </a:cubicBezTo>
                  <a:cubicBezTo>
                    <a:pt x="5579" y="2536"/>
                    <a:pt x="5334" y="2909"/>
                    <a:pt x="5068" y="3281"/>
                  </a:cubicBezTo>
                  <a:cubicBezTo>
                    <a:pt x="4935" y="3462"/>
                    <a:pt x="4818" y="3550"/>
                    <a:pt x="4697" y="3550"/>
                  </a:cubicBezTo>
                  <a:cubicBezTo>
                    <a:pt x="4576" y="3550"/>
                    <a:pt x="4451" y="3462"/>
                    <a:pt x="4302" y="3292"/>
                  </a:cubicBezTo>
                  <a:cubicBezTo>
                    <a:pt x="4174" y="3143"/>
                    <a:pt x="4004" y="3004"/>
                    <a:pt x="3833" y="2930"/>
                  </a:cubicBezTo>
                  <a:cubicBezTo>
                    <a:pt x="3776" y="2903"/>
                    <a:pt x="3716" y="2891"/>
                    <a:pt x="3655" y="2891"/>
                  </a:cubicBezTo>
                  <a:cubicBezTo>
                    <a:pt x="3351" y="2891"/>
                    <a:pt x="3035" y="3202"/>
                    <a:pt x="3088" y="3600"/>
                  </a:cubicBezTo>
                  <a:cubicBezTo>
                    <a:pt x="3088" y="3686"/>
                    <a:pt x="3024" y="3771"/>
                    <a:pt x="2992" y="3846"/>
                  </a:cubicBezTo>
                  <a:cubicBezTo>
                    <a:pt x="2907" y="3803"/>
                    <a:pt x="2800" y="3782"/>
                    <a:pt x="2747" y="3707"/>
                  </a:cubicBezTo>
                  <a:cubicBezTo>
                    <a:pt x="2641" y="3569"/>
                    <a:pt x="2736" y="3132"/>
                    <a:pt x="2885" y="2951"/>
                  </a:cubicBezTo>
                  <a:cubicBezTo>
                    <a:pt x="3125" y="2660"/>
                    <a:pt x="3415" y="2516"/>
                    <a:pt x="3704" y="2516"/>
                  </a:cubicBezTo>
                  <a:cubicBezTo>
                    <a:pt x="4006" y="2516"/>
                    <a:pt x="4307" y="2673"/>
                    <a:pt x="4546" y="2983"/>
                  </a:cubicBezTo>
                  <a:cubicBezTo>
                    <a:pt x="4578" y="3026"/>
                    <a:pt x="4610" y="3068"/>
                    <a:pt x="4664" y="3153"/>
                  </a:cubicBezTo>
                  <a:cubicBezTo>
                    <a:pt x="4770" y="3015"/>
                    <a:pt x="4844" y="2919"/>
                    <a:pt x="4919" y="2813"/>
                  </a:cubicBezTo>
                  <a:cubicBezTo>
                    <a:pt x="5153" y="2493"/>
                    <a:pt x="5398" y="2185"/>
                    <a:pt x="5771" y="2036"/>
                  </a:cubicBezTo>
                  <a:cubicBezTo>
                    <a:pt x="5947" y="1964"/>
                    <a:pt x="6105" y="1926"/>
                    <a:pt x="6243" y="1926"/>
                  </a:cubicBezTo>
                  <a:close/>
                  <a:moveTo>
                    <a:pt x="6862" y="0"/>
                  </a:moveTo>
                  <a:cubicBezTo>
                    <a:pt x="6483" y="0"/>
                    <a:pt x="6205" y="243"/>
                    <a:pt x="5951" y="524"/>
                  </a:cubicBezTo>
                  <a:cubicBezTo>
                    <a:pt x="5866" y="631"/>
                    <a:pt x="5771" y="726"/>
                    <a:pt x="5686" y="822"/>
                  </a:cubicBezTo>
                  <a:cubicBezTo>
                    <a:pt x="5526" y="1078"/>
                    <a:pt x="5366" y="1322"/>
                    <a:pt x="5185" y="1610"/>
                  </a:cubicBezTo>
                  <a:cubicBezTo>
                    <a:pt x="5111" y="1514"/>
                    <a:pt x="5057" y="1461"/>
                    <a:pt x="5015" y="1407"/>
                  </a:cubicBezTo>
                  <a:cubicBezTo>
                    <a:pt x="4738" y="1109"/>
                    <a:pt x="4472" y="801"/>
                    <a:pt x="4195" y="503"/>
                  </a:cubicBezTo>
                  <a:cubicBezTo>
                    <a:pt x="4099" y="407"/>
                    <a:pt x="3993" y="321"/>
                    <a:pt x="3886" y="226"/>
                  </a:cubicBezTo>
                  <a:cubicBezTo>
                    <a:pt x="3791" y="205"/>
                    <a:pt x="3705" y="183"/>
                    <a:pt x="3620" y="162"/>
                  </a:cubicBezTo>
                  <a:cubicBezTo>
                    <a:pt x="3518" y="133"/>
                    <a:pt x="3419" y="119"/>
                    <a:pt x="3323" y="119"/>
                  </a:cubicBezTo>
                  <a:cubicBezTo>
                    <a:pt x="2963" y="119"/>
                    <a:pt x="2665" y="322"/>
                    <a:pt x="2513" y="683"/>
                  </a:cubicBezTo>
                  <a:cubicBezTo>
                    <a:pt x="2385" y="1035"/>
                    <a:pt x="2353" y="1407"/>
                    <a:pt x="2417" y="1769"/>
                  </a:cubicBezTo>
                  <a:cubicBezTo>
                    <a:pt x="2428" y="1854"/>
                    <a:pt x="2428" y="1940"/>
                    <a:pt x="2438" y="2046"/>
                  </a:cubicBezTo>
                  <a:cubicBezTo>
                    <a:pt x="2151" y="1982"/>
                    <a:pt x="1896" y="1897"/>
                    <a:pt x="1640" y="1866"/>
                  </a:cubicBezTo>
                  <a:cubicBezTo>
                    <a:pt x="1483" y="1854"/>
                    <a:pt x="1319" y="1836"/>
                    <a:pt x="1158" y="1836"/>
                  </a:cubicBezTo>
                  <a:cubicBezTo>
                    <a:pt x="1025" y="1836"/>
                    <a:pt x="893" y="1848"/>
                    <a:pt x="767" y="1887"/>
                  </a:cubicBezTo>
                  <a:cubicBezTo>
                    <a:pt x="214" y="2046"/>
                    <a:pt x="1" y="2685"/>
                    <a:pt x="352" y="3186"/>
                  </a:cubicBezTo>
                  <a:cubicBezTo>
                    <a:pt x="938" y="4048"/>
                    <a:pt x="1736" y="4559"/>
                    <a:pt x="2811" y="4580"/>
                  </a:cubicBezTo>
                  <a:cubicBezTo>
                    <a:pt x="3344" y="4591"/>
                    <a:pt x="3876" y="4601"/>
                    <a:pt x="4397" y="4644"/>
                  </a:cubicBezTo>
                  <a:cubicBezTo>
                    <a:pt x="5196" y="4719"/>
                    <a:pt x="5984" y="4793"/>
                    <a:pt x="6772" y="4889"/>
                  </a:cubicBezTo>
                  <a:cubicBezTo>
                    <a:pt x="7273" y="4952"/>
                    <a:pt x="7774" y="4993"/>
                    <a:pt x="8276" y="4993"/>
                  </a:cubicBezTo>
                  <a:cubicBezTo>
                    <a:pt x="8615" y="4993"/>
                    <a:pt x="8955" y="4975"/>
                    <a:pt x="9294" y="4932"/>
                  </a:cubicBezTo>
                  <a:cubicBezTo>
                    <a:pt x="9582" y="4889"/>
                    <a:pt x="9859" y="4825"/>
                    <a:pt x="10125" y="4729"/>
                  </a:cubicBezTo>
                  <a:cubicBezTo>
                    <a:pt x="10561" y="4559"/>
                    <a:pt x="10689" y="4048"/>
                    <a:pt x="10316" y="3803"/>
                  </a:cubicBezTo>
                  <a:cubicBezTo>
                    <a:pt x="10008" y="3590"/>
                    <a:pt x="9677" y="3420"/>
                    <a:pt x="9327" y="3207"/>
                  </a:cubicBezTo>
                  <a:cubicBezTo>
                    <a:pt x="9379" y="3132"/>
                    <a:pt x="9476" y="2994"/>
                    <a:pt x="9561" y="2855"/>
                  </a:cubicBezTo>
                  <a:cubicBezTo>
                    <a:pt x="9656" y="2706"/>
                    <a:pt x="9741" y="2557"/>
                    <a:pt x="9826" y="2408"/>
                  </a:cubicBezTo>
                  <a:cubicBezTo>
                    <a:pt x="10039" y="2003"/>
                    <a:pt x="10039" y="1599"/>
                    <a:pt x="9795" y="1333"/>
                  </a:cubicBezTo>
                  <a:cubicBezTo>
                    <a:pt x="9622" y="1133"/>
                    <a:pt x="9419" y="1054"/>
                    <a:pt x="9198" y="1054"/>
                  </a:cubicBezTo>
                  <a:cubicBezTo>
                    <a:pt x="9066" y="1054"/>
                    <a:pt x="8927" y="1083"/>
                    <a:pt x="8783" y="1131"/>
                  </a:cubicBezTo>
                  <a:cubicBezTo>
                    <a:pt x="8719" y="1163"/>
                    <a:pt x="8645" y="1173"/>
                    <a:pt x="8570" y="1184"/>
                  </a:cubicBezTo>
                  <a:cubicBezTo>
                    <a:pt x="8379" y="1322"/>
                    <a:pt x="8198" y="1471"/>
                    <a:pt x="7974" y="1631"/>
                  </a:cubicBezTo>
                  <a:cubicBezTo>
                    <a:pt x="7846" y="971"/>
                    <a:pt x="7740" y="321"/>
                    <a:pt x="7070" y="23"/>
                  </a:cubicBezTo>
                  <a:cubicBezTo>
                    <a:pt x="6997" y="8"/>
                    <a:pt x="6928" y="0"/>
                    <a:pt x="6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2099;p65">
              <a:extLst>
                <a:ext uri="{FF2B5EF4-FFF2-40B4-BE49-F238E27FC236}">
                  <a16:creationId xmlns:a16="http://schemas.microsoft.com/office/drawing/2014/main" id="{C18FB37B-A02B-B25F-91D4-A9D090C3DCE9}"/>
                </a:ext>
              </a:extLst>
            </p:cNvPr>
            <p:cNvSpPr/>
            <p:nvPr/>
          </p:nvSpPr>
          <p:spPr>
            <a:xfrm>
              <a:off x="2544463" y="3429345"/>
              <a:ext cx="73703" cy="265959"/>
            </a:xfrm>
            <a:custGeom>
              <a:avLst/>
              <a:gdLst/>
              <a:ahLst/>
              <a:cxnLst/>
              <a:rect l="l" t="t" r="r" b="b"/>
              <a:pathLst>
                <a:path w="1502" h="5420" extrusionOk="0">
                  <a:moveTo>
                    <a:pt x="1502" y="0"/>
                  </a:moveTo>
                  <a:cubicBezTo>
                    <a:pt x="1363" y="267"/>
                    <a:pt x="1204" y="523"/>
                    <a:pt x="1118" y="799"/>
                  </a:cubicBezTo>
                  <a:cubicBezTo>
                    <a:pt x="788" y="1885"/>
                    <a:pt x="480" y="2971"/>
                    <a:pt x="192" y="4067"/>
                  </a:cubicBezTo>
                  <a:cubicBezTo>
                    <a:pt x="75" y="4504"/>
                    <a:pt x="64" y="4973"/>
                    <a:pt x="0" y="5420"/>
                  </a:cubicBezTo>
                  <a:cubicBezTo>
                    <a:pt x="22" y="5387"/>
                    <a:pt x="75" y="5356"/>
                    <a:pt x="75" y="5323"/>
                  </a:cubicBezTo>
                  <a:cubicBezTo>
                    <a:pt x="107" y="5110"/>
                    <a:pt x="128" y="4898"/>
                    <a:pt x="160" y="4685"/>
                  </a:cubicBezTo>
                  <a:cubicBezTo>
                    <a:pt x="331" y="3514"/>
                    <a:pt x="639" y="2375"/>
                    <a:pt x="1022" y="1268"/>
                  </a:cubicBezTo>
                  <a:cubicBezTo>
                    <a:pt x="1171" y="842"/>
                    <a:pt x="1342" y="426"/>
                    <a:pt x="1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2100;p65">
              <a:extLst>
                <a:ext uri="{FF2B5EF4-FFF2-40B4-BE49-F238E27FC236}">
                  <a16:creationId xmlns:a16="http://schemas.microsoft.com/office/drawing/2014/main" id="{9E59AF0A-5AF0-C912-E85E-E3C987DAEB94}"/>
                </a:ext>
              </a:extLst>
            </p:cNvPr>
            <p:cNvSpPr/>
            <p:nvPr/>
          </p:nvSpPr>
          <p:spPr>
            <a:xfrm>
              <a:off x="2862032" y="3117367"/>
              <a:ext cx="146327" cy="48236"/>
            </a:xfrm>
            <a:custGeom>
              <a:avLst/>
              <a:gdLst/>
              <a:ahLst/>
              <a:cxnLst/>
              <a:rect l="l" t="t" r="r" b="b"/>
              <a:pathLst>
                <a:path w="2982" h="983" extrusionOk="0">
                  <a:moveTo>
                    <a:pt x="2866" y="0"/>
                  </a:moveTo>
                  <a:cubicBezTo>
                    <a:pt x="2855" y="0"/>
                    <a:pt x="2844" y="1"/>
                    <a:pt x="2833" y="3"/>
                  </a:cubicBezTo>
                  <a:cubicBezTo>
                    <a:pt x="2056" y="141"/>
                    <a:pt x="1300" y="344"/>
                    <a:pt x="576" y="663"/>
                  </a:cubicBezTo>
                  <a:cubicBezTo>
                    <a:pt x="374" y="748"/>
                    <a:pt x="193" y="876"/>
                    <a:pt x="1" y="983"/>
                  </a:cubicBezTo>
                  <a:cubicBezTo>
                    <a:pt x="33" y="972"/>
                    <a:pt x="76" y="972"/>
                    <a:pt x="107" y="950"/>
                  </a:cubicBezTo>
                  <a:cubicBezTo>
                    <a:pt x="853" y="588"/>
                    <a:pt x="1630" y="344"/>
                    <a:pt x="2439" y="152"/>
                  </a:cubicBezTo>
                  <a:cubicBezTo>
                    <a:pt x="2620" y="110"/>
                    <a:pt x="2801" y="67"/>
                    <a:pt x="2982" y="13"/>
                  </a:cubicBezTo>
                  <a:cubicBezTo>
                    <a:pt x="2948" y="13"/>
                    <a:pt x="2908" y="0"/>
                    <a:pt x="2866" y="0"/>
                  </a:cubicBezTo>
                  <a:close/>
                </a:path>
              </a:pathLst>
            </a:custGeom>
            <a:solidFill>
              <a:srgbClr val="B7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2101;p65">
              <a:extLst>
                <a:ext uri="{FF2B5EF4-FFF2-40B4-BE49-F238E27FC236}">
                  <a16:creationId xmlns:a16="http://schemas.microsoft.com/office/drawing/2014/main" id="{E3353513-E934-2D8A-6C96-BD590C13E4E8}"/>
                </a:ext>
              </a:extLst>
            </p:cNvPr>
            <p:cNvSpPr/>
            <p:nvPr/>
          </p:nvSpPr>
          <p:spPr>
            <a:xfrm>
              <a:off x="3488389" y="3343181"/>
              <a:ext cx="45488" cy="144217"/>
            </a:xfrm>
            <a:custGeom>
              <a:avLst/>
              <a:gdLst/>
              <a:ahLst/>
              <a:cxnLst/>
              <a:rect l="l" t="t" r="r" b="b"/>
              <a:pathLst>
                <a:path w="927" h="2939" extrusionOk="0">
                  <a:moveTo>
                    <a:pt x="1" y="0"/>
                  </a:moveTo>
                  <a:cubicBezTo>
                    <a:pt x="11" y="43"/>
                    <a:pt x="11" y="85"/>
                    <a:pt x="22" y="128"/>
                  </a:cubicBezTo>
                  <a:cubicBezTo>
                    <a:pt x="256" y="883"/>
                    <a:pt x="501" y="1640"/>
                    <a:pt x="735" y="2395"/>
                  </a:cubicBezTo>
                  <a:cubicBezTo>
                    <a:pt x="799" y="2577"/>
                    <a:pt x="863" y="2757"/>
                    <a:pt x="916" y="2939"/>
                  </a:cubicBezTo>
                  <a:cubicBezTo>
                    <a:pt x="916" y="2896"/>
                    <a:pt x="927" y="2842"/>
                    <a:pt x="916" y="2790"/>
                  </a:cubicBezTo>
                  <a:cubicBezTo>
                    <a:pt x="671" y="1980"/>
                    <a:pt x="437" y="1171"/>
                    <a:pt x="192" y="362"/>
                  </a:cubicBezTo>
                  <a:cubicBezTo>
                    <a:pt x="150" y="234"/>
                    <a:pt x="65" y="11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2102;p65">
              <a:extLst>
                <a:ext uri="{FF2B5EF4-FFF2-40B4-BE49-F238E27FC236}">
                  <a16:creationId xmlns:a16="http://schemas.microsoft.com/office/drawing/2014/main" id="{EC05A3A0-0B2C-4D57-A858-DC1938522D8A}"/>
                </a:ext>
              </a:extLst>
            </p:cNvPr>
            <p:cNvSpPr/>
            <p:nvPr/>
          </p:nvSpPr>
          <p:spPr>
            <a:xfrm>
              <a:off x="3540107" y="3530671"/>
              <a:ext cx="19383" cy="135875"/>
            </a:xfrm>
            <a:custGeom>
              <a:avLst/>
              <a:gdLst/>
              <a:ahLst/>
              <a:cxnLst/>
              <a:rect l="l" t="t" r="r" b="b"/>
              <a:pathLst>
                <a:path w="395" h="2769" extrusionOk="0">
                  <a:moveTo>
                    <a:pt x="11" y="1"/>
                  </a:moveTo>
                  <a:cubicBezTo>
                    <a:pt x="11" y="76"/>
                    <a:pt x="0" y="161"/>
                    <a:pt x="11" y="225"/>
                  </a:cubicBezTo>
                  <a:cubicBezTo>
                    <a:pt x="86" y="810"/>
                    <a:pt x="171" y="1396"/>
                    <a:pt x="256" y="1981"/>
                  </a:cubicBezTo>
                  <a:cubicBezTo>
                    <a:pt x="288" y="2247"/>
                    <a:pt x="320" y="2513"/>
                    <a:pt x="352" y="2769"/>
                  </a:cubicBezTo>
                  <a:cubicBezTo>
                    <a:pt x="362" y="2705"/>
                    <a:pt x="395" y="2631"/>
                    <a:pt x="384" y="2556"/>
                  </a:cubicBezTo>
                  <a:cubicBezTo>
                    <a:pt x="310" y="1907"/>
                    <a:pt x="235" y="1247"/>
                    <a:pt x="149" y="597"/>
                  </a:cubicBezTo>
                  <a:cubicBezTo>
                    <a:pt x="128" y="395"/>
                    <a:pt x="54" y="203"/>
                    <a:pt x="11" y="1"/>
                  </a:cubicBezTo>
                  <a:close/>
                </a:path>
              </a:pathLst>
            </a:custGeom>
            <a:solidFill>
              <a:srgbClr val="B7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2103;p65">
              <a:extLst>
                <a:ext uri="{FF2B5EF4-FFF2-40B4-BE49-F238E27FC236}">
                  <a16:creationId xmlns:a16="http://schemas.microsoft.com/office/drawing/2014/main" id="{FA371329-93EE-04EB-CF73-0134BB528F6C}"/>
                </a:ext>
              </a:extLst>
            </p:cNvPr>
            <p:cNvSpPr/>
            <p:nvPr/>
          </p:nvSpPr>
          <p:spPr>
            <a:xfrm>
              <a:off x="3167139" y="3111725"/>
              <a:ext cx="112370" cy="31945"/>
            </a:xfrm>
            <a:custGeom>
              <a:avLst/>
              <a:gdLst/>
              <a:ahLst/>
              <a:cxnLst/>
              <a:rect l="l" t="t" r="r" b="b"/>
              <a:pathLst>
                <a:path w="2290" h="651" extrusionOk="0">
                  <a:moveTo>
                    <a:pt x="0" y="1"/>
                  </a:moveTo>
                  <a:cubicBezTo>
                    <a:pt x="33" y="12"/>
                    <a:pt x="54" y="43"/>
                    <a:pt x="96" y="54"/>
                  </a:cubicBezTo>
                  <a:cubicBezTo>
                    <a:pt x="532" y="161"/>
                    <a:pt x="980" y="246"/>
                    <a:pt x="1417" y="363"/>
                  </a:cubicBezTo>
                  <a:cubicBezTo>
                    <a:pt x="1715" y="438"/>
                    <a:pt x="2002" y="554"/>
                    <a:pt x="2289" y="651"/>
                  </a:cubicBezTo>
                  <a:cubicBezTo>
                    <a:pt x="2215" y="597"/>
                    <a:pt x="2151" y="533"/>
                    <a:pt x="2077" y="501"/>
                  </a:cubicBezTo>
                  <a:cubicBezTo>
                    <a:pt x="1597" y="352"/>
                    <a:pt x="1118" y="192"/>
                    <a:pt x="639" y="65"/>
                  </a:cubicBezTo>
                  <a:cubicBezTo>
                    <a:pt x="437" y="12"/>
                    <a:pt x="213" y="2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2104;p65">
              <a:extLst>
                <a:ext uri="{FF2B5EF4-FFF2-40B4-BE49-F238E27FC236}">
                  <a16:creationId xmlns:a16="http://schemas.microsoft.com/office/drawing/2014/main" id="{334A827E-C22D-7EA2-82A9-9F192021BBB1}"/>
                </a:ext>
              </a:extLst>
            </p:cNvPr>
            <p:cNvSpPr/>
            <p:nvPr/>
          </p:nvSpPr>
          <p:spPr>
            <a:xfrm>
              <a:off x="2623364" y="3323799"/>
              <a:ext cx="52750" cy="93037"/>
            </a:xfrm>
            <a:custGeom>
              <a:avLst/>
              <a:gdLst/>
              <a:ahLst/>
              <a:cxnLst/>
              <a:rect l="l" t="t" r="r" b="b"/>
              <a:pathLst>
                <a:path w="1075" h="1896" extrusionOk="0">
                  <a:moveTo>
                    <a:pt x="1075" y="1"/>
                  </a:moveTo>
                  <a:lnTo>
                    <a:pt x="1075" y="1"/>
                  </a:lnTo>
                  <a:cubicBezTo>
                    <a:pt x="1022" y="44"/>
                    <a:pt x="958" y="76"/>
                    <a:pt x="916" y="129"/>
                  </a:cubicBezTo>
                  <a:cubicBezTo>
                    <a:pt x="734" y="427"/>
                    <a:pt x="532" y="725"/>
                    <a:pt x="372" y="1034"/>
                  </a:cubicBezTo>
                  <a:cubicBezTo>
                    <a:pt x="234" y="1311"/>
                    <a:pt x="128" y="1609"/>
                    <a:pt x="0" y="1896"/>
                  </a:cubicBezTo>
                  <a:cubicBezTo>
                    <a:pt x="43" y="1822"/>
                    <a:pt x="96" y="1758"/>
                    <a:pt x="128" y="1694"/>
                  </a:cubicBezTo>
                  <a:cubicBezTo>
                    <a:pt x="320" y="1342"/>
                    <a:pt x="500" y="980"/>
                    <a:pt x="692" y="629"/>
                  </a:cubicBezTo>
                  <a:cubicBezTo>
                    <a:pt x="809" y="417"/>
                    <a:pt x="947" y="214"/>
                    <a:pt x="10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2105;p65">
              <a:extLst>
                <a:ext uri="{FF2B5EF4-FFF2-40B4-BE49-F238E27FC236}">
                  <a16:creationId xmlns:a16="http://schemas.microsoft.com/office/drawing/2014/main" id="{4C8D615C-BDE4-3BC5-FE83-0C5805564402}"/>
                </a:ext>
              </a:extLst>
            </p:cNvPr>
            <p:cNvSpPr/>
            <p:nvPr/>
          </p:nvSpPr>
          <p:spPr>
            <a:xfrm>
              <a:off x="3298740" y="3151421"/>
              <a:ext cx="65410" cy="40286"/>
            </a:xfrm>
            <a:custGeom>
              <a:avLst/>
              <a:gdLst/>
              <a:ahLst/>
              <a:cxnLst/>
              <a:rect l="l" t="t" r="r" b="b"/>
              <a:pathLst>
                <a:path w="1333" h="821" extrusionOk="0">
                  <a:moveTo>
                    <a:pt x="1" y="1"/>
                  </a:moveTo>
                  <a:cubicBezTo>
                    <a:pt x="171" y="107"/>
                    <a:pt x="353" y="225"/>
                    <a:pt x="533" y="331"/>
                  </a:cubicBezTo>
                  <a:cubicBezTo>
                    <a:pt x="800" y="490"/>
                    <a:pt x="1066" y="651"/>
                    <a:pt x="1332" y="821"/>
                  </a:cubicBezTo>
                  <a:cubicBezTo>
                    <a:pt x="1162" y="682"/>
                    <a:pt x="1002" y="523"/>
                    <a:pt x="810" y="405"/>
                  </a:cubicBezTo>
                  <a:cubicBezTo>
                    <a:pt x="555" y="256"/>
                    <a:pt x="268" y="14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2106;p65">
              <a:extLst>
                <a:ext uri="{FF2B5EF4-FFF2-40B4-BE49-F238E27FC236}">
                  <a16:creationId xmlns:a16="http://schemas.microsoft.com/office/drawing/2014/main" id="{4380A432-4295-4902-3B87-6B92B9EC7B25}"/>
                </a:ext>
              </a:extLst>
            </p:cNvPr>
            <p:cNvSpPr/>
            <p:nvPr/>
          </p:nvSpPr>
          <p:spPr>
            <a:xfrm>
              <a:off x="3065273" y="3107063"/>
              <a:ext cx="66931" cy="4220"/>
            </a:xfrm>
            <a:custGeom>
              <a:avLst/>
              <a:gdLst/>
              <a:ahLst/>
              <a:cxnLst/>
              <a:rect l="l" t="t" r="r" b="b"/>
              <a:pathLst>
                <a:path w="1364" h="86" extrusionOk="0">
                  <a:moveTo>
                    <a:pt x="1267" y="0"/>
                  </a:moveTo>
                  <a:cubicBezTo>
                    <a:pt x="884" y="0"/>
                    <a:pt x="501" y="0"/>
                    <a:pt x="128" y="11"/>
                  </a:cubicBezTo>
                  <a:cubicBezTo>
                    <a:pt x="86" y="11"/>
                    <a:pt x="43" y="64"/>
                    <a:pt x="1" y="85"/>
                  </a:cubicBezTo>
                  <a:cubicBezTo>
                    <a:pt x="458" y="74"/>
                    <a:pt x="905" y="53"/>
                    <a:pt x="1363" y="43"/>
                  </a:cubicBezTo>
                  <a:cubicBezTo>
                    <a:pt x="1331" y="22"/>
                    <a:pt x="1299" y="0"/>
                    <a:pt x="1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2107;p65">
              <a:extLst>
                <a:ext uri="{FF2B5EF4-FFF2-40B4-BE49-F238E27FC236}">
                  <a16:creationId xmlns:a16="http://schemas.microsoft.com/office/drawing/2014/main" id="{B3F4CEA4-8285-B6EF-A36F-974BD0E072E3}"/>
                </a:ext>
              </a:extLst>
            </p:cNvPr>
            <p:cNvSpPr/>
            <p:nvPr/>
          </p:nvSpPr>
          <p:spPr>
            <a:xfrm>
              <a:off x="3461254" y="3294554"/>
              <a:ext cx="25615" cy="44997"/>
            </a:xfrm>
            <a:custGeom>
              <a:avLst/>
              <a:gdLst/>
              <a:ahLst/>
              <a:cxnLst/>
              <a:rect l="l" t="t" r="r" b="b"/>
              <a:pathLst>
                <a:path w="522" h="917" extrusionOk="0">
                  <a:moveTo>
                    <a:pt x="0" y="1"/>
                  </a:moveTo>
                  <a:lnTo>
                    <a:pt x="0" y="1"/>
                  </a:lnTo>
                  <a:cubicBezTo>
                    <a:pt x="171" y="310"/>
                    <a:pt x="351" y="608"/>
                    <a:pt x="521" y="916"/>
                  </a:cubicBezTo>
                  <a:cubicBezTo>
                    <a:pt x="500" y="831"/>
                    <a:pt x="490" y="736"/>
                    <a:pt x="447" y="661"/>
                  </a:cubicBezTo>
                  <a:cubicBezTo>
                    <a:pt x="309" y="438"/>
                    <a:pt x="149" y="22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2108;p65">
              <a:extLst>
                <a:ext uri="{FF2B5EF4-FFF2-40B4-BE49-F238E27FC236}">
                  <a16:creationId xmlns:a16="http://schemas.microsoft.com/office/drawing/2014/main" id="{EEC7AC19-F07A-10CB-401C-97D28DB82BC4}"/>
                </a:ext>
              </a:extLst>
            </p:cNvPr>
            <p:cNvSpPr/>
            <p:nvPr/>
          </p:nvSpPr>
          <p:spPr>
            <a:xfrm>
              <a:off x="2774298" y="3194258"/>
              <a:ext cx="38226" cy="28264"/>
            </a:xfrm>
            <a:custGeom>
              <a:avLst/>
              <a:gdLst/>
              <a:ahLst/>
              <a:cxnLst/>
              <a:rect l="l" t="t" r="r" b="b"/>
              <a:pathLst>
                <a:path w="779" h="576" extrusionOk="0">
                  <a:moveTo>
                    <a:pt x="778" y="1"/>
                  </a:moveTo>
                  <a:cubicBezTo>
                    <a:pt x="511" y="192"/>
                    <a:pt x="256" y="384"/>
                    <a:pt x="0" y="576"/>
                  </a:cubicBezTo>
                  <a:cubicBezTo>
                    <a:pt x="256" y="384"/>
                    <a:pt x="511" y="192"/>
                    <a:pt x="7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2109;p65">
              <a:extLst>
                <a:ext uri="{FF2B5EF4-FFF2-40B4-BE49-F238E27FC236}">
                  <a16:creationId xmlns:a16="http://schemas.microsoft.com/office/drawing/2014/main" id="{EB82AA35-3B41-F98A-4F5C-B06EE558D329}"/>
                </a:ext>
              </a:extLst>
            </p:cNvPr>
            <p:cNvSpPr/>
            <p:nvPr/>
          </p:nvSpPr>
          <p:spPr>
            <a:xfrm>
              <a:off x="3365620" y="3192197"/>
              <a:ext cx="20953" cy="16733"/>
            </a:xfrm>
            <a:custGeom>
              <a:avLst/>
              <a:gdLst/>
              <a:ahLst/>
              <a:cxnLst/>
              <a:rect l="l" t="t" r="r" b="b"/>
              <a:pathLst>
                <a:path w="427" h="341" extrusionOk="0">
                  <a:moveTo>
                    <a:pt x="426" y="341"/>
                  </a:moveTo>
                  <a:cubicBezTo>
                    <a:pt x="288" y="234"/>
                    <a:pt x="150" y="118"/>
                    <a:pt x="1" y="0"/>
                  </a:cubicBezTo>
                  <a:cubicBezTo>
                    <a:pt x="150" y="118"/>
                    <a:pt x="288" y="234"/>
                    <a:pt x="426" y="3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2110;p65">
              <a:extLst>
                <a:ext uri="{FF2B5EF4-FFF2-40B4-BE49-F238E27FC236}">
                  <a16:creationId xmlns:a16="http://schemas.microsoft.com/office/drawing/2014/main" id="{D79EA573-2376-ACAA-1B11-A23526E3F862}"/>
                </a:ext>
              </a:extLst>
            </p:cNvPr>
            <p:cNvSpPr/>
            <p:nvPr/>
          </p:nvSpPr>
          <p:spPr>
            <a:xfrm>
              <a:off x="2818165" y="3178114"/>
              <a:ext cx="20462" cy="12562"/>
            </a:xfrm>
            <a:custGeom>
              <a:avLst/>
              <a:gdLst/>
              <a:ahLst/>
              <a:cxnLst/>
              <a:rect l="l" t="t" r="r" b="b"/>
              <a:pathLst>
                <a:path w="417" h="256" extrusionOk="0">
                  <a:moveTo>
                    <a:pt x="416" y="0"/>
                  </a:moveTo>
                  <a:lnTo>
                    <a:pt x="1" y="2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2111;p65">
              <a:extLst>
                <a:ext uri="{FF2B5EF4-FFF2-40B4-BE49-F238E27FC236}">
                  <a16:creationId xmlns:a16="http://schemas.microsoft.com/office/drawing/2014/main" id="{7E7654D3-0311-A2BE-DBAA-EC8503B4E636}"/>
                </a:ext>
              </a:extLst>
            </p:cNvPr>
            <p:cNvSpPr/>
            <p:nvPr/>
          </p:nvSpPr>
          <p:spPr>
            <a:xfrm>
              <a:off x="2685485" y="3295093"/>
              <a:ext cx="14672" cy="16242"/>
            </a:xfrm>
            <a:custGeom>
              <a:avLst/>
              <a:gdLst/>
              <a:ahLst/>
              <a:cxnLst/>
              <a:rect l="l" t="t" r="r" b="b"/>
              <a:pathLst>
                <a:path w="299" h="331" extrusionOk="0">
                  <a:moveTo>
                    <a:pt x="299" y="1"/>
                  </a:moveTo>
                  <a:cubicBezTo>
                    <a:pt x="203" y="107"/>
                    <a:pt x="107" y="214"/>
                    <a:pt x="1" y="330"/>
                  </a:cubicBezTo>
                  <a:cubicBezTo>
                    <a:pt x="107" y="214"/>
                    <a:pt x="203" y="107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2112;p65">
              <a:extLst>
                <a:ext uri="{FF2B5EF4-FFF2-40B4-BE49-F238E27FC236}">
                  <a16:creationId xmlns:a16="http://schemas.microsoft.com/office/drawing/2014/main" id="{A66F9E72-8EE8-C6CF-87FE-BCAB0ECE40D5}"/>
                </a:ext>
              </a:extLst>
            </p:cNvPr>
            <p:cNvSpPr/>
            <p:nvPr/>
          </p:nvSpPr>
          <p:spPr>
            <a:xfrm>
              <a:off x="3533826" y="3491515"/>
              <a:ext cx="3729" cy="19922"/>
            </a:xfrm>
            <a:custGeom>
              <a:avLst/>
              <a:gdLst/>
              <a:ahLst/>
              <a:cxnLst/>
              <a:rect l="l" t="t" r="r" b="b"/>
              <a:pathLst>
                <a:path w="76" h="406" extrusionOk="0">
                  <a:moveTo>
                    <a:pt x="76" y="405"/>
                  </a:moveTo>
                  <a:cubicBezTo>
                    <a:pt x="54" y="266"/>
                    <a:pt x="33" y="139"/>
                    <a:pt x="1" y="1"/>
                  </a:cubicBezTo>
                  <a:cubicBezTo>
                    <a:pt x="33" y="139"/>
                    <a:pt x="54" y="266"/>
                    <a:pt x="76" y="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2113;p65">
              <a:extLst>
                <a:ext uri="{FF2B5EF4-FFF2-40B4-BE49-F238E27FC236}">
                  <a16:creationId xmlns:a16="http://schemas.microsoft.com/office/drawing/2014/main" id="{11F9E6CF-ADE7-4B61-735E-57F83CBCC653}"/>
                </a:ext>
              </a:extLst>
            </p:cNvPr>
            <p:cNvSpPr/>
            <p:nvPr/>
          </p:nvSpPr>
          <p:spPr>
            <a:xfrm>
              <a:off x="3043340" y="3111234"/>
              <a:ext cx="17812" cy="2650"/>
            </a:xfrm>
            <a:custGeom>
              <a:avLst/>
              <a:gdLst/>
              <a:ahLst/>
              <a:cxnLst/>
              <a:rect l="l" t="t" r="r" b="b"/>
              <a:pathLst>
                <a:path w="363" h="54" extrusionOk="0">
                  <a:moveTo>
                    <a:pt x="362" y="0"/>
                  </a:moveTo>
                  <a:cubicBezTo>
                    <a:pt x="245" y="22"/>
                    <a:pt x="117" y="32"/>
                    <a:pt x="1" y="53"/>
                  </a:cubicBezTo>
                  <a:cubicBezTo>
                    <a:pt x="117" y="32"/>
                    <a:pt x="245" y="22"/>
                    <a:pt x="3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2114;p65">
              <a:extLst>
                <a:ext uri="{FF2B5EF4-FFF2-40B4-BE49-F238E27FC236}">
                  <a16:creationId xmlns:a16="http://schemas.microsoft.com/office/drawing/2014/main" id="{A7C0B22B-A6F8-A6B8-D6B1-8C0496A453D8}"/>
                </a:ext>
              </a:extLst>
            </p:cNvPr>
            <p:cNvSpPr/>
            <p:nvPr/>
          </p:nvSpPr>
          <p:spPr>
            <a:xfrm>
              <a:off x="3445012" y="3272620"/>
              <a:ext cx="10501" cy="13641"/>
            </a:xfrm>
            <a:custGeom>
              <a:avLst/>
              <a:gdLst/>
              <a:ahLst/>
              <a:cxnLst/>
              <a:rect l="l" t="t" r="r" b="b"/>
              <a:pathLst>
                <a:path w="214" h="278" extrusionOk="0">
                  <a:moveTo>
                    <a:pt x="214" y="277"/>
                  </a:moveTo>
                  <a:cubicBezTo>
                    <a:pt x="140" y="192"/>
                    <a:pt x="76" y="97"/>
                    <a:pt x="1" y="1"/>
                  </a:cubicBezTo>
                  <a:cubicBezTo>
                    <a:pt x="76" y="97"/>
                    <a:pt x="140" y="192"/>
                    <a:pt x="214" y="2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2115;p65">
              <a:extLst>
                <a:ext uri="{FF2B5EF4-FFF2-40B4-BE49-F238E27FC236}">
                  <a16:creationId xmlns:a16="http://schemas.microsoft.com/office/drawing/2014/main" id="{0FEECC10-1DE9-8DB8-4FE0-C8FE36D66426}"/>
                </a:ext>
              </a:extLst>
            </p:cNvPr>
            <p:cNvSpPr/>
            <p:nvPr/>
          </p:nvSpPr>
          <p:spPr>
            <a:xfrm>
              <a:off x="2743974" y="3239204"/>
              <a:ext cx="11041" cy="10501"/>
            </a:xfrm>
            <a:custGeom>
              <a:avLst/>
              <a:gdLst/>
              <a:ahLst/>
              <a:cxnLst/>
              <a:rect l="l" t="t" r="r" b="b"/>
              <a:pathLst>
                <a:path w="225" h="214" extrusionOk="0">
                  <a:moveTo>
                    <a:pt x="225" y="0"/>
                  </a:moveTo>
                  <a:cubicBezTo>
                    <a:pt x="150" y="75"/>
                    <a:pt x="76" y="149"/>
                    <a:pt x="1" y="213"/>
                  </a:cubicBezTo>
                  <a:cubicBezTo>
                    <a:pt x="76" y="149"/>
                    <a:pt x="150" y="75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2116;p65">
              <a:extLst>
                <a:ext uri="{FF2B5EF4-FFF2-40B4-BE49-F238E27FC236}">
                  <a16:creationId xmlns:a16="http://schemas.microsoft.com/office/drawing/2014/main" id="{8B329F0B-C40E-8D61-0CA1-7DE9C3416C0C}"/>
                </a:ext>
              </a:extLst>
            </p:cNvPr>
            <p:cNvSpPr/>
            <p:nvPr/>
          </p:nvSpPr>
          <p:spPr>
            <a:xfrm>
              <a:off x="2844859" y="3167123"/>
              <a:ext cx="13592" cy="7900"/>
            </a:xfrm>
            <a:custGeom>
              <a:avLst/>
              <a:gdLst/>
              <a:ahLst/>
              <a:cxnLst/>
              <a:rect l="l" t="t" r="r" b="b"/>
              <a:pathLst>
                <a:path w="277" h="161" extrusionOk="0">
                  <a:moveTo>
                    <a:pt x="277" y="0"/>
                  </a:moveTo>
                  <a:cubicBezTo>
                    <a:pt x="181" y="54"/>
                    <a:pt x="85" y="107"/>
                    <a:pt x="0" y="160"/>
                  </a:cubicBezTo>
                  <a:cubicBezTo>
                    <a:pt x="85" y="107"/>
                    <a:pt x="181" y="54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2117;p65">
              <a:extLst>
                <a:ext uri="{FF2B5EF4-FFF2-40B4-BE49-F238E27FC236}">
                  <a16:creationId xmlns:a16="http://schemas.microsoft.com/office/drawing/2014/main" id="{4D9C83F3-88A7-4140-F093-E7B99B03F84A}"/>
                </a:ext>
              </a:extLst>
            </p:cNvPr>
            <p:cNvSpPr/>
            <p:nvPr/>
          </p:nvSpPr>
          <p:spPr>
            <a:xfrm>
              <a:off x="3436180" y="3261678"/>
              <a:ext cx="7851" cy="9471"/>
            </a:xfrm>
            <a:custGeom>
              <a:avLst/>
              <a:gdLst/>
              <a:ahLst/>
              <a:cxnLst/>
              <a:rect l="l" t="t" r="r" b="b"/>
              <a:pathLst>
                <a:path w="160" h="193" extrusionOk="0">
                  <a:moveTo>
                    <a:pt x="160" y="192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2118;p65">
              <a:extLst>
                <a:ext uri="{FF2B5EF4-FFF2-40B4-BE49-F238E27FC236}">
                  <a16:creationId xmlns:a16="http://schemas.microsoft.com/office/drawing/2014/main" id="{D4F308A3-D670-69EA-95F0-A7C6D3574397}"/>
                </a:ext>
              </a:extLst>
            </p:cNvPr>
            <p:cNvSpPr/>
            <p:nvPr/>
          </p:nvSpPr>
          <p:spPr>
            <a:xfrm>
              <a:off x="2761246" y="3225612"/>
              <a:ext cx="9471" cy="8391"/>
            </a:xfrm>
            <a:custGeom>
              <a:avLst/>
              <a:gdLst/>
              <a:ahLst/>
              <a:cxnLst/>
              <a:rect l="l" t="t" r="r" b="b"/>
              <a:pathLst>
                <a:path w="193" h="171" extrusionOk="0">
                  <a:moveTo>
                    <a:pt x="192" y="0"/>
                  </a:moveTo>
                  <a:cubicBezTo>
                    <a:pt x="128" y="54"/>
                    <a:pt x="65" y="118"/>
                    <a:pt x="1" y="171"/>
                  </a:cubicBezTo>
                  <a:cubicBezTo>
                    <a:pt x="65" y="118"/>
                    <a:pt x="128" y="54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2119;p65">
              <a:extLst>
                <a:ext uri="{FF2B5EF4-FFF2-40B4-BE49-F238E27FC236}">
                  <a16:creationId xmlns:a16="http://schemas.microsoft.com/office/drawing/2014/main" id="{4CB41E93-9F68-98DF-0624-405DEDA250CE}"/>
                </a:ext>
              </a:extLst>
            </p:cNvPr>
            <p:cNvSpPr/>
            <p:nvPr/>
          </p:nvSpPr>
          <p:spPr>
            <a:xfrm>
              <a:off x="3149916" y="3110203"/>
              <a:ext cx="10992" cy="1080"/>
            </a:xfrm>
            <a:custGeom>
              <a:avLst/>
              <a:gdLst/>
              <a:ahLst/>
              <a:cxnLst/>
              <a:rect l="l" t="t" r="r" b="b"/>
              <a:pathLst>
                <a:path w="224" h="22" extrusionOk="0">
                  <a:moveTo>
                    <a:pt x="223" y="21"/>
                  </a:moveTo>
                  <a:cubicBezTo>
                    <a:pt x="149" y="10"/>
                    <a:pt x="74" y="10"/>
                    <a:pt x="0" y="0"/>
                  </a:cubicBezTo>
                  <a:cubicBezTo>
                    <a:pt x="74" y="10"/>
                    <a:pt x="149" y="10"/>
                    <a:pt x="223" y="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2120;p65">
              <a:extLst>
                <a:ext uri="{FF2B5EF4-FFF2-40B4-BE49-F238E27FC236}">
                  <a16:creationId xmlns:a16="http://schemas.microsoft.com/office/drawing/2014/main" id="{BBC706C1-6689-223F-00A8-792C748B36F4}"/>
                </a:ext>
              </a:extLst>
            </p:cNvPr>
            <p:cNvSpPr/>
            <p:nvPr/>
          </p:nvSpPr>
          <p:spPr>
            <a:xfrm>
              <a:off x="3027687" y="3113834"/>
              <a:ext cx="11531" cy="2110"/>
            </a:xfrm>
            <a:custGeom>
              <a:avLst/>
              <a:gdLst/>
              <a:ahLst/>
              <a:cxnLst/>
              <a:rect l="l" t="t" r="r" b="b"/>
              <a:pathLst>
                <a:path w="235" h="43" extrusionOk="0">
                  <a:moveTo>
                    <a:pt x="234" y="0"/>
                  </a:moveTo>
                  <a:cubicBezTo>
                    <a:pt x="149" y="22"/>
                    <a:pt x="74" y="33"/>
                    <a:pt x="0" y="43"/>
                  </a:cubicBezTo>
                  <a:cubicBezTo>
                    <a:pt x="74" y="33"/>
                    <a:pt x="149" y="22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2121;p65">
              <a:extLst>
                <a:ext uri="{FF2B5EF4-FFF2-40B4-BE49-F238E27FC236}">
                  <a16:creationId xmlns:a16="http://schemas.microsoft.com/office/drawing/2014/main" id="{440F076C-AD31-849E-E441-B19FE205AA02}"/>
                </a:ext>
              </a:extLst>
            </p:cNvPr>
            <p:cNvSpPr/>
            <p:nvPr/>
          </p:nvSpPr>
          <p:spPr>
            <a:xfrm>
              <a:off x="3012476" y="3116435"/>
              <a:ext cx="11041" cy="1129"/>
            </a:xfrm>
            <a:custGeom>
              <a:avLst/>
              <a:gdLst/>
              <a:ahLst/>
              <a:cxnLst/>
              <a:rect l="l" t="t" r="r" b="b"/>
              <a:pathLst>
                <a:path w="225" h="23" extrusionOk="0">
                  <a:moveTo>
                    <a:pt x="225" y="1"/>
                  </a:moveTo>
                  <a:cubicBezTo>
                    <a:pt x="150" y="11"/>
                    <a:pt x="76" y="11"/>
                    <a:pt x="1" y="22"/>
                  </a:cubicBezTo>
                  <a:cubicBezTo>
                    <a:pt x="76" y="11"/>
                    <a:pt x="150" y="11"/>
                    <a:pt x="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2122;p65">
              <a:extLst>
                <a:ext uri="{FF2B5EF4-FFF2-40B4-BE49-F238E27FC236}">
                  <a16:creationId xmlns:a16="http://schemas.microsoft.com/office/drawing/2014/main" id="{2C8E7B14-B1C9-7130-43DB-518FEF359AE1}"/>
                </a:ext>
              </a:extLst>
            </p:cNvPr>
            <p:cNvSpPr/>
            <p:nvPr/>
          </p:nvSpPr>
          <p:spPr>
            <a:xfrm>
              <a:off x="2676653" y="3312856"/>
              <a:ext cx="8391" cy="9471"/>
            </a:xfrm>
            <a:custGeom>
              <a:avLst/>
              <a:gdLst/>
              <a:ahLst/>
              <a:cxnLst/>
              <a:rect l="l" t="t" r="r" b="b"/>
              <a:pathLst>
                <a:path w="171" h="193" extrusionOk="0">
                  <a:moveTo>
                    <a:pt x="170" y="1"/>
                  </a:moveTo>
                  <a:cubicBezTo>
                    <a:pt x="117" y="65"/>
                    <a:pt x="53" y="129"/>
                    <a:pt x="0" y="192"/>
                  </a:cubicBezTo>
                  <a:cubicBezTo>
                    <a:pt x="64" y="129"/>
                    <a:pt x="117" y="65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2123;p65">
              <a:extLst>
                <a:ext uri="{FF2B5EF4-FFF2-40B4-BE49-F238E27FC236}">
                  <a16:creationId xmlns:a16="http://schemas.microsoft.com/office/drawing/2014/main" id="{0F4EFA07-91D2-B7E9-F651-5E424E961896}"/>
                </a:ext>
              </a:extLst>
            </p:cNvPr>
            <p:cNvSpPr/>
            <p:nvPr/>
          </p:nvSpPr>
          <p:spPr>
            <a:xfrm>
              <a:off x="3411106" y="3233463"/>
              <a:ext cx="8882" cy="8931"/>
            </a:xfrm>
            <a:custGeom>
              <a:avLst/>
              <a:gdLst/>
              <a:ahLst/>
              <a:cxnLst/>
              <a:rect l="l" t="t" r="r" b="b"/>
              <a:pathLst>
                <a:path w="181" h="182" extrusionOk="0">
                  <a:moveTo>
                    <a:pt x="181" y="181"/>
                  </a:moveTo>
                  <a:cubicBezTo>
                    <a:pt x="117" y="117"/>
                    <a:pt x="64" y="53"/>
                    <a:pt x="0" y="1"/>
                  </a:cubicBezTo>
                  <a:cubicBezTo>
                    <a:pt x="64" y="53"/>
                    <a:pt x="117" y="117"/>
                    <a:pt x="181" y="1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2124;p65">
              <a:extLst>
                <a:ext uri="{FF2B5EF4-FFF2-40B4-BE49-F238E27FC236}">
                  <a16:creationId xmlns:a16="http://schemas.microsoft.com/office/drawing/2014/main" id="{F131A720-4F98-949D-CDA3-0577EC84E59B}"/>
                </a:ext>
              </a:extLst>
            </p:cNvPr>
            <p:cNvSpPr/>
            <p:nvPr/>
          </p:nvSpPr>
          <p:spPr>
            <a:xfrm>
              <a:off x="3537997" y="3515558"/>
              <a:ext cx="2159" cy="11531"/>
            </a:xfrm>
            <a:custGeom>
              <a:avLst/>
              <a:gdLst/>
              <a:ahLst/>
              <a:cxnLst/>
              <a:rect l="l" t="t" r="r" b="b"/>
              <a:pathLst>
                <a:path w="44" h="235" extrusionOk="0">
                  <a:moveTo>
                    <a:pt x="43" y="235"/>
                  </a:moveTo>
                  <a:cubicBezTo>
                    <a:pt x="22" y="149"/>
                    <a:pt x="12" y="75"/>
                    <a:pt x="1" y="0"/>
                  </a:cubicBezTo>
                  <a:cubicBezTo>
                    <a:pt x="12" y="75"/>
                    <a:pt x="22" y="149"/>
                    <a:pt x="43" y="2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2125;p65">
              <a:extLst>
                <a:ext uri="{FF2B5EF4-FFF2-40B4-BE49-F238E27FC236}">
                  <a16:creationId xmlns:a16="http://schemas.microsoft.com/office/drawing/2014/main" id="{BE1E3773-6D8B-E731-C893-C2A55085DA81}"/>
                </a:ext>
              </a:extLst>
            </p:cNvPr>
            <p:cNvSpPr/>
            <p:nvPr/>
          </p:nvSpPr>
          <p:spPr>
            <a:xfrm>
              <a:off x="3285197" y="3145729"/>
              <a:ext cx="9421" cy="4711"/>
            </a:xfrm>
            <a:custGeom>
              <a:avLst/>
              <a:gdLst/>
              <a:ahLst/>
              <a:cxnLst/>
              <a:rect l="l" t="t" r="r" b="b"/>
              <a:pathLst>
                <a:path w="192" h="96" extrusionOk="0">
                  <a:moveTo>
                    <a:pt x="192" y="9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2126;p65">
              <a:extLst>
                <a:ext uri="{FF2B5EF4-FFF2-40B4-BE49-F238E27FC236}">
                  <a16:creationId xmlns:a16="http://schemas.microsoft.com/office/drawing/2014/main" id="{1F2171C7-22D1-1C0A-EF16-FB7F3D52FB00}"/>
                </a:ext>
              </a:extLst>
            </p:cNvPr>
            <p:cNvSpPr/>
            <p:nvPr/>
          </p:nvSpPr>
          <p:spPr>
            <a:xfrm>
              <a:off x="3427250" y="3250686"/>
              <a:ext cx="5839" cy="6870"/>
            </a:xfrm>
            <a:custGeom>
              <a:avLst/>
              <a:gdLst/>
              <a:ahLst/>
              <a:cxnLst/>
              <a:rect l="l" t="t" r="r" b="b"/>
              <a:pathLst>
                <a:path w="119" h="140" extrusionOk="0">
                  <a:moveTo>
                    <a:pt x="118" y="139"/>
                  </a:moveTo>
                  <a:cubicBezTo>
                    <a:pt x="76" y="97"/>
                    <a:pt x="43" y="43"/>
                    <a:pt x="1" y="1"/>
                  </a:cubicBezTo>
                  <a:cubicBezTo>
                    <a:pt x="43" y="43"/>
                    <a:pt x="76" y="97"/>
                    <a:pt x="118" y="1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2127;p65">
              <a:extLst>
                <a:ext uri="{FF2B5EF4-FFF2-40B4-BE49-F238E27FC236}">
                  <a16:creationId xmlns:a16="http://schemas.microsoft.com/office/drawing/2014/main" id="{F40440A4-5C94-A929-771E-83926B9233BB}"/>
                </a:ext>
              </a:extLst>
            </p:cNvPr>
            <p:cNvSpPr/>
            <p:nvPr/>
          </p:nvSpPr>
          <p:spPr>
            <a:xfrm>
              <a:off x="3456543" y="3287782"/>
              <a:ext cx="3680" cy="5300"/>
            </a:xfrm>
            <a:custGeom>
              <a:avLst/>
              <a:gdLst/>
              <a:ahLst/>
              <a:cxnLst/>
              <a:rect l="l" t="t" r="r" b="b"/>
              <a:pathLst>
                <a:path w="75" h="108" extrusionOk="0">
                  <a:moveTo>
                    <a:pt x="75" y="107"/>
                  </a:moveTo>
                  <a:cubicBezTo>
                    <a:pt x="54" y="75"/>
                    <a:pt x="21" y="43"/>
                    <a:pt x="0" y="1"/>
                  </a:cubicBezTo>
                  <a:cubicBezTo>
                    <a:pt x="21" y="43"/>
                    <a:pt x="54" y="75"/>
                    <a:pt x="75" y="1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2128;p65">
              <a:extLst>
                <a:ext uri="{FF2B5EF4-FFF2-40B4-BE49-F238E27FC236}">
                  <a16:creationId xmlns:a16="http://schemas.microsoft.com/office/drawing/2014/main" id="{2C82B1F2-27DD-87B0-4EF4-22387A2ECE39}"/>
                </a:ext>
              </a:extLst>
            </p:cNvPr>
            <p:cNvSpPr/>
            <p:nvPr/>
          </p:nvSpPr>
          <p:spPr>
            <a:xfrm>
              <a:off x="2595641" y="3176004"/>
              <a:ext cx="899110" cy="639480"/>
            </a:xfrm>
            <a:custGeom>
              <a:avLst/>
              <a:gdLst/>
              <a:ahLst/>
              <a:cxnLst/>
              <a:rect l="l" t="t" r="r" b="b"/>
              <a:pathLst>
                <a:path w="18323" h="13032" extrusionOk="0">
                  <a:moveTo>
                    <a:pt x="10540" y="1"/>
                  </a:moveTo>
                  <a:cubicBezTo>
                    <a:pt x="10658" y="171"/>
                    <a:pt x="10668" y="341"/>
                    <a:pt x="10519" y="490"/>
                  </a:cubicBezTo>
                  <a:cubicBezTo>
                    <a:pt x="10381" y="618"/>
                    <a:pt x="10381" y="746"/>
                    <a:pt x="10423" y="916"/>
                  </a:cubicBezTo>
                  <a:cubicBezTo>
                    <a:pt x="10455" y="1023"/>
                    <a:pt x="10434" y="1139"/>
                    <a:pt x="10423" y="1257"/>
                  </a:cubicBezTo>
                  <a:cubicBezTo>
                    <a:pt x="10329" y="1257"/>
                    <a:pt x="10234" y="1243"/>
                    <a:pt x="10140" y="1243"/>
                  </a:cubicBezTo>
                  <a:cubicBezTo>
                    <a:pt x="10117" y="1243"/>
                    <a:pt x="10094" y="1244"/>
                    <a:pt x="10072" y="1246"/>
                  </a:cubicBezTo>
                  <a:cubicBezTo>
                    <a:pt x="9997" y="1246"/>
                    <a:pt x="9934" y="1278"/>
                    <a:pt x="9859" y="1299"/>
                  </a:cubicBezTo>
                  <a:cubicBezTo>
                    <a:pt x="9785" y="1318"/>
                    <a:pt x="9696" y="1368"/>
                    <a:pt x="9646" y="1368"/>
                  </a:cubicBezTo>
                  <a:cubicBezTo>
                    <a:pt x="9638" y="1368"/>
                    <a:pt x="9630" y="1366"/>
                    <a:pt x="9624" y="1363"/>
                  </a:cubicBezTo>
                  <a:cubicBezTo>
                    <a:pt x="9561" y="1321"/>
                    <a:pt x="9508" y="1203"/>
                    <a:pt x="9497" y="1118"/>
                  </a:cubicBezTo>
                  <a:cubicBezTo>
                    <a:pt x="9475" y="1001"/>
                    <a:pt x="9465" y="916"/>
                    <a:pt x="9337" y="862"/>
                  </a:cubicBezTo>
                  <a:cubicBezTo>
                    <a:pt x="9252" y="831"/>
                    <a:pt x="9146" y="713"/>
                    <a:pt x="9146" y="650"/>
                  </a:cubicBezTo>
                  <a:cubicBezTo>
                    <a:pt x="9156" y="564"/>
                    <a:pt x="9252" y="448"/>
                    <a:pt x="9337" y="405"/>
                  </a:cubicBezTo>
                  <a:cubicBezTo>
                    <a:pt x="9497" y="320"/>
                    <a:pt x="9624" y="245"/>
                    <a:pt x="9593" y="32"/>
                  </a:cubicBezTo>
                  <a:lnTo>
                    <a:pt x="9593" y="32"/>
                  </a:lnTo>
                  <a:cubicBezTo>
                    <a:pt x="8943" y="160"/>
                    <a:pt x="8283" y="256"/>
                    <a:pt x="7634" y="405"/>
                  </a:cubicBezTo>
                  <a:cubicBezTo>
                    <a:pt x="6729" y="607"/>
                    <a:pt x="5909" y="1001"/>
                    <a:pt x="5143" y="1523"/>
                  </a:cubicBezTo>
                  <a:cubicBezTo>
                    <a:pt x="5168" y="1523"/>
                    <a:pt x="5196" y="1521"/>
                    <a:pt x="5223" y="1521"/>
                  </a:cubicBezTo>
                  <a:cubicBezTo>
                    <a:pt x="5264" y="1521"/>
                    <a:pt x="5300" y="1525"/>
                    <a:pt x="5313" y="1544"/>
                  </a:cubicBezTo>
                  <a:cubicBezTo>
                    <a:pt x="5377" y="1608"/>
                    <a:pt x="5441" y="1704"/>
                    <a:pt x="5441" y="1789"/>
                  </a:cubicBezTo>
                  <a:cubicBezTo>
                    <a:pt x="5451" y="1821"/>
                    <a:pt x="5313" y="1863"/>
                    <a:pt x="5238" y="1906"/>
                  </a:cubicBezTo>
                  <a:cubicBezTo>
                    <a:pt x="5207" y="1821"/>
                    <a:pt x="5153" y="1735"/>
                    <a:pt x="5132" y="1650"/>
                  </a:cubicBezTo>
                  <a:cubicBezTo>
                    <a:pt x="5111" y="1608"/>
                    <a:pt x="5143" y="1565"/>
                    <a:pt x="5143" y="1523"/>
                  </a:cubicBezTo>
                  <a:lnTo>
                    <a:pt x="5143" y="1523"/>
                  </a:lnTo>
                  <a:cubicBezTo>
                    <a:pt x="5047" y="1565"/>
                    <a:pt x="4940" y="1619"/>
                    <a:pt x="4834" y="1661"/>
                  </a:cubicBezTo>
                  <a:cubicBezTo>
                    <a:pt x="4781" y="1714"/>
                    <a:pt x="4717" y="1757"/>
                    <a:pt x="4653" y="1810"/>
                  </a:cubicBezTo>
                  <a:cubicBezTo>
                    <a:pt x="4440" y="1991"/>
                    <a:pt x="4216" y="2172"/>
                    <a:pt x="4025" y="2374"/>
                  </a:cubicBezTo>
                  <a:cubicBezTo>
                    <a:pt x="3205" y="3194"/>
                    <a:pt x="2556" y="4152"/>
                    <a:pt x="1938" y="5121"/>
                  </a:cubicBezTo>
                  <a:cubicBezTo>
                    <a:pt x="1321" y="6090"/>
                    <a:pt x="991" y="7176"/>
                    <a:pt x="650" y="8251"/>
                  </a:cubicBezTo>
                  <a:cubicBezTo>
                    <a:pt x="256" y="9486"/>
                    <a:pt x="43" y="10763"/>
                    <a:pt x="1" y="12062"/>
                  </a:cubicBezTo>
                  <a:cubicBezTo>
                    <a:pt x="43" y="12137"/>
                    <a:pt x="86" y="12211"/>
                    <a:pt x="161" y="12339"/>
                  </a:cubicBezTo>
                  <a:cubicBezTo>
                    <a:pt x="426" y="11626"/>
                    <a:pt x="821" y="11083"/>
                    <a:pt x="1353" y="10635"/>
                  </a:cubicBezTo>
                  <a:cubicBezTo>
                    <a:pt x="1417" y="10285"/>
                    <a:pt x="1491" y="9933"/>
                    <a:pt x="1555" y="9592"/>
                  </a:cubicBezTo>
                  <a:cubicBezTo>
                    <a:pt x="1385" y="9561"/>
                    <a:pt x="1278" y="9464"/>
                    <a:pt x="1321" y="9284"/>
                  </a:cubicBezTo>
                  <a:cubicBezTo>
                    <a:pt x="1354" y="9170"/>
                    <a:pt x="1421" y="9128"/>
                    <a:pt x="1506" y="9128"/>
                  </a:cubicBezTo>
                  <a:cubicBezTo>
                    <a:pt x="1556" y="9128"/>
                    <a:pt x="1613" y="9143"/>
                    <a:pt x="1672" y="9166"/>
                  </a:cubicBezTo>
                  <a:cubicBezTo>
                    <a:pt x="1864" y="8357"/>
                    <a:pt x="2141" y="7569"/>
                    <a:pt x="2609" y="6867"/>
                  </a:cubicBezTo>
                  <a:cubicBezTo>
                    <a:pt x="2726" y="6686"/>
                    <a:pt x="2811" y="6484"/>
                    <a:pt x="2907" y="6292"/>
                  </a:cubicBezTo>
                  <a:cubicBezTo>
                    <a:pt x="2886" y="6292"/>
                    <a:pt x="2865" y="6303"/>
                    <a:pt x="2843" y="6303"/>
                  </a:cubicBezTo>
                  <a:cubicBezTo>
                    <a:pt x="2726" y="6271"/>
                    <a:pt x="2556" y="6271"/>
                    <a:pt x="2492" y="6185"/>
                  </a:cubicBezTo>
                  <a:cubicBezTo>
                    <a:pt x="2449" y="6133"/>
                    <a:pt x="2503" y="5930"/>
                    <a:pt x="2577" y="5856"/>
                  </a:cubicBezTo>
                  <a:cubicBezTo>
                    <a:pt x="2768" y="5653"/>
                    <a:pt x="2801" y="5451"/>
                    <a:pt x="2694" y="5206"/>
                  </a:cubicBezTo>
                  <a:cubicBezTo>
                    <a:pt x="2673" y="5132"/>
                    <a:pt x="2662" y="5036"/>
                    <a:pt x="2683" y="4962"/>
                  </a:cubicBezTo>
                  <a:cubicBezTo>
                    <a:pt x="2698" y="4868"/>
                    <a:pt x="2774" y="4814"/>
                    <a:pt x="2865" y="4814"/>
                  </a:cubicBezTo>
                  <a:cubicBezTo>
                    <a:pt x="2909" y="4814"/>
                    <a:pt x="2957" y="4827"/>
                    <a:pt x="3003" y="4855"/>
                  </a:cubicBezTo>
                  <a:cubicBezTo>
                    <a:pt x="3078" y="4898"/>
                    <a:pt x="3130" y="4972"/>
                    <a:pt x="3205" y="5036"/>
                  </a:cubicBezTo>
                  <a:cubicBezTo>
                    <a:pt x="3335" y="4975"/>
                    <a:pt x="3443" y="4794"/>
                    <a:pt x="3591" y="4794"/>
                  </a:cubicBezTo>
                  <a:cubicBezTo>
                    <a:pt x="3650" y="4794"/>
                    <a:pt x="3715" y="4822"/>
                    <a:pt x="3790" y="4898"/>
                  </a:cubicBezTo>
                  <a:cubicBezTo>
                    <a:pt x="3908" y="4738"/>
                    <a:pt x="4025" y="4557"/>
                    <a:pt x="4164" y="4397"/>
                  </a:cubicBezTo>
                  <a:cubicBezTo>
                    <a:pt x="4812" y="3673"/>
                    <a:pt x="5536" y="3034"/>
                    <a:pt x="6357" y="2492"/>
                  </a:cubicBezTo>
                  <a:cubicBezTo>
                    <a:pt x="7357" y="1842"/>
                    <a:pt x="8464" y="1480"/>
                    <a:pt x="9657" y="1459"/>
                  </a:cubicBezTo>
                  <a:cubicBezTo>
                    <a:pt x="9692" y="1458"/>
                    <a:pt x="9727" y="1458"/>
                    <a:pt x="9762" y="1458"/>
                  </a:cubicBezTo>
                  <a:cubicBezTo>
                    <a:pt x="10367" y="1458"/>
                    <a:pt x="10980" y="1539"/>
                    <a:pt x="11583" y="1629"/>
                  </a:cubicBezTo>
                  <a:cubicBezTo>
                    <a:pt x="12030" y="1693"/>
                    <a:pt x="12478" y="1821"/>
                    <a:pt x="12893" y="2012"/>
                  </a:cubicBezTo>
                  <a:cubicBezTo>
                    <a:pt x="13787" y="2438"/>
                    <a:pt x="14394" y="3183"/>
                    <a:pt x="14905" y="4014"/>
                  </a:cubicBezTo>
                  <a:cubicBezTo>
                    <a:pt x="15086" y="4290"/>
                    <a:pt x="15257" y="4578"/>
                    <a:pt x="15427" y="4855"/>
                  </a:cubicBezTo>
                  <a:cubicBezTo>
                    <a:pt x="15469" y="4770"/>
                    <a:pt x="15491" y="4674"/>
                    <a:pt x="15555" y="4600"/>
                  </a:cubicBezTo>
                  <a:cubicBezTo>
                    <a:pt x="15615" y="4528"/>
                    <a:pt x="15715" y="4428"/>
                    <a:pt x="15770" y="4428"/>
                  </a:cubicBezTo>
                  <a:cubicBezTo>
                    <a:pt x="15773" y="4428"/>
                    <a:pt x="15775" y="4429"/>
                    <a:pt x="15778" y="4429"/>
                  </a:cubicBezTo>
                  <a:cubicBezTo>
                    <a:pt x="15863" y="4461"/>
                    <a:pt x="15969" y="4578"/>
                    <a:pt x="15980" y="4663"/>
                  </a:cubicBezTo>
                  <a:cubicBezTo>
                    <a:pt x="15990" y="4858"/>
                    <a:pt x="16010" y="4994"/>
                    <a:pt x="16250" y="4994"/>
                  </a:cubicBezTo>
                  <a:cubicBezTo>
                    <a:pt x="16259" y="4994"/>
                    <a:pt x="16269" y="4994"/>
                    <a:pt x="16279" y="4993"/>
                  </a:cubicBezTo>
                  <a:cubicBezTo>
                    <a:pt x="16449" y="4993"/>
                    <a:pt x="16513" y="5196"/>
                    <a:pt x="16406" y="5334"/>
                  </a:cubicBezTo>
                  <a:cubicBezTo>
                    <a:pt x="16364" y="5387"/>
                    <a:pt x="16300" y="5440"/>
                    <a:pt x="16225" y="5462"/>
                  </a:cubicBezTo>
                  <a:cubicBezTo>
                    <a:pt x="16055" y="5536"/>
                    <a:pt x="16044" y="5653"/>
                    <a:pt x="16066" y="5813"/>
                  </a:cubicBezTo>
                  <a:cubicBezTo>
                    <a:pt x="16076" y="5962"/>
                    <a:pt x="16066" y="6122"/>
                    <a:pt x="16055" y="6282"/>
                  </a:cubicBezTo>
                  <a:cubicBezTo>
                    <a:pt x="16172" y="6686"/>
                    <a:pt x="16331" y="7101"/>
                    <a:pt x="16385" y="7517"/>
                  </a:cubicBezTo>
                  <a:cubicBezTo>
                    <a:pt x="16534" y="8496"/>
                    <a:pt x="16651" y="9486"/>
                    <a:pt x="16757" y="10476"/>
                  </a:cubicBezTo>
                  <a:cubicBezTo>
                    <a:pt x="16842" y="11328"/>
                    <a:pt x="16875" y="12180"/>
                    <a:pt x="16939" y="13031"/>
                  </a:cubicBezTo>
                  <a:cubicBezTo>
                    <a:pt x="17024" y="12935"/>
                    <a:pt x="17119" y="12840"/>
                    <a:pt x="17204" y="12733"/>
                  </a:cubicBezTo>
                  <a:cubicBezTo>
                    <a:pt x="17458" y="12452"/>
                    <a:pt x="17736" y="12209"/>
                    <a:pt x="18115" y="12209"/>
                  </a:cubicBezTo>
                  <a:cubicBezTo>
                    <a:pt x="18181" y="12209"/>
                    <a:pt x="18250" y="12217"/>
                    <a:pt x="18323" y="12232"/>
                  </a:cubicBezTo>
                  <a:cubicBezTo>
                    <a:pt x="18248" y="11477"/>
                    <a:pt x="18174" y="10732"/>
                    <a:pt x="18088" y="9975"/>
                  </a:cubicBezTo>
                  <a:cubicBezTo>
                    <a:pt x="18046" y="9677"/>
                    <a:pt x="17992" y="9379"/>
                    <a:pt x="17950" y="9071"/>
                  </a:cubicBezTo>
                  <a:cubicBezTo>
                    <a:pt x="17927" y="9069"/>
                    <a:pt x="17903" y="9068"/>
                    <a:pt x="17879" y="9068"/>
                  </a:cubicBezTo>
                  <a:cubicBezTo>
                    <a:pt x="17844" y="9068"/>
                    <a:pt x="17809" y="9070"/>
                    <a:pt x="17775" y="9070"/>
                  </a:cubicBezTo>
                  <a:cubicBezTo>
                    <a:pt x="17702" y="9070"/>
                    <a:pt x="17635" y="9064"/>
                    <a:pt x="17588" y="9028"/>
                  </a:cubicBezTo>
                  <a:cubicBezTo>
                    <a:pt x="17524" y="8996"/>
                    <a:pt x="17524" y="8804"/>
                    <a:pt x="17566" y="8709"/>
                  </a:cubicBezTo>
                  <a:cubicBezTo>
                    <a:pt x="17604" y="8612"/>
                    <a:pt x="17682" y="8562"/>
                    <a:pt x="17776" y="8562"/>
                  </a:cubicBezTo>
                  <a:cubicBezTo>
                    <a:pt x="17817" y="8562"/>
                    <a:pt x="17862" y="8572"/>
                    <a:pt x="17907" y="8591"/>
                  </a:cubicBezTo>
                  <a:cubicBezTo>
                    <a:pt x="17907" y="8539"/>
                    <a:pt x="17907" y="8485"/>
                    <a:pt x="17897" y="8432"/>
                  </a:cubicBezTo>
                  <a:cubicBezTo>
                    <a:pt x="17726" y="7399"/>
                    <a:pt x="17556" y="6377"/>
                    <a:pt x="17215" y="5398"/>
                  </a:cubicBezTo>
                  <a:cubicBezTo>
                    <a:pt x="16939" y="4610"/>
                    <a:pt x="16736" y="3779"/>
                    <a:pt x="16246" y="3088"/>
                  </a:cubicBezTo>
                  <a:cubicBezTo>
                    <a:pt x="15948" y="2662"/>
                    <a:pt x="15576" y="2279"/>
                    <a:pt x="15246" y="1874"/>
                  </a:cubicBezTo>
                  <a:cubicBezTo>
                    <a:pt x="15198" y="1879"/>
                    <a:pt x="15157" y="1882"/>
                    <a:pt x="15122" y="1882"/>
                  </a:cubicBezTo>
                  <a:cubicBezTo>
                    <a:pt x="14943" y="1882"/>
                    <a:pt x="14910" y="1807"/>
                    <a:pt x="14937" y="1576"/>
                  </a:cubicBezTo>
                  <a:cubicBezTo>
                    <a:pt x="14841" y="1512"/>
                    <a:pt x="14746" y="1437"/>
                    <a:pt x="14639" y="1363"/>
                  </a:cubicBezTo>
                  <a:lnTo>
                    <a:pt x="14639" y="1363"/>
                  </a:lnTo>
                  <a:cubicBezTo>
                    <a:pt x="14649" y="1459"/>
                    <a:pt x="14692" y="1565"/>
                    <a:pt x="14660" y="1629"/>
                  </a:cubicBezTo>
                  <a:cubicBezTo>
                    <a:pt x="14607" y="1725"/>
                    <a:pt x="14500" y="1799"/>
                    <a:pt x="14394" y="1832"/>
                  </a:cubicBezTo>
                  <a:cubicBezTo>
                    <a:pt x="14392" y="1833"/>
                    <a:pt x="14389" y="1834"/>
                    <a:pt x="14386" y="1834"/>
                  </a:cubicBezTo>
                  <a:cubicBezTo>
                    <a:pt x="14343" y="1834"/>
                    <a:pt x="14214" y="1700"/>
                    <a:pt x="14223" y="1650"/>
                  </a:cubicBezTo>
                  <a:cubicBezTo>
                    <a:pt x="14256" y="1534"/>
                    <a:pt x="14330" y="1416"/>
                    <a:pt x="14405" y="1299"/>
                  </a:cubicBezTo>
                  <a:cubicBezTo>
                    <a:pt x="14412" y="1292"/>
                    <a:pt x="14426" y="1290"/>
                    <a:pt x="14444" y="1290"/>
                  </a:cubicBezTo>
                  <a:cubicBezTo>
                    <a:pt x="14479" y="1290"/>
                    <a:pt x="14529" y="1299"/>
                    <a:pt x="14564" y="1299"/>
                  </a:cubicBezTo>
                  <a:cubicBezTo>
                    <a:pt x="14500" y="1235"/>
                    <a:pt x="14436" y="1172"/>
                    <a:pt x="14362" y="1118"/>
                  </a:cubicBezTo>
                  <a:cubicBezTo>
                    <a:pt x="13745" y="671"/>
                    <a:pt x="13064" y="351"/>
                    <a:pt x="12329" y="202"/>
                  </a:cubicBezTo>
                  <a:cubicBezTo>
                    <a:pt x="11743" y="86"/>
                    <a:pt x="11136" y="64"/>
                    <a:pt x="10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2129;p65">
              <a:extLst>
                <a:ext uri="{FF2B5EF4-FFF2-40B4-BE49-F238E27FC236}">
                  <a16:creationId xmlns:a16="http://schemas.microsoft.com/office/drawing/2014/main" id="{A3679F0D-7D23-E756-088C-1B2A464B7E85}"/>
                </a:ext>
              </a:extLst>
            </p:cNvPr>
            <p:cNvSpPr/>
            <p:nvPr/>
          </p:nvSpPr>
          <p:spPr>
            <a:xfrm>
              <a:off x="3044370" y="3151961"/>
              <a:ext cx="74734" cy="91172"/>
            </a:xfrm>
            <a:custGeom>
              <a:avLst/>
              <a:gdLst/>
              <a:ahLst/>
              <a:cxnLst/>
              <a:rect l="l" t="t" r="r" b="b"/>
              <a:pathLst>
                <a:path w="1523" h="1858" extrusionOk="0">
                  <a:moveTo>
                    <a:pt x="703" y="1"/>
                  </a:moveTo>
                  <a:cubicBezTo>
                    <a:pt x="640" y="75"/>
                    <a:pt x="554" y="150"/>
                    <a:pt x="512" y="245"/>
                  </a:cubicBezTo>
                  <a:cubicBezTo>
                    <a:pt x="469" y="330"/>
                    <a:pt x="469" y="427"/>
                    <a:pt x="448" y="522"/>
                  </a:cubicBezTo>
                  <a:cubicBezTo>
                    <a:pt x="479" y="735"/>
                    <a:pt x="352" y="810"/>
                    <a:pt x="192" y="895"/>
                  </a:cubicBezTo>
                  <a:cubicBezTo>
                    <a:pt x="107" y="938"/>
                    <a:pt x="11" y="1054"/>
                    <a:pt x="1" y="1140"/>
                  </a:cubicBezTo>
                  <a:cubicBezTo>
                    <a:pt x="1" y="1203"/>
                    <a:pt x="107" y="1321"/>
                    <a:pt x="192" y="1352"/>
                  </a:cubicBezTo>
                  <a:cubicBezTo>
                    <a:pt x="320" y="1406"/>
                    <a:pt x="330" y="1491"/>
                    <a:pt x="352" y="1608"/>
                  </a:cubicBezTo>
                  <a:cubicBezTo>
                    <a:pt x="363" y="1693"/>
                    <a:pt x="416" y="1811"/>
                    <a:pt x="479" y="1853"/>
                  </a:cubicBezTo>
                  <a:cubicBezTo>
                    <a:pt x="485" y="1856"/>
                    <a:pt x="493" y="1858"/>
                    <a:pt x="501" y="1858"/>
                  </a:cubicBezTo>
                  <a:cubicBezTo>
                    <a:pt x="551" y="1858"/>
                    <a:pt x="640" y="1808"/>
                    <a:pt x="714" y="1789"/>
                  </a:cubicBezTo>
                  <a:cubicBezTo>
                    <a:pt x="789" y="1768"/>
                    <a:pt x="852" y="1736"/>
                    <a:pt x="927" y="1736"/>
                  </a:cubicBezTo>
                  <a:cubicBezTo>
                    <a:pt x="949" y="1734"/>
                    <a:pt x="972" y="1733"/>
                    <a:pt x="995" y="1733"/>
                  </a:cubicBezTo>
                  <a:cubicBezTo>
                    <a:pt x="1089" y="1733"/>
                    <a:pt x="1184" y="1747"/>
                    <a:pt x="1278" y="1747"/>
                  </a:cubicBezTo>
                  <a:cubicBezTo>
                    <a:pt x="1289" y="1629"/>
                    <a:pt x="1310" y="1513"/>
                    <a:pt x="1278" y="1406"/>
                  </a:cubicBezTo>
                  <a:cubicBezTo>
                    <a:pt x="1236" y="1236"/>
                    <a:pt x="1236" y="1108"/>
                    <a:pt x="1374" y="980"/>
                  </a:cubicBezTo>
                  <a:cubicBezTo>
                    <a:pt x="1523" y="831"/>
                    <a:pt x="1513" y="661"/>
                    <a:pt x="1395" y="491"/>
                  </a:cubicBezTo>
                  <a:lnTo>
                    <a:pt x="1395" y="491"/>
                  </a:lnTo>
                  <a:cubicBezTo>
                    <a:pt x="1356" y="492"/>
                    <a:pt x="1318" y="494"/>
                    <a:pt x="1280" y="494"/>
                  </a:cubicBezTo>
                  <a:cubicBezTo>
                    <a:pt x="1111" y="494"/>
                    <a:pt x="961" y="456"/>
                    <a:pt x="927" y="203"/>
                  </a:cubicBezTo>
                  <a:cubicBezTo>
                    <a:pt x="916" y="129"/>
                    <a:pt x="778" y="65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2130;p65">
              <a:extLst>
                <a:ext uri="{FF2B5EF4-FFF2-40B4-BE49-F238E27FC236}">
                  <a16:creationId xmlns:a16="http://schemas.microsoft.com/office/drawing/2014/main" id="{A28314E4-D288-BA48-D442-FBA3CA02873B}"/>
                </a:ext>
              </a:extLst>
            </p:cNvPr>
            <p:cNvSpPr/>
            <p:nvPr/>
          </p:nvSpPr>
          <p:spPr>
            <a:xfrm>
              <a:off x="3455464" y="3596129"/>
              <a:ext cx="20953" cy="24977"/>
            </a:xfrm>
            <a:custGeom>
              <a:avLst/>
              <a:gdLst/>
              <a:ahLst/>
              <a:cxnLst/>
              <a:rect l="l" t="t" r="r" b="b"/>
              <a:pathLst>
                <a:path w="427" h="509" extrusionOk="0">
                  <a:moveTo>
                    <a:pt x="253" y="0"/>
                  </a:moveTo>
                  <a:cubicBezTo>
                    <a:pt x="159" y="0"/>
                    <a:pt x="81" y="50"/>
                    <a:pt x="43" y="147"/>
                  </a:cubicBezTo>
                  <a:cubicBezTo>
                    <a:pt x="1" y="242"/>
                    <a:pt x="1" y="434"/>
                    <a:pt x="65" y="466"/>
                  </a:cubicBezTo>
                  <a:cubicBezTo>
                    <a:pt x="112" y="502"/>
                    <a:pt x="179" y="508"/>
                    <a:pt x="252" y="508"/>
                  </a:cubicBezTo>
                  <a:cubicBezTo>
                    <a:pt x="286" y="508"/>
                    <a:pt x="321" y="506"/>
                    <a:pt x="356" y="506"/>
                  </a:cubicBezTo>
                  <a:cubicBezTo>
                    <a:pt x="380" y="506"/>
                    <a:pt x="404" y="507"/>
                    <a:pt x="427" y="509"/>
                  </a:cubicBezTo>
                  <a:cubicBezTo>
                    <a:pt x="405" y="349"/>
                    <a:pt x="395" y="190"/>
                    <a:pt x="384" y="29"/>
                  </a:cubicBezTo>
                  <a:cubicBezTo>
                    <a:pt x="339" y="10"/>
                    <a:pt x="294" y="0"/>
                    <a:pt x="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2131;p65">
              <a:extLst>
                <a:ext uri="{FF2B5EF4-FFF2-40B4-BE49-F238E27FC236}">
                  <a16:creationId xmlns:a16="http://schemas.microsoft.com/office/drawing/2014/main" id="{32F2F130-DDB7-914F-F102-41BC7987E070}"/>
                </a:ext>
              </a:extLst>
            </p:cNvPr>
            <p:cNvSpPr/>
            <p:nvPr/>
          </p:nvSpPr>
          <p:spPr>
            <a:xfrm>
              <a:off x="3293048" y="3239254"/>
              <a:ext cx="23505" cy="26743"/>
            </a:xfrm>
            <a:custGeom>
              <a:avLst/>
              <a:gdLst/>
              <a:ahLst/>
              <a:cxnLst/>
              <a:rect l="l" t="t" r="r" b="b"/>
              <a:pathLst>
                <a:path w="479" h="545" extrusionOk="0">
                  <a:moveTo>
                    <a:pt x="231" y="1"/>
                  </a:moveTo>
                  <a:cubicBezTo>
                    <a:pt x="213" y="1"/>
                    <a:pt x="199" y="3"/>
                    <a:pt x="192" y="10"/>
                  </a:cubicBezTo>
                  <a:cubicBezTo>
                    <a:pt x="117" y="127"/>
                    <a:pt x="43" y="245"/>
                    <a:pt x="10" y="361"/>
                  </a:cubicBezTo>
                  <a:cubicBezTo>
                    <a:pt x="1" y="411"/>
                    <a:pt x="130" y="545"/>
                    <a:pt x="173" y="545"/>
                  </a:cubicBezTo>
                  <a:cubicBezTo>
                    <a:pt x="176" y="545"/>
                    <a:pt x="179" y="544"/>
                    <a:pt x="181" y="543"/>
                  </a:cubicBezTo>
                  <a:cubicBezTo>
                    <a:pt x="287" y="510"/>
                    <a:pt x="394" y="436"/>
                    <a:pt x="447" y="340"/>
                  </a:cubicBezTo>
                  <a:cubicBezTo>
                    <a:pt x="479" y="276"/>
                    <a:pt x="436" y="170"/>
                    <a:pt x="426" y="74"/>
                  </a:cubicBezTo>
                  <a:cubicBezTo>
                    <a:pt x="405" y="53"/>
                    <a:pt x="372" y="32"/>
                    <a:pt x="351" y="10"/>
                  </a:cubicBezTo>
                  <a:cubicBezTo>
                    <a:pt x="316" y="10"/>
                    <a:pt x="266" y="1"/>
                    <a:pt x="2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2132;p65">
              <a:extLst>
                <a:ext uri="{FF2B5EF4-FFF2-40B4-BE49-F238E27FC236}">
                  <a16:creationId xmlns:a16="http://schemas.microsoft.com/office/drawing/2014/main" id="{2A75B667-5E06-EF9F-AAFE-17CE93976B0F}"/>
                </a:ext>
              </a:extLst>
            </p:cNvPr>
            <p:cNvSpPr/>
            <p:nvPr/>
          </p:nvSpPr>
          <p:spPr>
            <a:xfrm>
              <a:off x="2810364" y="3238567"/>
              <a:ext cx="23554" cy="26302"/>
            </a:xfrm>
            <a:custGeom>
              <a:avLst/>
              <a:gdLst/>
              <a:ahLst/>
              <a:cxnLst/>
              <a:rect l="l" t="t" r="r" b="b"/>
              <a:pathLst>
                <a:path w="480" h="536" extrusionOk="0">
                  <a:moveTo>
                    <a:pt x="212" y="0"/>
                  </a:moveTo>
                  <a:cubicBezTo>
                    <a:pt x="205" y="0"/>
                    <a:pt x="198" y="1"/>
                    <a:pt x="192" y="3"/>
                  </a:cubicBezTo>
                  <a:cubicBezTo>
                    <a:pt x="117" y="24"/>
                    <a:pt x="32" y="152"/>
                    <a:pt x="22" y="237"/>
                  </a:cubicBezTo>
                  <a:cubicBezTo>
                    <a:pt x="0" y="408"/>
                    <a:pt x="138" y="482"/>
                    <a:pt x="277" y="535"/>
                  </a:cubicBezTo>
                  <a:cubicBezTo>
                    <a:pt x="341" y="482"/>
                    <a:pt x="405" y="439"/>
                    <a:pt x="458" y="386"/>
                  </a:cubicBezTo>
                  <a:cubicBezTo>
                    <a:pt x="458" y="311"/>
                    <a:pt x="479" y="205"/>
                    <a:pt x="436" y="152"/>
                  </a:cubicBezTo>
                  <a:cubicBezTo>
                    <a:pt x="379" y="84"/>
                    <a:pt x="278" y="0"/>
                    <a:pt x="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2133;p65">
              <a:extLst>
                <a:ext uri="{FF2B5EF4-FFF2-40B4-BE49-F238E27FC236}">
                  <a16:creationId xmlns:a16="http://schemas.microsoft.com/office/drawing/2014/main" id="{DA21BFCC-B1E5-5F9A-FFE1-CAD78D71EBC7}"/>
                </a:ext>
              </a:extLst>
            </p:cNvPr>
            <p:cNvSpPr/>
            <p:nvPr/>
          </p:nvSpPr>
          <p:spPr>
            <a:xfrm>
              <a:off x="3483188" y="3580329"/>
              <a:ext cx="27725" cy="23554"/>
            </a:xfrm>
            <a:custGeom>
              <a:avLst/>
              <a:gdLst/>
              <a:ahLst/>
              <a:cxnLst/>
              <a:rect l="l" t="t" r="r" b="b"/>
              <a:pathLst>
                <a:path w="565" h="480" extrusionOk="0">
                  <a:moveTo>
                    <a:pt x="320" y="1"/>
                  </a:moveTo>
                  <a:cubicBezTo>
                    <a:pt x="235" y="75"/>
                    <a:pt x="149" y="160"/>
                    <a:pt x="0" y="288"/>
                  </a:cubicBezTo>
                  <a:cubicBezTo>
                    <a:pt x="138" y="384"/>
                    <a:pt x="213" y="479"/>
                    <a:pt x="287" y="479"/>
                  </a:cubicBezTo>
                  <a:cubicBezTo>
                    <a:pt x="426" y="479"/>
                    <a:pt x="564" y="394"/>
                    <a:pt x="533" y="245"/>
                  </a:cubicBezTo>
                  <a:cubicBezTo>
                    <a:pt x="511" y="150"/>
                    <a:pt x="394" y="75"/>
                    <a:pt x="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2134;p65">
              <a:extLst>
                <a:ext uri="{FF2B5EF4-FFF2-40B4-BE49-F238E27FC236}">
                  <a16:creationId xmlns:a16="http://schemas.microsoft.com/office/drawing/2014/main" id="{08E30E97-E9CD-65FF-D13B-EA5A2006EE1B}"/>
                </a:ext>
              </a:extLst>
            </p:cNvPr>
            <p:cNvSpPr/>
            <p:nvPr/>
          </p:nvSpPr>
          <p:spPr>
            <a:xfrm>
              <a:off x="3322293" y="3217222"/>
              <a:ext cx="24535" cy="22131"/>
            </a:xfrm>
            <a:custGeom>
              <a:avLst/>
              <a:gdLst/>
              <a:ahLst/>
              <a:cxnLst/>
              <a:rect l="l" t="t" r="r" b="b"/>
              <a:pathLst>
                <a:path w="500" h="451" extrusionOk="0">
                  <a:moveTo>
                    <a:pt x="323" y="1"/>
                  </a:moveTo>
                  <a:cubicBezTo>
                    <a:pt x="322" y="1"/>
                    <a:pt x="321" y="1"/>
                    <a:pt x="320" y="1"/>
                  </a:cubicBezTo>
                  <a:cubicBezTo>
                    <a:pt x="224" y="44"/>
                    <a:pt x="138" y="140"/>
                    <a:pt x="0" y="257"/>
                  </a:cubicBezTo>
                  <a:cubicBezTo>
                    <a:pt x="127" y="345"/>
                    <a:pt x="237" y="451"/>
                    <a:pt x="270" y="451"/>
                  </a:cubicBezTo>
                  <a:cubicBezTo>
                    <a:pt x="273" y="451"/>
                    <a:pt x="276" y="450"/>
                    <a:pt x="277" y="448"/>
                  </a:cubicBezTo>
                  <a:cubicBezTo>
                    <a:pt x="362" y="384"/>
                    <a:pt x="448" y="289"/>
                    <a:pt x="479" y="183"/>
                  </a:cubicBezTo>
                  <a:cubicBezTo>
                    <a:pt x="500" y="141"/>
                    <a:pt x="361" y="1"/>
                    <a:pt x="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2135;p65">
              <a:extLst>
                <a:ext uri="{FF2B5EF4-FFF2-40B4-BE49-F238E27FC236}">
                  <a16:creationId xmlns:a16="http://schemas.microsoft.com/office/drawing/2014/main" id="{41DF6B8F-DD04-23C4-BD92-10993A2A291D}"/>
                </a:ext>
              </a:extLst>
            </p:cNvPr>
            <p:cNvSpPr/>
            <p:nvPr/>
          </p:nvSpPr>
          <p:spPr>
            <a:xfrm>
              <a:off x="2843779" y="3217811"/>
              <a:ext cx="20413" cy="24044"/>
            </a:xfrm>
            <a:custGeom>
              <a:avLst/>
              <a:gdLst/>
              <a:ahLst/>
              <a:cxnLst/>
              <a:rect l="l" t="t" r="r" b="b"/>
              <a:pathLst>
                <a:path w="416" h="490" extrusionOk="0">
                  <a:moveTo>
                    <a:pt x="224" y="0"/>
                  </a:moveTo>
                  <a:cubicBezTo>
                    <a:pt x="139" y="22"/>
                    <a:pt x="32" y="117"/>
                    <a:pt x="11" y="202"/>
                  </a:cubicBezTo>
                  <a:cubicBezTo>
                    <a:pt x="1" y="256"/>
                    <a:pt x="107" y="351"/>
                    <a:pt x="214" y="490"/>
                  </a:cubicBezTo>
                  <a:cubicBezTo>
                    <a:pt x="309" y="341"/>
                    <a:pt x="416" y="266"/>
                    <a:pt x="405" y="181"/>
                  </a:cubicBezTo>
                  <a:cubicBezTo>
                    <a:pt x="405" y="117"/>
                    <a:pt x="278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2136;p65">
              <a:extLst>
                <a:ext uri="{FF2B5EF4-FFF2-40B4-BE49-F238E27FC236}">
                  <a16:creationId xmlns:a16="http://schemas.microsoft.com/office/drawing/2014/main" id="{DB06E350-A76C-546A-F7FC-D254E5329A43}"/>
                </a:ext>
              </a:extLst>
            </p:cNvPr>
            <p:cNvSpPr/>
            <p:nvPr/>
          </p:nvSpPr>
          <p:spPr>
            <a:xfrm>
              <a:off x="3488389" y="3613204"/>
              <a:ext cx="20708" cy="23750"/>
            </a:xfrm>
            <a:custGeom>
              <a:avLst/>
              <a:gdLst/>
              <a:ahLst/>
              <a:cxnLst/>
              <a:rect l="l" t="t" r="r" b="b"/>
              <a:pathLst>
                <a:path w="422" h="484" extrusionOk="0">
                  <a:moveTo>
                    <a:pt x="192" y="1"/>
                  </a:moveTo>
                  <a:cubicBezTo>
                    <a:pt x="96" y="140"/>
                    <a:pt x="1" y="214"/>
                    <a:pt x="11" y="289"/>
                  </a:cubicBezTo>
                  <a:cubicBezTo>
                    <a:pt x="11" y="363"/>
                    <a:pt x="118" y="469"/>
                    <a:pt x="192" y="480"/>
                  </a:cubicBezTo>
                  <a:cubicBezTo>
                    <a:pt x="204" y="483"/>
                    <a:pt x="217" y="484"/>
                    <a:pt x="229" y="484"/>
                  </a:cubicBezTo>
                  <a:cubicBezTo>
                    <a:pt x="325" y="484"/>
                    <a:pt x="422" y="410"/>
                    <a:pt x="384" y="278"/>
                  </a:cubicBezTo>
                  <a:cubicBezTo>
                    <a:pt x="373" y="203"/>
                    <a:pt x="288" y="129"/>
                    <a:pt x="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2137;p65">
              <a:extLst>
                <a:ext uri="{FF2B5EF4-FFF2-40B4-BE49-F238E27FC236}">
                  <a16:creationId xmlns:a16="http://schemas.microsoft.com/office/drawing/2014/main" id="{AFC771FC-E50E-9371-E9FA-FED5A9BCAF7A}"/>
                </a:ext>
              </a:extLst>
            </p:cNvPr>
            <p:cNvSpPr/>
            <p:nvPr/>
          </p:nvSpPr>
          <p:spPr>
            <a:xfrm>
              <a:off x="3327249" y="3252796"/>
              <a:ext cx="16488" cy="15604"/>
            </a:xfrm>
            <a:custGeom>
              <a:avLst/>
              <a:gdLst/>
              <a:ahLst/>
              <a:cxnLst/>
              <a:rect l="l" t="t" r="r" b="b"/>
              <a:pathLst>
                <a:path w="336" h="318" extrusionOk="0">
                  <a:moveTo>
                    <a:pt x="336" y="0"/>
                  </a:moveTo>
                  <a:cubicBezTo>
                    <a:pt x="229" y="0"/>
                    <a:pt x="134" y="11"/>
                    <a:pt x="27" y="11"/>
                  </a:cubicBezTo>
                  <a:cubicBezTo>
                    <a:pt x="0" y="242"/>
                    <a:pt x="33" y="317"/>
                    <a:pt x="212" y="317"/>
                  </a:cubicBezTo>
                  <a:cubicBezTo>
                    <a:pt x="247" y="317"/>
                    <a:pt x="288" y="314"/>
                    <a:pt x="336" y="309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2138;p65">
              <a:extLst>
                <a:ext uri="{FF2B5EF4-FFF2-40B4-BE49-F238E27FC236}">
                  <a16:creationId xmlns:a16="http://schemas.microsoft.com/office/drawing/2014/main" id="{E7E6EB25-9194-6A89-6198-D85581ABB25B}"/>
                </a:ext>
              </a:extLst>
            </p:cNvPr>
            <p:cNvSpPr/>
            <p:nvPr/>
          </p:nvSpPr>
          <p:spPr>
            <a:xfrm>
              <a:off x="2467671" y="3822236"/>
              <a:ext cx="342214" cy="142058"/>
            </a:xfrm>
            <a:custGeom>
              <a:avLst/>
              <a:gdLst/>
              <a:ahLst/>
              <a:cxnLst/>
              <a:rect l="l" t="t" r="r" b="b"/>
              <a:pathLst>
                <a:path w="6974" h="2895" extrusionOk="0">
                  <a:moveTo>
                    <a:pt x="4081" y="1"/>
                  </a:moveTo>
                  <a:cubicBezTo>
                    <a:pt x="4033" y="1"/>
                    <a:pt x="3986" y="7"/>
                    <a:pt x="3940" y="20"/>
                  </a:cubicBezTo>
                  <a:cubicBezTo>
                    <a:pt x="3535" y="117"/>
                    <a:pt x="3205" y="330"/>
                    <a:pt x="2960" y="659"/>
                  </a:cubicBezTo>
                  <a:cubicBezTo>
                    <a:pt x="2821" y="841"/>
                    <a:pt x="2683" y="1021"/>
                    <a:pt x="2534" y="1213"/>
                  </a:cubicBezTo>
                  <a:cubicBezTo>
                    <a:pt x="2310" y="1021"/>
                    <a:pt x="2109" y="841"/>
                    <a:pt x="1906" y="670"/>
                  </a:cubicBezTo>
                  <a:cubicBezTo>
                    <a:pt x="1694" y="495"/>
                    <a:pt x="1447" y="409"/>
                    <a:pt x="1204" y="409"/>
                  </a:cubicBezTo>
                  <a:cubicBezTo>
                    <a:pt x="946" y="409"/>
                    <a:pt x="693" y="505"/>
                    <a:pt x="490" y="692"/>
                  </a:cubicBezTo>
                  <a:cubicBezTo>
                    <a:pt x="1" y="1139"/>
                    <a:pt x="65" y="1948"/>
                    <a:pt x="309" y="2267"/>
                  </a:cubicBezTo>
                  <a:cubicBezTo>
                    <a:pt x="352" y="2326"/>
                    <a:pt x="461" y="2372"/>
                    <a:pt x="537" y="2372"/>
                  </a:cubicBezTo>
                  <a:cubicBezTo>
                    <a:pt x="556" y="2372"/>
                    <a:pt x="573" y="2369"/>
                    <a:pt x="586" y="2363"/>
                  </a:cubicBezTo>
                  <a:cubicBezTo>
                    <a:pt x="714" y="2310"/>
                    <a:pt x="692" y="2182"/>
                    <a:pt x="628" y="2054"/>
                  </a:cubicBezTo>
                  <a:cubicBezTo>
                    <a:pt x="565" y="1927"/>
                    <a:pt x="512" y="1777"/>
                    <a:pt x="501" y="1639"/>
                  </a:cubicBezTo>
                  <a:cubicBezTo>
                    <a:pt x="458" y="1309"/>
                    <a:pt x="597" y="1054"/>
                    <a:pt x="863" y="883"/>
                  </a:cubicBezTo>
                  <a:cubicBezTo>
                    <a:pt x="963" y="821"/>
                    <a:pt x="1071" y="793"/>
                    <a:pt x="1178" y="793"/>
                  </a:cubicBezTo>
                  <a:cubicBezTo>
                    <a:pt x="1308" y="793"/>
                    <a:pt x="1438" y="834"/>
                    <a:pt x="1555" y="905"/>
                  </a:cubicBezTo>
                  <a:cubicBezTo>
                    <a:pt x="1725" y="1000"/>
                    <a:pt x="1885" y="1149"/>
                    <a:pt x="2023" y="1309"/>
                  </a:cubicBezTo>
                  <a:cubicBezTo>
                    <a:pt x="2182" y="1490"/>
                    <a:pt x="2346" y="1611"/>
                    <a:pt x="2517" y="1611"/>
                  </a:cubicBezTo>
                  <a:cubicBezTo>
                    <a:pt x="2667" y="1611"/>
                    <a:pt x="2822" y="1517"/>
                    <a:pt x="2982" y="1288"/>
                  </a:cubicBezTo>
                  <a:cubicBezTo>
                    <a:pt x="3141" y="1054"/>
                    <a:pt x="3322" y="819"/>
                    <a:pt x="3535" y="638"/>
                  </a:cubicBezTo>
                  <a:cubicBezTo>
                    <a:pt x="3727" y="480"/>
                    <a:pt x="3890" y="391"/>
                    <a:pt x="4025" y="391"/>
                  </a:cubicBezTo>
                  <a:cubicBezTo>
                    <a:pt x="4191" y="391"/>
                    <a:pt x="4315" y="525"/>
                    <a:pt x="4397" y="830"/>
                  </a:cubicBezTo>
                  <a:cubicBezTo>
                    <a:pt x="4461" y="1085"/>
                    <a:pt x="4504" y="1341"/>
                    <a:pt x="4557" y="1596"/>
                  </a:cubicBezTo>
                  <a:cubicBezTo>
                    <a:pt x="4600" y="1818"/>
                    <a:pt x="4720" y="1939"/>
                    <a:pt x="4879" y="1939"/>
                  </a:cubicBezTo>
                  <a:cubicBezTo>
                    <a:pt x="4956" y="1939"/>
                    <a:pt x="5042" y="1911"/>
                    <a:pt x="5132" y="1852"/>
                  </a:cubicBezTo>
                  <a:cubicBezTo>
                    <a:pt x="5270" y="1766"/>
                    <a:pt x="5398" y="1671"/>
                    <a:pt x="5537" y="1596"/>
                  </a:cubicBezTo>
                  <a:cubicBezTo>
                    <a:pt x="5678" y="1530"/>
                    <a:pt x="5804" y="1497"/>
                    <a:pt x="5916" y="1497"/>
                  </a:cubicBezTo>
                  <a:cubicBezTo>
                    <a:pt x="6164" y="1497"/>
                    <a:pt x="6338" y="1662"/>
                    <a:pt x="6441" y="2001"/>
                  </a:cubicBezTo>
                  <a:cubicBezTo>
                    <a:pt x="6505" y="2225"/>
                    <a:pt x="6537" y="2469"/>
                    <a:pt x="6611" y="2693"/>
                  </a:cubicBezTo>
                  <a:cubicBezTo>
                    <a:pt x="6644" y="2778"/>
                    <a:pt x="6760" y="2831"/>
                    <a:pt x="6835" y="2895"/>
                  </a:cubicBezTo>
                  <a:cubicBezTo>
                    <a:pt x="6878" y="2799"/>
                    <a:pt x="6973" y="2703"/>
                    <a:pt x="6963" y="2618"/>
                  </a:cubicBezTo>
                  <a:cubicBezTo>
                    <a:pt x="6899" y="2288"/>
                    <a:pt x="6835" y="1948"/>
                    <a:pt x="6708" y="1628"/>
                  </a:cubicBezTo>
                  <a:cubicBezTo>
                    <a:pt x="6622" y="1373"/>
                    <a:pt x="6410" y="1181"/>
                    <a:pt x="6122" y="1149"/>
                  </a:cubicBezTo>
                  <a:cubicBezTo>
                    <a:pt x="6057" y="1143"/>
                    <a:pt x="5992" y="1140"/>
                    <a:pt x="5927" y="1140"/>
                  </a:cubicBezTo>
                  <a:cubicBezTo>
                    <a:pt x="5642" y="1140"/>
                    <a:pt x="5364" y="1203"/>
                    <a:pt x="5121" y="1394"/>
                  </a:cubicBezTo>
                  <a:cubicBezTo>
                    <a:pt x="5068" y="1426"/>
                    <a:pt x="5004" y="1447"/>
                    <a:pt x="4983" y="1458"/>
                  </a:cubicBezTo>
                  <a:cubicBezTo>
                    <a:pt x="4855" y="1075"/>
                    <a:pt x="4749" y="713"/>
                    <a:pt x="4600" y="361"/>
                  </a:cubicBezTo>
                  <a:cubicBezTo>
                    <a:pt x="4512" y="134"/>
                    <a:pt x="4296" y="1"/>
                    <a:pt x="4081" y="1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2139;p65">
              <a:extLst>
                <a:ext uri="{FF2B5EF4-FFF2-40B4-BE49-F238E27FC236}">
                  <a16:creationId xmlns:a16="http://schemas.microsoft.com/office/drawing/2014/main" id="{A8621D9C-31D1-174B-D3AB-83A0B8EF5FEB}"/>
                </a:ext>
              </a:extLst>
            </p:cNvPr>
            <p:cNvSpPr/>
            <p:nvPr/>
          </p:nvSpPr>
          <p:spPr>
            <a:xfrm>
              <a:off x="2715809" y="3411189"/>
              <a:ext cx="77874" cy="89258"/>
            </a:xfrm>
            <a:custGeom>
              <a:avLst/>
              <a:gdLst/>
              <a:ahLst/>
              <a:cxnLst/>
              <a:rect l="l" t="t" r="r" b="b"/>
              <a:pathLst>
                <a:path w="1587" h="1819" extrusionOk="0">
                  <a:moveTo>
                    <a:pt x="1142" y="1"/>
                  </a:moveTo>
                  <a:cubicBezTo>
                    <a:pt x="994" y="1"/>
                    <a:pt x="886" y="182"/>
                    <a:pt x="756" y="243"/>
                  </a:cubicBezTo>
                  <a:cubicBezTo>
                    <a:pt x="681" y="179"/>
                    <a:pt x="629" y="105"/>
                    <a:pt x="554" y="62"/>
                  </a:cubicBezTo>
                  <a:cubicBezTo>
                    <a:pt x="508" y="34"/>
                    <a:pt x="460" y="21"/>
                    <a:pt x="416" y="21"/>
                  </a:cubicBezTo>
                  <a:cubicBezTo>
                    <a:pt x="325" y="21"/>
                    <a:pt x="249" y="75"/>
                    <a:pt x="234" y="169"/>
                  </a:cubicBezTo>
                  <a:cubicBezTo>
                    <a:pt x="213" y="243"/>
                    <a:pt x="224" y="339"/>
                    <a:pt x="245" y="413"/>
                  </a:cubicBezTo>
                  <a:cubicBezTo>
                    <a:pt x="352" y="658"/>
                    <a:pt x="319" y="860"/>
                    <a:pt x="128" y="1063"/>
                  </a:cubicBezTo>
                  <a:cubicBezTo>
                    <a:pt x="54" y="1137"/>
                    <a:pt x="0" y="1340"/>
                    <a:pt x="43" y="1392"/>
                  </a:cubicBezTo>
                  <a:cubicBezTo>
                    <a:pt x="107" y="1478"/>
                    <a:pt x="277" y="1478"/>
                    <a:pt x="394" y="1510"/>
                  </a:cubicBezTo>
                  <a:cubicBezTo>
                    <a:pt x="416" y="1510"/>
                    <a:pt x="437" y="1499"/>
                    <a:pt x="458" y="1499"/>
                  </a:cubicBezTo>
                  <a:lnTo>
                    <a:pt x="618" y="1627"/>
                  </a:lnTo>
                  <a:cubicBezTo>
                    <a:pt x="690" y="1688"/>
                    <a:pt x="781" y="1819"/>
                    <a:pt x="844" y="1819"/>
                  </a:cubicBezTo>
                  <a:cubicBezTo>
                    <a:pt x="847" y="1819"/>
                    <a:pt x="849" y="1819"/>
                    <a:pt x="852" y="1818"/>
                  </a:cubicBezTo>
                  <a:cubicBezTo>
                    <a:pt x="937" y="1797"/>
                    <a:pt x="1012" y="1669"/>
                    <a:pt x="1097" y="1595"/>
                  </a:cubicBezTo>
                  <a:cubicBezTo>
                    <a:pt x="1150" y="1553"/>
                    <a:pt x="1214" y="1499"/>
                    <a:pt x="1278" y="1467"/>
                  </a:cubicBezTo>
                  <a:cubicBezTo>
                    <a:pt x="1374" y="1425"/>
                    <a:pt x="1533" y="1425"/>
                    <a:pt x="1565" y="1361"/>
                  </a:cubicBezTo>
                  <a:cubicBezTo>
                    <a:pt x="1587" y="1286"/>
                    <a:pt x="1544" y="1137"/>
                    <a:pt x="1480" y="1073"/>
                  </a:cubicBezTo>
                  <a:cubicBezTo>
                    <a:pt x="1310" y="893"/>
                    <a:pt x="1235" y="711"/>
                    <a:pt x="1320" y="467"/>
                  </a:cubicBezTo>
                  <a:cubicBezTo>
                    <a:pt x="1363" y="360"/>
                    <a:pt x="1331" y="232"/>
                    <a:pt x="1341" y="105"/>
                  </a:cubicBezTo>
                  <a:cubicBezTo>
                    <a:pt x="1266" y="29"/>
                    <a:pt x="1201" y="1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2140;p65">
              <a:extLst>
                <a:ext uri="{FF2B5EF4-FFF2-40B4-BE49-F238E27FC236}">
                  <a16:creationId xmlns:a16="http://schemas.microsoft.com/office/drawing/2014/main" id="{B00E0D4F-018A-9394-98CF-596B4954BFA7}"/>
                </a:ext>
              </a:extLst>
            </p:cNvPr>
            <p:cNvSpPr/>
            <p:nvPr/>
          </p:nvSpPr>
          <p:spPr>
            <a:xfrm>
              <a:off x="3326464" y="3393279"/>
              <a:ext cx="79444" cy="93871"/>
            </a:xfrm>
            <a:custGeom>
              <a:avLst/>
              <a:gdLst/>
              <a:ahLst/>
              <a:cxnLst/>
              <a:rect l="l" t="t" r="r" b="b"/>
              <a:pathLst>
                <a:path w="1619" h="1913" extrusionOk="0">
                  <a:moveTo>
                    <a:pt x="876" y="0"/>
                  </a:moveTo>
                  <a:cubicBezTo>
                    <a:pt x="821" y="0"/>
                    <a:pt x="721" y="100"/>
                    <a:pt x="661" y="172"/>
                  </a:cubicBezTo>
                  <a:cubicBezTo>
                    <a:pt x="597" y="246"/>
                    <a:pt x="575" y="342"/>
                    <a:pt x="533" y="427"/>
                  </a:cubicBezTo>
                  <a:cubicBezTo>
                    <a:pt x="426" y="459"/>
                    <a:pt x="320" y="491"/>
                    <a:pt x="224" y="534"/>
                  </a:cubicBezTo>
                  <a:cubicBezTo>
                    <a:pt x="150" y="565"/>
                    <a:pt x="64" y="608"/>
                    <a:pt x="32" y="672"/>
                  </a:cubicBezTo>
                  <a:cubicBezTo>
                    <a:pt x="1" y="735"/>
                    <a:pt x="32" y="853"/>
                    <a:pt x="75" y="896"/>
                  </a:cubicBezTo>
                  <a:cubicBezTo>
                    <a:pt x="245" y="1034"/>
                    <a:pt x="256" y="1172"/>
                    <a:pt x="181" y="1364"/>
                  </a:cubicBezTo>
                  <a:cubicBezTo>
                    <a:pt x="150" y="1417"/>
                    <a:pt x="192" y="1534"/>
                    <a:pt x="235" y="1587"/>
                  </a:cubicBezTo>
                  <a:cubicBezTo>
                    <a:pt x="253" y="1606"/>
                    <a:pt x="301" y="1617"/>
                    <a:pt x="347" y="1617"/>
                  </a:cubicBezTo>
                  <a:cubicBezTo>
                    <a:pt x="381" y="1617"/>
                    <a:pt x="415" y="1611"/>
                    <a:pt x="437" y="1598"/>
                  </a:cubicBezTo>
                  <a:cubicBezTo>
                    <a:pt x="490" y="1565"/>
                    <a:pt x="533" y="1550"/>
                    <a:pt x="569" y="1550"/>
                  </a:cubicBezTo>
                  <a:cubicBezTo>
                    <a:pt x="648" y="1550"/>
                    <a:pt x="694" y="1620"/>
                    <a:pt x="746" y="1715"/>
                  </a:cubicBezTo>
                  <a:cubicBezTo>
                    <a:pt x="804" y="1831"/>
                    <a:pt x="886" y="1912"/>
                    <a:pt x="993" y="1912"/>
                  </a:cubicBezTo>
                  <a:cubicBezTo>
                    <a:pt x="1044" y="1912"/>
                    <a:pt x="1099" y="1894"/>
                    <a:pt x="1161" y="1854"/>
                  </a:cubicBezTo>
                  <a:cubicBezTo>
                    <a:pt x="1172" y="1694"/>
                    <a:pt x="1182" y="1534"/>
                    <a:pt x="1172" y="1385"/>
                  </a:cubicBezTo>
                  <a:cubicBezTo>
                    <a:pt x="1150" y="1225"/>
                    <a:pt x="1161" y="1108"/>
                    <a:pt x="1331" y="1034"/>
                  </a:cubicBezTo>
                  <a:cubicBezTo>
                    <a:pt x="1406" y="1012"/>
                    <a:pt x="1470" y="959"/>
                    <a:pt x="1512" y="906"/>
                  </a:cubicBezTo>
                  <a:cubicBezTo>
                    <a:pt x="1619" y="768"/>
                    <a:pt x="1555" y="565"/>
                    <a:pt x="1385" y="565"/>
                  </a:cubicBezTo>
                  <a:cubicBezTo>
                    <a:pt x="1375" y="566"/>
                    <a:pt x="1365" y="566"/>
                    <a:pt x="1356" y="566"/>
                  </a:cubicBezTo>
                  <a:cubicBezTo>
                    <a:pt x="1116" y="566"/>
                    <a:pt x="1096" y="430"/>
                    <a:pt x="1086" y="235"/>
                  </a:cubicBezTo>
                  <a:cubicBezTo>
                    <a:pt x="1075" y="150"/>
                    <a:pt x="969" y="33"/>
                    <a:pt x="884" y="1"/>
                  </a:cubicBezTo>
                  <a:cubicBezTo>
                    <a:pt x="881" y="1"/>
                    <a:pt x="879" y="0"/>
                    <a:pt x="8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2141;p65">
              <a:extLst>
                <a:ext uri="{FF2B5EF4-FFF2-40B4-BE49-F238E27FC236}">
                  <a16:creationId xmlns:a16="http://schemas.microsoft.com/office/drawing/2014/main" id="{3221C190-52C5-F534-DD23-13D6CCF9B366}"/>
                </a:ext>
              </a:extLst>
            </p:cNvPr>
            <p:cNvSpPr/>
            <p:nvPr/>
          </p:nvSpPr>
          <p:spPr>
            <a:xfrm>
              <a:off x="2693826" y="3582929"/>
              <a:ext cx="21493" cy="28264"/>
            </a:xfrm>
            <a:custGeom>
              <a:avLst/>
              <a:gdLst/>
              <a:ahLst/>
              <a:cxnLst/>
              <a:rect l="l" t="t" r="r" b="b"/>
              <a:pathLst>
                <a:path w="438" h="576" extrusionOk="0">
                  <a:moveTo>
                    <a:pt x="214" y="0"/>
                  </a:moveTo>
                  <a:cubicBezTo>
                    <a:pt x="12" y="11"/>
                    <a:pt x="22" y="192"/>
                    <a:pt x="12" y="341"/>
                  </a:cubicBezTo>
                  <a:cubicBezTo>
                    <a:pt x="1" y="469"/>
                    <a:pt x="44" y="575"/>
                    <a:pt x="182" y="575"/>
                  </a:cubicBezTo>
                  <a:cubicBezTo>
                    <a:pt x="384" y="575"/>
                    <a:pt x="384" y="405"/>
                    <a:pt x="438" y="203"/>
                  </a:cubicBezTo>
                  <a:cubicBezTo>
                    <a:pt x="363" y="128"/>
                    <a:pt x="289" y="0"/>
                    <a:pt x="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2142;p65">
              <a:extLst>
                <a:ext uri="{FF2B5EF4-FFF2-40B4-BE49-F238E27FC236}">
                  <a16:creationId xmlns:a16="http://schemas.microsoft.com/office/drawing/2014/main" id="{65819813-2445-F015-91C3-C4C11A89E47A}"/>
                </a:ext>
              </a:extLst>
            </p:cNvPr>
            <p:cNvSpPr/>
            <p:nvPr/>
          </p:nvSpPr>
          <p:spPr>
            <a:xfrm>
              <a:off x="2658350" y="3623852"/>
              <a:ext cx="27725" cy="22867"/>
            </a:xfrm>
            <a:custGeom>
              <a:avLst/>
              <a:gdLst/>
              <a:ahLst/>
              <a:cxnLst/>
              <a:rect l="l" t="t" r="r" b="b"/>
              <a:pathLst>
                <a:path w="565" h="466" extrusionOk="0">
                  <a:moveTo>
                    <a:pt x="228" y="1"/>
                  </a:moveTo>
                  <a:cubicBezTo>
                    <a:pt x="143" y="1"/>
                    <a:pt x="76" y="43"/>
                    <a:pt x="43" y="157"/>
                  </a:cubicBezTo>
                  <a:cubicBezTo>
                    <a:pt x="0" y="337"/>
                    <a:pt x="107" y="434"/>
                    <a:pt x="277" y="465"/>
                  </a:cubicBezTo>
                  <a:cubicBezTo>
                    <a:pt x="543" y="348"/>
                    <a:pt x="565" y="285"/>
                    <a:pt x="394" y="39"/>
                  </a:cubicBezTo>
                  <a:cubicBezTo>
                    <a:pt x="335" y="16"/>
                    <a:pt x="278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2143;p65">
              <a:extLst>
                <a:ext uri="{FF2B5EF4-FFF2-40B4-BE49-F238E27FC236}">
                  <a16:creationId xmlns:a16="http://schemas.microsoft.com/office/drawing/2014/main" id="{B125632E-8F4A-54B3-A786-84A41C080B05}"/>
                </a:ext>
              </a:extLst>
            </p:cNvPr>
            <p:cNvSpPr/>
            <p:nvPr/>
          </p:nvSpPr>
          <p:spPr>
            <a:xfrm>
              <a:off x="3116991" y="3295633"/>
              <a:ext cx="21493" cy="24044"/>
            </a:xfrm>
            <a:custGeom>
              <a:avLst/>
              <a:gdLst/>
              <a:ahLst/>
              <a:cxnLst/>
              <a:rect l="l" t="t" r="r" b="b"/>
              <a:pathLst>
                <a:path w="438" h="490" extrusionOk="0">
                  <a:moveTo>
                    <a:pt x="256" y="0"/>
                  </a:moveTo>
                  <a:cubicBezTo>
                    <a:pt x="171" y="85"/>
                    <a:pt x="75" y="149"/>
                    <a:pt x="11" y="245"/>
                  </a:cubicBezTo>
                  <a:cubicBezTo>
                    <a:pt x="0" y="277"/>
                    <a:pt x="85" y="373"/>
                    <a:pt x="149" y="490"/>
                  </a:cubicBezTo>
                  <a:cubicBezTo>
                    <a:pt x="267" y="362"/>
                    <a:pt x="362" y="288"/>
                    <a:pt x="416" y="181"/>
                  </a:cubicBezTo>
                  <a:cubicBezTo>
                    <a:pt x="437" y="160"/>
                    <a:pt x="309" y="64"/>
                    <a:pt x="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2144;p65">
              <a:extLst>
                <a:ext uri="{FF2B5EF4-FFF2-40B4-BE49-F238E27FC236}">
                  <a16:creationId xmlns:a16="http://schemas.microsoft.com/office/drawing/2014/main" id="{9F315940-9822-44CC-3990-AA8255B36B48}"/>
                </a:ext>
              </a:extLst>
            </p:cNvPr>
            <p:cNvSpPr/>
            <p:nvPr/>
          </p:nvSpPr>
          <p:spPr>
            <a:xfrm>
              <a:off x="2703787" y="3618455"/>
              <a:ext cx="18303" cy="22572"/>
            </a:xfrm>
            <a:custGeom>
              <a:avLst/>
              <a:gdLst/>
              <a:ahLst/>
              <a:cxnLst/>
              <a:rect l="l" t="t" r="r" b="b"/>
              <a:pathLst>
                <a:path w="373" h="460" extrusionOk="0">
                  <a:moveTo>
                    <a:pt x="171" y="0"/>
                  </a:moveTo>
                  <a:cubicBezTo>
                    <a:pt x="96" y="139"/>
                    <a:pt x="1" y="234"/>
                    <a:pt x="22" y="288"/>
                  </a:cubicBezTo>
                  <a:cubicBezTo>
                    <a:pt x="43" y="362"/>
                    <a:pt x="150" y="426"/>
                    <a:pt x="224" y="458"/>
                  </a:cubicBezTo>
                  <a:cubicBezTo>
                    <a:pt x="225" y="459"/>
                    <a:pt x="226" y="459"/>
                    <a:pt x="228" y="459"/>
                  </a:cubicBezTo>
                  <a:cubicBezTo>
                    <a:pt x="265" y="459"/>
                    <a:pt x="372" y="339"/>
                    <a:pt x="363" y="288"/>
                  </a:cubicBezTo>
                  <a:cubicBezTo>
                    <a:pt x="352" y="203"/>
                    <a:pt x="266" y="139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2145;p65">
              <a:extLst>
                <a:ext uri="{FF2B5EF4-FFF2-40B4-BE49-F238E27FC236}">
                  <a16:creationId xmlns:a16="http://schemas.microsoft.com/office/drawing/2014/main" id="{8B677667-B68F-7BBD-68E9-6674539E13BB}"/>
                </a:ext>
              </a:extLst>
            </p:cNvPr>
            <p:cNvSpPr/>
            <p:nvPr/>
          </p:nvSpPr>
          <p:spPr>
            <a:xfrm>
              <a:off x="3090887" y="3298234"/>
              <a:ext cx="19873" cy="21493"/>
            </a:xfrm>
            <a:custGeom>
              <a:avLst/>
              <a:gdLst/>
              <a:ahLst/>
              <a:cxnLst/>
              <a:rect l="l" t="t" r="r" b="b"/>
              <a:pathLst>
                <a:path w="405" h="438" extrusionOk="0">
                  <a:moveTo>
                    <a:pt x="203" y="1"/>
                  </a:moveTo>
                  <a:cubicBezTo>
                    <a:pt x="106" y="128"/>
                    <a:pt x="21" y="192"/>
                    <a:pt x="11" y="266"/>
                  </a:cubicBezTo>
                  <a:cubicBezTo>
                    <a:pt x="0" y="318"/>
                    <a:pt x="117" y="437"/>
                    <a:pt x="156" y="437"/>
                  </a:cubicBezTo>
                  <a:cubicBezTo>
                    <a:pt x="157" y="437"/>
                    <a:pt x="159" y="437"/>
                    <a:pt x="160" y="437"/>
                  </a:cubicBezTo>
                  <a:cubicBezTo>
                    <a:pt x="255" y="405"/>
                    <a:pt x="341" y="330"/>
                    <a:pt x="394" y="245"/>
                  </a:cubicBezTo>
                  <a:cubicBezTo>
                    <a:pt x="404" y="224"/>
                    <a:pt x="298" y="117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2146;p65">
              <a:extLst>
                <a:ext uri="{FF2B5EF4-FFF2-40B4-BE49-F238E27FC236}">
                  <a16:creationId xmlns:a16="http://schemas.microsoft.com/office/drawing/2014/main" id="{3168FE29-FCC5-4B2C-CE36-60165AC35928}"/>
                </a:ext>
              </a:extLst>
            </p:cNvPr>
            <p:cNvSpPr/>
            <p:nvPr/>
          </p:nvSpPr>
          <p:spPr>
            <a:xfrm>
              <a:off x="3277346" y="3869538"/>
              <a:ext cx="288924" cy="108347"/>
            </a:xfrm>
            <a:custGeom>
              <a:avLst/>
              <a:gdLst/>
              <a:ahLst/>
              <a:cxnLst/>
              <a:rect l="l" t="t" r="r" b="b"/>
              <a:pathLst>
                <a:path w="5888" h="2208" extrusionOk="0">
                  <a:moveTo>
                    <a:pt x="3603" y="1"/>
                  </a:moveTo>
                  <a:cubicBezTo>
                    <a:pt x="3465" y="1"/>
                    <a:pt x="3307" y="39"/>
                    <a:pt x="3131" y="111"/>
                  </a:cubicBezTo>
                  <a:cubicBezTo>
                    <a:pt x="2758" y="260"/>
                    <a:pt x="2513" y="568"/>
                    <a:pt x="2279" y="888"/>
                  </a:cubicBezTo>
                  <a:cubicBezTo>
                    <a:pt x="2204" y="994"/>
                    <a:pt x="2130" y="1090"/>
                    <a:pt x="2024" y="1228"/>
                  </a:cubicBezTo>
                  <a:cubicBezTo>
                    <a:pt x="1970" y="1143"/>
                    <a:pt x="1938" y="1101"/>
                    <a:pt x="1906" y="1058"/>
                  </a:cubicBezTo>
                  <a:cubicBezTo>
                    <a:pt x="1667" y="748"/>
                    <a:pt x="1366" y="591"/>
                    <a:pt x="1064" y="591"/>
                  </a:cubicBezTo>
                  <a:cubicBezTo>
                    <a:pt x="775" y="591"/>
                    <a:pt x="485" y="735"/>
                    <a:pt x="245" y="1026"/>
                  </a:cubicBezTo>
                  <a:cubicBezTo>
                    <a:pt x="96" y="1207"/>
                    <a:pt x="1" y="1644"/>
                    <a:pt x="107" y="1782"/>
                  </a:cubicBezTo>
                  <a:cubicBezTo>
                    <a:pt x="160" y="1857"/>
                    <a:pt x="267" y="1878"/>
                    <a:pt x="352" y="1921"/>
                  </a:cubicBezTo>
                  <a:cubicBezTo>
                    <a:pt x="384" y="1846"/>
                    <a:pt x="448" y="1761"/>
                    <a:pt x="448" y="1675"/>
                  </a:cubicBezTo>
                  <a:cubicBezTo>
                    <a:pt x="395" y="1277"/>
                    <a:pt x="711" y="966"/>
                    <a:pt x="1015" y="966"/>
                  </a:cubicBezTo>
                  <a:cubicBezTo>
                    <a:pt x="1076" y="966"/>
                    <a:pt x="1136" y="978"/>
                    <a:pt x="1193" y="1005"/>
                  </a:cubicBezTo>
                  <a:cubicBezTo>
                    <a:pt x="1364" y="1079"/>
                    <a:pt x="1534" y="1218"/>
                    <a:pt x="1662" y="1367"/>
                  </a:cubicBezTo>
                  <a:cubicBezTo>
                    <a:pt x="1811" y="1537"/>
                    <a:pt x="1936" y="1625"/>
                    <a:pt x="2057" y="1625"/>
                  </a:cubicBezTo>
                  <a:cubicBezTo>
                    <a:pt x="2178" y="1625"/>
                    <a:pt x="2295" y="1537"/>
                    <a:pt x="2428" y="1356"/>
                  </a:cubicBezTo>
                  <a:cubicBezTo>
                    <a:pt x="2694" y="984"/>
                    <a:pt x="2939" y="611"/>
                    <a:pt x="3386" y="430"/>
                  </a:cubicBezTo>
                  <a:cubicBezTo>
                    <a:pt x="3463" y="399"/>
                    <a:pt x="3528" y="382"/>
                    <a:pt x="3583" y="382"/>
                  </a:cubicBezTo>
                  <a:cubicBezTo>
                    <a:pt x="3698" y="382"/>
                    <a:pt x="3772" y="453"/>
                    <a:pt x="3822" y="611"/>
                  </a:cubicBezTo>
                  <a:cubicBezTo>
                    <a:pt x="3886" y="792"/>
                    <a:pt x="3908" y="994"/>
                    <a:pt x="3929" y="1186"/>
                  </a:cubicBezTo>
                  <a:cubicBezTo>
                    <a:pt x="3964" y="1431"/>
                    <a:pt x="4063" y="1556"/>
                    <a:pt x="4217" y="1556"/>
                  </a:cubicBezTo>
                  <a:cubicBezTo>
                    <a:pt x="4298" y="1556"/>
                    <a:pt x="4394" y="1522"/>
                    <a:pt x="4504" y="1452"/>
                  </a:cubicBezTo>
                  <a:cubicBezTo>
                    <a:pt x="4685" y="1356"/>
                    <a:pt x="4866" y="1261"/>
                    <a:pt x="5057" y="1197"/>
                  </a:cubicBezTo>
                  <a:cubicBezTo>
                    <a:pt x="5104" y="1180"/>
                    <a:pt x="5149" y="1173"/>
                    <a:pt x="5192" y="1173"/>
                  </a:cubicBezTo>
                  <a:cubicBezTo>
                    <a:pt x="5373" y="1173"/>
                    <a:pt x="5507" y="1311"/>
                    <a:pt x="5515" y="1526"/>
                  </a:cubicBezTo>
                  <a:cubicBezTo>
                    <a:pt x="5526" y="1675"/>
                    <a:pt x="5515" y="1835"/>
                    <a:pt x="5537" y="1985"/>
                  </a:cubicBezTo>
                  <a:cubicBezTo>
                    <a:pt x="5547" y="2059"/>
                    <a:pt x="5611" y="2134"/>
                    <a:pt x="5653" y="2208"/>
                  </a:cubicBezTo>
                  <a:cubicBezTo>
                    <a:pt x="5728" y="2144"/>
                    <a:pt x="5877" y="2091"/>
                    <a:pt x="5877" y="2027"/>
                  </a:cubicBezTo>
                  <a:cubicBezTo>
                    <a:pt x="5888" y="1761"/>
                    <a:pt x="5888" y="1484"/>
                    <a:pt x="5835" y="1228"/>
                  </a:cubicBezTo>
                  <a:cubicBezTo>
                    <a:pt x="5773" y="954"/>
                    <a:pt x="5498" y="768"/>
                    <a:pt x="5223" y="768"/>
                  </a:cubicBezTo>
                  <a:cubicBezTo>
                    <a:pt x="5167" y="768"/>
                    <a:pt x="5111" y="776"/>
                    <a:pt x="5057" y="792"/>
                  </a:cubicBezTo>
                  <a:cubicBezTo>
                    <a:pt x="4802" y="866"/>
                    <a:pt x="4568" y="973"/>
                    <a:pt x="4312" y="1079"/>
                  </a:cubicBezTo>
                  <a:cubicBezTo>
                    <a:pt x="4302" y="1015"/>
                    <a:pt x="4302" y="963"/>
                    <a:pt x="4291" y="899"/>
                  </a:cubicBezTo>
                  <a:cubicBezTo>
                    <a:pt x="4259" y="760"/>
                    <a:pt x="4248" y="601"/>
                    <a:pt x="4195" y="462"/>
                  </a:cubicBezTo>
                  <a:cubicBezTo>
                    <a:pt x="4069" y="145"/>
                    <a:pt x="3872" y="1"/>
                    <a:pt x="3603" y="1"/>
                  </a:cubicBezTo>
                  <a:close/>
                </a:path>
              </a:pathLst>
            </a:custGeom>
            <a:solidFill>
              <a:srgbClr val="FFECD6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2147;p65">
              <a:extLst>
                <a:ext uri="{FF2B5EF4-FFF2-40B4-BE49-F238E27FC236}">
                  <a16:creationId xmlns:a16="http://schemas.microsoft.com/office/drawing/2014/main" id="{D9A6A08C-8BBC-627F-76FE-F9C5A91373E5}"/>
                </a:ext>
              </a:extLst>
            </p:cNvPr>
            <p:cNvSpPr/>
            <p:nvPr/>
          </p:nvSpPr>
          <p:spPr>
            <a:xfrm>
              <a:off x="2846380" y="3250588"/>
              <a:ext cx="16782" cy="18941"/>
            </a:xfrm>
            <a:custGeom>
              <a:avLst/>
              <a:gdLst/>
              <a:ahLst/>
              <a:cxnLst/>
              <a:rect l="l" t="t" r="r" b="b"/>
              <a:pathLst>
                <a:path w="342" h="386" extrusionOk="0">
                  <a:moveTo>
                    <a:pt x="113" y="1"/>
                  </a:moveTo>
                  <a:cubicBezTo>
                    <a:pt x="86" y="1"/>
                    <a:pt x="58" y="3"/>
                    <a:pt x="33" y="3"/>
                  </a:cubicBezTo>
                  <a:cubicBezTo>
                    <a:pt x="33" y="45"/>
                    <a:pt x="1" y="88"/>
                    <a:pt x="22" y="130"/>
                  </a:cubicBezTo>
                  <a:cubicBezTo>
                    <a:pt x="43" y="215"/>
                    <a:pt x="97" y="301"/>
                    <a:pt x="128" y="386"/>
                  </a:cubicBezTo>
                  <a:cubicBezTo>
                    <a:pt x="203" y="343"/>
                    <a:pt x="341" y="301"/>
                    <a:pt x="331" y="269"/>
                  </a:cubicBezTo>
                  <a:cubicBezTo>
                    <a:pt x="331" y="184"/>
                    <a:pt x="267" y="88"/>
                    <a:pt x="203" y="24"/>
                  </a:cubicBezTo>
                  <a:cubicBezTo>
                    <a:pt x="190" y="5"/>
                    <a:pt x="15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77083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86038" y="4257676"/>
            <a:ext cx="3936206" cy="764381"/>
          </a:xfrm>
          <a:prstGeom prst="roundRect">
            <a:avLst/>
          </a:prstGeom>
          <a:solidFill>
            <a:srgbClr val="FFF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Singapore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1981" r="1293" b="1510"/>
          <a:stretch/>
        </p:blipFill>
        <p:spPr>
          <a:xfrm>
            <a:off x="1883664" y="1062083"/>
            <a:ext cx="5157216" cy="309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86038" y="4257676"/>
            <a:ext cx="3936206" cy="764381"/>
          </a:xfrm>
          <a:prstGeom prst="roundRect">
            <a:avLst/>
          </a:prstGeom>
          <a:solidFill>
            <a:srgbClr val="FFF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Thailand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346" r="1338" b="1726"/>
          <a:stretch/>
        </p:blipFill>
        <p:spPr>
          <a:xfrm>
            <a:off x="2005583" y="1065223"/>
            <a:ext cx="5010913" cy="299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86038" y="4257676"/>
            <a:ext cx="3936206" cy="764381"/>
          </a:xfrm>
          <a:prstGeom prst="roundRect">
            <a:avLst/>
          </a:prstGeom>
          <a:solidFill>
            <a:srgbClr val="FFF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Japan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t="1840" r="646" b="2231"/>
          <a:stretch/>
        </p:blipFill>
        <p:spPr>
          <a:xfrm>
            <a:off x="1765221" y="1049286"/>
            <a:ext cx="5135451" cy="31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"/>
          <p:cNvSpPr/>
          <p:nvPr/>
        </p:nvSpPr>
        <p:spPr>
          <a:xfrm flipH="1">
            <a:off x="2015100" y="1762410"/>
            <a:ext cx="5113800" cy="1620112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"/>
          <p:cNvSpPr/>
          <p:nvPr/>
        </p:nvSpPr>
        <p:spPr>
          <a:xfrm flipH="1">
            <a:off x="5931900" y="1187300"/>
            <a:ext cx="1197000" cy="8630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"/>
          <p:cNvSpPr/>
          <p:nvPr/>
        </p:nvSpPr>
        <p:spPr>
          <a:xfrm>
            <a:off x="6140225" y="1320550"/>
            <a:ext cx="780374" cy="6063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Fredoka One"/>
              </a:rPr>
              <a:t>01</a:t>
            </a:r>
          </a:p>
        </p:txBody>
      </p:sp>
      <p:sp>
        <p:nvSpPr>
          <p:cNvPr id="360" name="Google Shape;360;p4"/>
          <p:cNvSpPr/>
          <p:nvPr/>
        </p:nvSpPr>
        <p:spPr>
          <a:xfrm>
            <a:off x="-194550" y="1283951"/>
            <a:ext cx="844193" cy="500344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"/>
          <p:cNvSpPr/>
          <p:nvPr/>
        </p:nvSpPr>
        <p:spPr>
          <a:xfrm>
            <a:off x="2386908" y="2327817"/>
            <a:ext cx="4267521" cy="5561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W</a:t>
            </a:r>
            <a:r>
              <a:rPr lang="en-US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arm</a:t>
            </a:r>
            <a:r>
              <a:rPr lang="en-US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-up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361" name="Google Shape;361;p4"/>
          <p:cNvSpPr/>
          <p:nvPr/>
        </p:nvSpPr>
        <p:spPr>
          <a:xfrm>
            <a:off x="8647351" y="3280762"/>
            <a:ext cx="951888" cy="534860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" name="Google Shape;362;p4"/>
          <p:cNvGrpSpPr/>
          <p:nvPr/>
        </p:nvGrpSpPr>
        <p:grpSpPr>
          <a:xfrm rot="-245465">
            <a:off x="1504201" y="1161837"/>
            <a:ext cx="1250847" cy="1152426"/>
            <a:chOff x="4610845" y="2033030"/>
            <a:chExt cx="1394344" cy="1333309"/>
          </a:xfrm>
        </p:grpSpPr>
        <p:sp>
          <p:nvSpPr>
            <p:cNvPr id="363" name="Google Shape;363;p4"/>
            <p:cNvSpPr/>
            <p:nvPr/>
          </p:nvSpPr>
          <p:spPr>
            <a:xfrm>
              <a:off x="5289413" y="3147841"/>
              <a:ext cx="280830" cy="218498"/>
            </a:xfrm>
            <a:custGeom>
              <a:avLst/>
              <a:gdLst/>
              <a:ahLst/>
              <a:cxnLst/>
              <a:rect l="l" t="t" r="r" b="b"/>
              <a:pathLst>
                <a:path w="3812" h="2966" extrusionOk="0">
                  <a:moveTo>
                    <a:pt x="2207" y="1"/>
                  </a:moveTo>
                  <a:cubicBezTo>
                    <a:pt x="2165" y="1"/>
                    <a:pt x="2124" y="5"/>
                    <a:pt x="2083" y="14"/>
                  </a:cubicBezTo>
                  <a:cubicBezTo>
                    <a:pt x="1809" y="64"/>
                    <a:pt x="1102" y="570"/>
                    <a:pt x="1021" y="904"/>
                  </a:cubicBezTo>
                  <a:cubicBezTo>
                    <a:pt x="768" y="1147"/>
                    <a:pt x="0" y="2522"/>
                    <a:pt x="434" y="2835"/>
                  </a:cubicBezTo>
                  <a:cubicBezTo>
                    <a:pt x="489" y="2876"/>
                    <a:pt x="544" y="2894"/>
                    <a:pt x="597" y="2894"/>
                  </a:cubicBezTo>
                  <a:cubicBezTo>
                    <a:pt x="880" y="2894"/>
                    <a:pt x="1132" y="2388"/>
                    <a:pt x="1183" y="2218"/>
                  </a:cubicBezTo>
                  <a:cubicBezTo>
                    <a:pt x="1203" y="2491"/>
                    <a:pt x="1263" y="2734"/>
                    <a:pt x="1425" y="2926"/>
                  </a:cubicBezTo>
                  <a:cubicBezTo>
                    <a:pt x="1431" y="2926"/>
                    <a:pt x="1436" y="2926"/>
                    <a:pt x="1442" y="2926"/>
                  </a:cubicBezTo>
                  <a:cubicBezTo>
                    <a:pt x="1793" y="2926"/>
                    <a:pt x="1931" y="2618"/>
                    <a:pt x="1982" y="2309"/>
                  </a:cubicBezTo>
                  <a:cubicBezTo>
                    <a:pt x="2093" y="2551"/>
                    <a:pt x="2282" y="2965"/>
                    <a:pt x="2549" y="2965"/>
                  </a:cubicBezTo>
                  <a:cubicBezTo>
                    <a:pt x="2571" y="2965"/>
                    <a:pt x="2594" y="2962"/>
                    <a:pt x="2618" y="2956"/>
                  </a:cubicBezTo>
                  <a:cubicBezTo>
                    <a:pt x="2972" y="2875"/>
                    <a:pt x="2881" y="2481"/>
                    <a:pt x="2811" y="2188"/>
                  </a:cubicBezTo>
                  <a:lnTo>
                    <a:pt x="2811" y="2188"/>
                  </a:lnTo>
                  <a:cubicBezTo>
                    <a:pt x="3097" y="2234"/>
                    <a:pt x="3291" y="2602"/>
                    <a:pt x="3578" y="2602"/>
                  </a:cubicBezTo>
                  <a:cubicBezTo>
                    <a:pt x="3604" y="2602"/>
                    <a:pt x="3632" y="2599"/>
                    <a:pt x="3660" y="2592"/>
                  </a:cubicBezTo>
                  <a:cubicBezTo>
                    <a:pt x="3811" y="1864"/>
                    <a:pt x="3589" y="985"/>
                    <a:pt x="3074" y="469"/>
                  </a:cubicBezTo>
                  <a:cubicBezTo>
                    <a:pt x="2859" y="254"/>
                    <a:pt x="2526" y="1"/>
                    <a:pt x="220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4774685" y="2033030"/>
              <a:ext cx="1130024" cy="1187667"/>
            </a:xfrm>
            <a:custGeom>
              <a:avLst/>
              <a:gdLst/>
              <a:ahLst/>
              <a:cxnLst/>
              <a:rect l="l" t="t" r="r" b="b"/>
              <a:pathLst>
                <a:path w="15339" h="16122" extrusionOk="0">
                  <a:moveTo>
                    <a:pt x="7262" y="0"/>
                  </a:moveTo>
                  <a:cubicBezTo>
                    <a:pt x="6879" y="0"/>
                    <a:pt x="6493" y="37"/>
                    <a:pt x="6107" y="113"/>
                  </a:cubicBezTo>
                  <a:cubicBezTo>
                    <a:pt x="2346" y="861"/>
                    <a:pt x="1" y="5017"/>
                    <a:pt x="870" y="9405"/>
                  </a:cubicBezTo>
                  <a:cubicBezTo>
                    <a:pt x="1640" y="13336"/>
                    <a:pt x="4730" y="16122"/>
                    <a:pt x="8069" y="16122"/>
                  </a:cubicBezTo>
                  <a:cubicBezTo>
                    <a:pt x="8458" y="16122"/>
                    <a:pt x="8849" y="16084"/>
                    <a:pt x="9241" y="16006"/>
                  </a:cubicBezTo>
                  <a:cubicBezTo>
                    <a:pt x="12992" y="15269"/>
                    <a:pt x="15338" y="11113"/>
                    <a:pt x="14478" y="6725"/>
                  </a:cubicBezTo>
                  <a:cubicBezTo>
                    <a:pt x="13698" y="2789"/>
                    <a:pt x="10600" y="0"/>
                    <a:pt x="726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4911652" y="2119737"/>
              <a:ext cx="777661" cy="854764"/>
            </a:xfrm>
            <a:custGeom>
              <a:avLst/>
              <a:gdLst/>
              <a:ahLst/>
              <a:cxnLst/>
              <a:rect l="l" t="t" r="r" b="b"/>
              <a:pathLst>
                <a:path w="10556" h="11603" extrusionOk="0">
                  <a:moveTo>
                    <a:pt x="4910" y="1"/>
                  </a:moveTo>
                  <a:cubicBezTo>
                    <a:pt x="4660" y="1"/>
                    <a:pt x="4408" y="25"/>
                    <a:pt x="4156" y="74"/>
                  </a:cubicBezTo>
                  <a:cubicBezTo>
                    <a:pt x="1578" y="580"/>
                    <a:pt x="1" y="3552"/>
                    <a:pt x="627" y="6716"/>
                  </a:cubicBezTo>
                  <a:cubicBezTo>
                    <a:pt x="1184" y="9571"/>
                    <a:pt x="3352" y="11602"/>
                    <a:pt x="5656" y="11602"/>
                  </a:cubicBezTo>
                  <a:cubicBezTo>
                    <a:pt x="5907" y="11602"/>
                    <a:pt x="6159" y="11578"/>
                    <a:pt x="6410" y="11529"/>
                  </a:cubicBezTo>
                  <a:cubicBezTo>
                    <a:pt x="8978" y="11023"/>
                    <a:pt x="10556" y="8051"/>
                    <a:pt x="9939" y="4887"/>
                  </a:cubicBezTo>
                  <a:cubicBezTo>
                    <a:pt x="9374" y="2032"/>
                    <a:pt x="7213" y="1"/>
                    <a:pt x="4910" y="1"/>
                  </a:cubicBezTo>
                  <a:close/>
                </a:path>
              </a:pathLst>
            </a:custGeom>
            <a:solidFill>
              <a:srgbClr val="FBFCFC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5122552" y="2261179"/>
              <a:ext cx="52232" cy="48179"/>
            </a:xfrm>
            <a:custGeom>
              <a:avLst/>
              <a:gdLst/>
              <a:ahLst/>
              <a:cxnLst/>
              <a:rect l="l" t="t" r="r" b="b"/>
              <a:pathLst>
                <a:path w="709" h="654" extrusionOk="0">
                  <a:moveTo>
                    <a:pt x="368" y="0"/>
                  </a:moveTo>
                  <a:cubicBezTo>
                    <a:pt x="343" y="0"/>
                    <a:pt x="318" y="3"/>
                    <a:pt x="293" y="9"/>
                  </a:cubicBezTo>
                  <a:cubicBezTo>
                    <a:pt x="111" y="39"/>
                    <a:pt x="0" y="211"/>
                    <a:pt x="30" y="393"/>
                  </a:cubicBezTo>
                  <a:cubicBezTo>
                    <a:pt x="65" y="543"/>
                    <a:pt x="200" y="654"/>
                    <a:pt x="354" y="654"/>
                  </a:cubicBezTo>
                  <a:cubicBezTo>
                    <a:pt x="378" y="654"/>
                    <a:pt x="401" y="651"/>
                    <a:pt x="425" y="646"/>
                  </a:cubicBezTo>
                  <a:cubicBezTo>
                    <a:pt x="596" y="615"/>
                    <a:pt x="708" y="444"/>
                    <a:pt x="677" y="262"/>
                  </a:cubicBezTo>
                  <a:cubicBezTo>
                    <a:pt x="652" y="105"/>
                    <a:pt x="520" y="0"/>
                    <a:pt x="368" y="0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5367576" y="2212853"/>
              <a:ext cx="52969" cy="48105"/>
            </a:xfrm>
            <a:custGeom>
              <a:avLst/>
              <a:gdLst/>
              <a:ahLst/>
              <a:cxnLst/>
              <a:rect l="l" t="t" r="r" b="b"/>
              <a:pathLst>
                <a:path w="719" h="653" extrusionOk="0">
                  <a:moveTo>
                    <a:pt x="364" y="0"/>
                  </a:moveTo>
                  <a:cubicBezTo>
                    <a:pt x="341" y="0"/>
                    <a:pt x="318" y="3"/>
                    <a:pt x="294" y="8"/>
                  </a:cubicBezTo>
                  <a:cubicBezTo>
                    <a:pt x="122" y="38"/>
                    <a:pt x="0" y="210"/>
                    <a:pt x="41" y="392"/>
                  </a:cubicBezTo>
                  <a:cubicBezTo>
                    <a:pt x="67" y="541"/>
                    <a:pt x="200" y="652"/>
                    <a:pt x="354" y="652"/>
                  </a:cubicBezTo>
                  <a:cubicBezTo>
                    <a:pt x="377" y="652"/>
                    <a:pt x="401" y="650"/>
                    <a:pt x="425" y="645"/>
                  </a:cubicBezTo>
                  <a:cubicBezTo>
                    <a:pt x="597" y="615"/>
                    <a:pt x="718" y="442"/>
                    <a:pt x="678" y="260"/>
                  </a:cubicBezTo>
                  <a:cubicBezTo>
                    <a:pt x="651" y="111"/>
                    <a:pt x="518" y="0"/>
                    <a:pt x="364" y="0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5479259" y="2218599"/>
              <a:ext cx="107337" cy="99156"/>
            </a:xfrm>
            <a:custGeom>
              <a:avLst/>
              <a:gdLst/>
              <a:ahLst/>
              <a:cxnLst/>
              <a:rect l="l" t="t" r="r" b="b"/>
              <a:pathLst>
                <a:path w="1457" h="1346" extrusionOk="0">
                  <a:moveTo>
                    <a:pt x="729" y="0"/>
                  </a:moveTo>
                  <a:cubicBezTo>
                    <a:pt x="688" y="0"/>
                    <a:pt x="648" y="11"/>
                    <a:pt x="598" y="21"/>
                  </a:cubicBezTo>
                  <a:cubicBezTo>
                    <a:pt x="234" y="92"/>
                    <a:pt x="1" y="445"/>
                    <a:pt x="72" y="809"/>
                  </a:cubicBezTo>
                  <a:cubicBezTo>
                    <a:pt x="133" y="1123"/>
                    <a:pt x="416" y="1345"/>
                    <a:pt x="729" y="1345"/>
                  </a:cubicBezTo>
                  <a:cubicBezTo>
                    <a:pt x="769" y="1345"/>
                    <a:pt x="820" y="1345"/>
                    <a:pt x="860" y="1335"/>
                  </a:cubicBezTo>
                  <a:cubicBezTo>
                    <a:pt x="1224" y="1265"/>
                    <a:pt x="1457" y="910"/>
                    <a:pt x="1386" y="546"/>
                  </a:cubicBezTo>
                  <a:cubicBezTo>
                    <a:pt x="1326" y="223"/>
                    <a:pt x="1042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5526260" y="2086292"/>
              <a:ext cx="478929" cy="568124"/>
            </a:xfrm>
            <a:custGeom>
              <a:avLst/>
              <a:gdLst/>
              <a:ahLst/>
              <a:cxnLst/>
              <a:rect l="l" t="t" r="r" b="b"/>
              <a:pathLst>
                <a:path w="6501" h="7712" extrusionOk="0">
                  <a:moveTo>
                    <a:pt x="727" y="1"/>
                  </a:moveTo>
                  <a:cubicBezTo>
                    <a:pt x="375" y="1"/>
                    <a:pt x="82" y="97"/>
                    <a:pt x="0" y="391"/>
                  </a:cubicBezTo>
                  <a:cubicBezTo>
                    <a:pt x="899" y="2464"/>
                    <a:pt x="2002" y="4415"/>
                    <a:pt x="3002" y="6437"/>
                  </a:cubicBezTo>
                  <a:cubicBezTo>
                    <a:pt x="3235" y="6902"/>
                    <a:pt x="3508" y="7610"/>
                    <a:pt x="4013" y="7691"/>
                  </a:cubicBezTo>
                  <a:cubicBezTo>
                    <a:pt x="4098" y="7705"/>
                    <a:pt x="4181" y="7712"/>
                    <a:pt x="4261" y="7712"/>
                  </a:cubicBezTo>
                  <a:cubicBezTo>
                    <a:pt x="5279" y="7712"/>
                    <a:pt x="5914" y="6635"/>
                    <a:pt x="6167" y="5810"/>
                  </a:cubicBezTo>
                  <a:cubicBezTo>
                    <a:pt x="6500" y="4719"/>
                    <a:pt x="6217" y="3090"/>
                    <a:pt x="5500" y="2181"/>
                  </a:cubicBezTo>
                  <a:cubicBezTo>
                    <a:pt x="4762" y="1250"/>
                    <a:pt x="3346" y="664"/>
                    <a:pt x="2254" y="320"/>
                  </a:cubicBezTo>
                  <a:cubicBezTo>
                    <a:pt x="1988" y="240"/>
                    <a:pt x="1283" y="1"/>
                    <a:pt x="72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4610845" y="2213368"/>
              <a:ext cx="347943" cy="639213"/>
            </a:xfrm>
            <a:custGeom>
              <a:avLst/>
              <a:gdLst/>
              <a:ahLst/>
              <a:cxnLst/>
              <a:rect l="l" t="t" r="r" b="b"/>
              <a:pathLst>
                <a:path w="4723" h="8677" extrusionOk="0">
                  <a:moveTo>
                    <a:pt x="4328" y="1"/>
                  </a:moveTo>
                  <a:cubicBezTo>
                    <a:pt x="3743" y="1"/>
                    <a:pt x="2891" y="750"/>
                    <a:pt x="2619" y="981"/>
                  </a:cubicBezTo>
                  <a:cubicBezTo>
                    <a:pt x="1730" y="1699"/>
                    <a:pt x="647" y="2791"/>
                    <a:pt x="314" y="3933"/>
                  </a:cubicBezTo>
                  <a:cubicBezTo>
                    <a:pt x="0" y="5046"/>
                    <a:pt x="355" y="6653"/>
                    <a:pt x="1072" y="7533"/>
                  </a:cubicBezTo>
                  <a:cubicBezTo>
                    <a:pt x="1520" y="8079"/>
                    <a:pt x="2257" y="8676"/>
                    <a:pt x="3025" y="8676"/>
                  </a:cubicBezTo>
                  <a:cubicBezTo>
                    <a:pt x="3280" y="8676"/>
                    <a:pt x="3539" y="8610"/>
                    <a:pt x="3792" y="8453"/>
                  </a:cubicBezTo>
                  <a:cubicBezTo>
                    <a:pt x="4217" y="8190"/>
                    <a:pt x="4206" y="7442"/>
                    <a:pt x="4247" y="6916"/>
                  </a:cubicBezTo>
                  <a:cubicBezTo>
                    <a:pt x="4399" y="4672"/>
                    <a:pt x="4682" y="2437"/>
                    <a:pt x="4722" y="183"/>
                  </a:cubicBezTo>
                  <a:cubicBezTo>
                    <a:pt x="4620" y="53"/>
                    <a:pt x="4484" y="1"/>
                    <a:pt x="432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5030907" y="2302211"/>
              <a:ext cx="450713" cy="696895"/>
            </a:xfrm>
            <a:custGeom>
              <a:avLst/>
              <a:gdLst/>
              <a:ahLst/>
              <a:cxnLst/>
              <a:rect l="l" t="t" r="r" b="b"/>
              <a:pathLst>
                <a:path w="6118" h="9460" extrusionOk="0">
                  <a:moveTo>
                    <a:pt x="3932" y="1"/>
                  </a:moveTo>
                  <a:cubicBezTo>
                    <a:pt x="3102" y="1"/>
                    <a:pt x="2104" y="585"/>
                    <a:pt x="1598" y="1039"/>
                  </a:cubicBezTo>
                  <a:cubicBezTo>
                    <a:pt x="223" y="2273"/>
                    <a:pt x="0" y="4881"/>
                    <a:pt x="526" y="6590"/>
                  </a:cubicBezTo>
                  <a:cubicBezTo>
                    <a:pt x="951" y="7935"/>
                    <a:pt x="2346" y="9339"/>
                    <a:pt x="3822" y="9451"/>
                  </a:cubicBezTo>
                  <a:cubicBezTo>
                    <a:pt x="3884" y="9457"/>
                    <a:pt x="3949" y="9460"/>
                    <a:pt x="4017" y="9460"/>
                  </a:cubicBezTo>
                  <a:cubicBezTo>
                    <a:pt x="4552" y="9460"/>
                    <a:pt x="5233" y="9268"/>
                    <a:pt x="5197" y="8622"/>
                  </a:cubicBezTo>
                  <a:cubicBezTo>
                    <a:pt x="5172" y="8253"/>
                    <a:pt x="4983" y="8164"/>
                    <a:pt x="4736" y="8164"/>
                  </a:cubicBezTo>
                  <a:cubicBezTo>
                    <a:pt x="4509" y="8164"/>
                    <a:pt x="4233" y="8240"/>
                    <a:pt x="3994" y="8240"/>
                  </a:cubicBezTo>
                  <a:cubicBezTo>
                    <a:pt x="3973" y="8240"/>
                    <a:pt x="3953" y="8239"/>
                    <a:pt x="3934" y="8238"/>
                  </a:cubicBezTo>
                  <a:cubicBezTo>
                    <a:pt x="3125" y="8187"/>
                    <a:pt x="2710" y="7692"/>
                    <a:pt x="2498" y="6964"/>
                  </a:cubicBezTo>
                  <a:cubicBezTo>
                    <a:pt x="2306" y="6306"/>
                    <a:pt x="2053" y="5468"/>
                    <a:pt x="2640" y="5003"/>
                  </a:cubicBezTo>
                  <a:cubicBezTo>
                    <a:pt x="3388" y="4406"/>
                    <a:pt x="4500" y="4669"/>
                    <a:pt x="5187" y="3850"/>
                  </a:cubicBezTo>
                  <a:cubicBezTo>
                    <a:pt x="6117" y="2748"/>
                    <a:pt x="5855" y="777"/>
                    <a:pt x="4732" y="261"/>
                  </a:cubicBezTo>
                  <a:cubicBezTo>
                    <a:pt x="4507" y="76"/>
                    <a:pt x="4231" y="1"/>
                    <a:pt x="3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4985859" y="2313549"/>
              <a:ext cx="107337" cy="99156"/>
            </a:xfrm>
            <a:custGeom>
              <a:avLst/>
              <a:gdLst/>
              <a:ahLst/>
              <a:cxnLst/>
              <a:rect l="l" t="t" r="r" b="b"/>
              <a:pathLst>
                <a:path w="1457" h="1346" extrusionOk="0">
                  <a:moveTo>
                    <a:pt x="729" y="0"/>
                  </a:moveTo>
                  <a:cubicBezTo>
                    <a:pt x="688" y="0"/>
                    <a:pt x="648" y="11"/>
                    <a:pt x="598" y="21"/>
                  </a:cubicBezTo>
                  <a:cubicBezTo>
                    <a:pt x="234" y="92"/>
                    <a:pt x="1" y="445"/>
                    <a:pt x="72" y="809"/>
                  </a:cubicBezTo>
                  <a:cubicBezTo>
                    <a:pt x="133" y="1123"/>
                    <a:pt x="416" y="1345"/>
                    <a:pt x="729" y="1345"/>
                  </a:cubicBezTo>
                  <a:cubicBezTo>
                    <a:pt x="769" y="1345"/>
                    <a:pt x="820" y="1345"/>
                    <a:pt x="860" y="1335"/>
                  </a:cubicBezTo>
                  <a:cubicBezTo>
                    <a:pt x="1224" y="1265"/>
                    <a:pt x="1457" y="910"/>
                    <a:pt x="1386" y="546"/>
                  </a:cubicBezTo>
                  <a:cubicBezTo>
                    <a:pt x="1326" y="223"/>
                    <a:pt x="1042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3" name="Google Shape;373;p4"/>
            <p:cNvGrpSpPr/>
            <p:nvPr/>
          </p:nvGrpSpPr>
          <p:grpSpPr>
            <a:xfrm rot="-355489">
              <a:off x="5341344" y="2538179"/>
              <a:ext cx="394994" cy="612906"/>
              <a:chOff x="1514315" y="1637035"/>
              <a:chExt cx="338081" cy="524595"/>
            </a:xfrm>
          </p:grpSpPr>
          <p:sp>
            <p:nvSpPr>
              <p:cNvPr id="374" name="Google Shape;374;p4"/>
              <p:cNvSpPr/>
              <p:nvPr/>
            </p:nvSpPr>
            <p:spPr>
              <a:xfrm rot="791413">
                <a:off x="1616328" y="2063606"/>
                <a:ext cx="71329" cy="690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 rot="791248">
                <a:off x="1739002" y="1974425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 rot="791248">
                <a:off x="1748245" y="1826366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 rot="791227">
                <a:off x="1726044" y="208266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 rot="791227">
                <a:off x="1516302" y="213977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 rot="791227">
                <a:off x="1829992" y="1639103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4136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86038" y="4257676"/>
            <a:ext cx="3936206" cy="764381"/>
          </a:xfrm>
          <a:prstGeom prst="roundRect">
            <a:avLst/>
          </a:prstGeom>
          <a:solidFill>
            <a:srgbClr val="FFF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Malaysia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2708" r="1160" b="2412"/>
          <a:stretch/>
        </p:blipFill>
        <p:spPr>
          <a:xfrm>
            <a:off x="1920668" y="998108"/>
            <a:ext cx="5169409" cy="31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86038" y="4257676"/>
            <a:ext cx="3936206" cy="764381"/>
          </a:xfrm>
          <a:prstGeom prst="roundRect">
            <a:avLst/>
          </a:prstGeom>
          <a:solidFill>
            <a:srgbClr val="FFF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Viet</a:t>
            </a:r>
            <a:r>
              <a:rPr lang="vi-VN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N</a:t>
            </a:r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3171" r="2846" b="3988"/>
          <a:stretch/>
        </p:blipFill>
        <p:spPr>
          <a:xfrm>
            <a:off x="2127504" y="1146048"/>
            <a:ext cx="4712208" cy="28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86038" y="4257676"/>
            <a:ext cx="3936206" cy="764381"/>
          </a:xfrm>
          <a:prstGeom prst="roundRect">
            <a:avLst/>
          </a:prstGeom>
          <a:solidFill>
            <a:srgbClr val="FFF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America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 t="2920" r="939" b="1585"/>
          <a:stretch/>
        </p:blipFill>
        <p:spPr>
          <a:xfrm>
            <a:off x="1962912" y="1079879"/>
            <a:ext cx="5077968" cy="30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86038" y="4257676"/>
            <a:ext cx="3936206" cy="764381"/>
          </a:xfrm>
          <a:prstGeom prst="roundRect">
            <a:avLst/>
          </a:prstGeom>
          <a:solidFill>
            <a:srgbClr val="FFF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Britain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t="3603" r="1704" b="1593"/>
          <a:stretch/>
        </p:blipFill>
        <p:spPr>
          <a:xfrm>
            <a:off x="1932432" y="1097280"/>
            <a:ext cx="4960582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86038" y="4257676"/>
            <a:ext cx="3936206" cy="764381"/>
          </a:xfrm>
          <a:prstGeom prst="roundRect">
            <a:avLst/>
          </a:prstGeom>
          <a:solidFill>
            <a:srgbClr val="FFFE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Australia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3161" r="1163" b="2554"/>
          <a:stretch/>
        </p:blipFill>
        <p:spPr>
          <a:xfrm>
            <a:off x="2072237" y="1152144"/>
            <a:ext cx="4963807" cy="296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and guess</a:t>
            </a:r>
            <a:r>
              <a:rPr lang="vi-VN" dirty="0"/>
              <a:t>.</a:t>
            </a:r>
            <a:endParaRPr lang="en-US" dirty="0"/>
          </a:p>
        </p:txBody>
      </p:sp>
      <p:pic>
        <p:nvPicPr>
          <p:cNvPr id="6" name="Picture 2" descr="Free Vector | Illustration of singapore fla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0"/>
          <a:stretch/>
        </p:blipFill>
        <p:spPr bwMode="auto">
          <a:xfrm>
            <a:off x="931843" y="1724408"/>
            <a:ext cx="3708150" cy="2466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Hexagon 28"/>
          <p:cNvSpPr/>
          <p:nvPr/>
        </p:nvSpPr>
        <p:spPr>
          <a:xfrm>
            <a:off x="602183" y="981139"/>
            <a:ext cx="4384418" cy="3952811"/>
          </a:xfrm>
          <a:custGeom>
            <a:avLst/>
            <a:gdLst/>
            <a:ahLst/>
            <a:cxnLst/>
            <a:rect l="l" t="t" r="r" b="b"/>
            <a:pathLst>
              <a:path w="4384418" h="3952811">
                <a:moveTo>
                  <a:pt x="1694481" y="2661288"/>
                </a:moveTo>
                <a:lnTo>
                  <a:pt x="2689937" y="2661288"/>
                </a:lnTo>
                <a:lnTo>
                  <a:pt x="3012818" y="3307050"/>
                </a:lnTo>
                <a:lnTo>
                  <a:pt x="2689937" y="3952811"/>
                </a:lnTo>
                <a:lnTo>
                  <a:pt x="1694481" y="3952811"/>
                </a:lnTo>
                <a:lnTo>
                  <a:pt x="1371600" y="3307050"/>
                </a:lnTo>
                <a:close/>
                <a:moveTo>
                  <a:pt x="326927" y="2015527"/>
                </a:moveTo>
                <a:lnTo>
                  <a:pt x="1322383" y="2015527"/>
                </a:lnTo>
                <a:lnTo>
                  <a:pt x="1645264" y="2661289"/>
                </a:lnTo>
                <a:lnTo>
                  <a:pt x="1322383" y="3307050"/>
                </a:lnTo>
                <a:lnTo>
                  <a:pt x="326927" y="3307050"/>
                </a:lnTo>
                <a:lnTo>
                  <a:pt x="4046" y="2661289"/>
                </a:lnTo>
                <a:close/>
                <a:moveTo>
                  <a:pt x="3066081" y="1990071"/>
                </a:moveTo>
                <a:lnTo>
                  <a:pt x="4061537" y="1990071"/>
                </a:lnTo>
                <a:lnTo>
                  <a:pt x="4384418" y="2635833"/>
                </a:lnTo>
                <a:lnTo>
                  <a:pt x="4061537" y="3281594"/>
                </a:lnTo>
                <a:lnTo>
                  <a:pt x="3066081" y="3281594"/>
                </a:lnTo>
                <a:lnTo>
                  <a:pt x="2743200" y="2635833"/>
                </a:lnTo>
                <a:close/>
                <a:moveTo>
                  <a:pt x="1694481" y="1336891"/>
                </a:moveTo>
                <a:lnTo>
                  <a:pt x="2689937" y="1336891"/>
                </a:lnTo>
                <a:lnTo>
                  <a:pt x="3012818" y="1982653"/>
                </a:lnTo>
                <a:lnTo>
                  <a:pt x="2689937" y="2628414"/>
                </a:lnTo>
                <a:lnTo>
                  <a:pt x="1694481" y="2628414"/>
                </a:lnTo>
                <a:lnTo>
                  <a:pt x="1371600" y="1982653"/>
                </a:lnTo>
                <a:close/>
                <a:moveTo>
                  <a:pt x="322881" y="695345"/>
                </a:moveTo>
                <a:lnTo>
                  <a:pt x="1318337" y="695345"/>
                </a:lnTo>
                <a:lnTo>
                  <a:pt x="1641218" y="1341107"/>
                </a:lnTo>
                <a:lnTo>
                  <a:pt x="1318337" y="1986868"/>
                </a:lnTo>
                <a:lnTo>
                  <a:pt x="322881" y="1986868"/>
                </a:lnTo>
                <a:lnTo>
                  <a:pt x="0" y="1341107"/>
                </a:lnTo>
                <a:close/>
                <a:moveTo>
                  <a:pt x="3056353" y="648480"/>
                </a:moveTo>
                <a:lnTo>
                  <a:pt x="4051809" y="648480"/>
                </a:lnTo>
                <a:lnTo>
                  <a:pt x="4374690" y="1294242"/>
                </a:lnTo>
                <a:lnTo>
                  <a:pt x="4051809" y="1940003"/>
                </a:lnTo>
                <a:lnTo>
                  <a:pt x="3056353" y="1940003"/>
                </a:lnTo>
                <a:lnTo>
                  <a:pt x="2733472" y="1294242"/>
                </a:lnTo>
                <a:close/>
                <a:moveTo>
                  <a:pt x="1685616" y="0"/>
                </a:moveTo>
                <a:lnTo>
                  <a:pt x="2681072" y="0"/>
                </a:lnTo>
                <a:lnTo>
                  <a:pt x="3003953" y="645762"/>
                </a:lnTo>
                <a:lnTo>
                  <a:pt x="2681072" y="1291523"/>
                </a:lnTo>
                <a:lnTo>
                  <a:pt x="1685616" y="1291523"/>
                </a:lnTo>
                <a:lnTo>
                  <a:pt x="1362735" y="645762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45;p38"/>
          <p:cNvSpPr txBox="1">
            <a:spLocks/>
          </p:cNvSpPr>
          <p:nvPr/>
        </p:nvSpPr>
        <p:spPr>
          <a:xfrm>
            <a:off x="3848424" y="4351474"/>
            <a:ext cx="3485064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_ _ _ _ _ _ _ _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16546" y="1176419"/>
            <a:ext cx="4012076" cy="3527409"/>
            <a:chOff x="4690404" y="1090759"/>
            <a:chExt cx="4012076" cy="3527409"/>
          </a:xfrm>
        </p:grpSpPr>
        <p:grpSp>
          <p:nvGrpSpPr>
            <p:cNvPr id="10" name="Group 9"/>
            <p:cNvGrpSpPr/>
            <p:nvPr/>
          </p:nvGrpSpPr>
          <p:grpSpPr>
            <a:xfrm>
              <a:off x="6248400" y="1352550"/>
              <a:ext cx="2454080" cy="3265618"/>
              <a:chOff x="5781489" y="1047750"/>
              <a:chExt cx="2920991" cy="3570418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48400" y="1047750"/>
                <a:ext cx="2454080" cy="3570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08409">
                <a:off x="5694705" y="2352564"/>
                <a:ext cx="650190" cy="476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59073">
              <a:off x="3980792" y="1800371"/>
              <a:ext cx="3314700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Google Shape;245;p38"/>
          <p:cNvSpPr txBox="1">
            <a:spLocks/>
          </p:cNvSpPr>
          <p:nvPr/>
        </p:nvSpPr>
        <p:spPr>
          <a:xfrm>
            <a:off x="3932577" y="4349435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15029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hailand Flag Vector Art, Icons, and Graphic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1" y="1734971"/>
            <a:ext cx="3632854" cy="244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and guess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7" name="Hexagon 28"/>
          <p:cNvSpPr/>
          <p:nvPr/>
        </p:nvSpPr>
        <p:spPr>
          <a:xfrm>
            <a:off x="344169" y="1019386"/>
            <a:ext cx="4384418" cy="3952811"/>
          </a:xfrm>
          <a:custGeom>
            <a:avLst/>
            <a:gdLst/>
            <a:ahLst/>
            <a:cxnLst/>
            <a:rect l="l" t="t" r="r" b="b"/>
            <a:pathLst>
              <a:path w="4384418" h="3952811">
                <a:moveTo>
                  <a:pt x="1694481" y="2661288"/>
                </a:moveTo>
                <a:lnTo>
                  <a:pt x="2689937" y="2661288"/>
                </a:lnTo>
                <a:lnTo>
                  <a:pt x="3012818" y="3307050"/>
                </a:lnTo>
                <a:lnTo>
                  <a:pt x="2689937" y="3952811"/>
                </a:lnTo>
                <a:lnTo>
                  <a:pt x="1694481" y="3952811"/>
                </a:lnTo>
                <a:lnTo>
                  <a:pt x="1371600" y="3307050"/>
                </a:lnTo>
                <a:close/>
                <a:moveTo>
                  <a:pt x="326927" y="2015527"/>
                </a:moveTo>
                <a:lnTo>
                  <a:pt x="1322383" y="2015527"/>
                </a:lnTo>
                <a:lnTo>
                  <a:pt x="1645264" y="2661289"/>
                </a:lnTo>
                <a:lnTo>
                  <a:pt x="1322383" y="3307050"/>
                </a:lnTo>
                <a:lnTo>
                  <a:pt x="326927" y="3307050"/>
                </a:lnTo>
                <a:lnTo>
                  <a:pt x="4046" y="2661289"/>
                </a:lnTo>
                <a:close/>
                <a:moveTo>
                  <a:pt x="3066081" y="1990071"/>
                </a:moveTo>
                <a:lnTo>
                  <a:pt x="4061537" y="1990071"/>
                </a:lnTo>
                <a:lnTo>
                  <a:pt x="4384418" y="2635833"/>
                </a:lnTo>
                <a:lnTo>
                  <a:pt x="4061537" y="3281594"/>
                </a:lnTo>
                <a:lnTo>
                  <a:pt x="3066081" y="3281594"/>
                </a:lnTo>
                <a:lnTo>
                  <a:pt x="2743200" y="2635833"/>
                </a:lnTo>
                <a:close/>
                <a:moveTo>
                  <a:pt x="1694481" y="1336891"/>
                </a:moveTo>
                <a:lnTo>
                  <a:pt x="2689937" y="1336891"/>
                </a:lnTo>
                <a:lnTo>
                  <a:pt x="3012818" y="1982653"/>
                </a:lnTo>
                <a:lnTo>
                  <a:pt x="2689937" y="2628414"/>
                </a:lnTo>
                <a:lnTo>
                  <a:pt x="1694481" y="2628414"/>
                </a:lnTo>
                <a:lnTo>
                  <a:pt x="1371600" y="1982653"/>
                </a:lnTo>
                <a:close/>
                <a:moveTo>
                  <a:pt x="322881" y="695345"/>
                </a:moveTo>
                <a:lnTo>
                  <a:pt x="1318337" y="695345"/>
                </a:lnTo>
                <a:lnTo>
                  <a:pt x="1641218" y="1341107"/>
                </a:lnTo>
                <a:lnTo>
                  <a:pt x="1318337" y="1986868"/>
                </a:lnTo>
                <a:lnTo>
                  <a:pt x="322881" y="1986868"/>
                </a:lnTo>
                <a:lnTo>
                  <a:pt x="0" y="1341107"/>
                </a:lnTo>
                <a:close/>
                <a:moveTo>
                  <a:pt x="3056353" y="648480"/>
                </a:moveTo>
                <a:lnTo>
                  <a:pt x="4051809" y="648480"/>
                </a:lnTo>
                <a:lnTo>
                  <a:pt x="4374690" y="1294242"/>
                </a:lnTo>
                <a:lnTo>
                  <a:pt x="4051809" y="1940003"/>
                </a:lnTo>
                <a:lnTo>
                  <a:pt x="3056353" y="1940003"/>
                </a:lnTo>
                <a:lnTo>
                  <a:pt x="2733472" y="1294242"/>
                </a:lnTo>
                <a:close/>
                <a:moveTo>
                  <a:pt x="1685616" y="0"/>
                </a:moveTo>
                <a:lnTo>
                  <a:pt x="2681072" y="0"/>
                </a:lnTo>
                <a:lnTo>
                  <a:pt x="3003953" y="645762"/>
                </a:lnTo>
                <a:lnTo>
                  <a:pt x="2681072" y="1291523"/>
                </a:lnTo>
                <a:lnTo>
                  <a:pt x="1685616" y="1291523"/>
                </a:lnTo>
                <a:lnTo>
                  <a:pt x="1362735" y="645762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45;p38"/>
          <p:cNvSpPr txBox="1">
            <a:spLocks/>
          </p:cNvSpPr>
          <p:nvPr/>
        </p:nvSpPr>
        <p:spPr>
          <a:xfrm>
            <a:off x="3848424" y="4351474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T_ _ _ _ _ _ _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65030" y="1130816"/>
            <a:ext cx="4012076" cy="3527409"/>
            <a:chOff x="4690404" y="1090759"/>
            <a:chExt cx="4012076" cy="3527409"/>
          </a:xfrm>
        </p:grpSpPr>
        <p:grpSp>
          <p:nvGrpSpPr>
            <p:cNvPr id="10" name="Group 9"/>
            <p:cNvGrpSpPr/>
            <p:nvPr/>
          </p:nvGrpSpPr>
          <p:grpSpPr>
            <a:xfrm>
              <a:off x="6248400" y="1352550"/>
              <a:ext cx="2454080" cy="3265618"/>
              <a:chOff x="5781489" y="1047750"/>
              <a:chExt cx="2920991" cy="3570418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48400" y="1047750"/>
                <a:ext cx="2454080" cy="3570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08409">
                <a:off x="5694705" y="2352564"/>
                <a:ext cx="650190" cy="476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59073">
              <a:off x="3980792" y="1800371"/>
              <a:ext cx="3314700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Google Shape;245;p38"/>
          <p:cNvSpPr txBox="1">
            <a:spLocks/>
          </p:cNvSpPr>
          <p:nvPr/>
        </p:nvSpPr>
        <p:spPr>
          <a:xfrm>
            <a:off x="3848424" y="4346196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Thailand</a:t>
            </a:r>
          </a:p>
        </p:txBody>
      </p:sp>
    </p:spTree>
    <p:extLst>
      <p:ext uri="{BB962C8B-B14F-4D97-AF65-F5344CB8AC3E}">
        <p14:creationId xmlns:p14="http://schemas.microsoft.com/office/powerpoint/2010/main" val="15724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43" y="1778992"/>
            <a:ext cx="3974147" cy="2292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and guess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7" name="Hexagon 28"/>
          <p:cNvSpPr/>
          <p:nvPr/>
        </p:nvSpPr>
        <p:spPr>
          <a:xfrm>
            <a:off x="777940" y="1019386"/>
            <a:ext cx="4384418" cy="3952811"/>
          </a:xfrm>
          <a:custGeom>
            <a:avLst/>
            <a:gdLst/>
            <a:ahLst/>
            <a:cxnLst/>
            <a:rect l="l" t="t" r="r" b="b"/>
            <a:pathLst>
              <a:path w="4384418" h="3952811">
                <a:moveTo>
                  <a:pt x="1694481" y="2661288"/>
                </a:moveTo>
                <a:lnTo>
                  <a:pt x="2689937" y="2661288"/>
                </a:lnTo>
                <a:lnTo>
                  <a:pt x="3012818" y="3307050"/>
                </a:lnTo>
                <a:lnTo>
                  <a:pt x="2689937" y="3952811"/>
                </a:lnTo>
                <a:lnTo>
                  <a:pt x="1694481" y="3952811"/>
                </a:lnTo>
                <a:lnTo>
                  <a:pt x="1371600" y="3307050"/>
                </a:lnTo>
                <a:close/>
                <a:moveTo>
                  <a:pt x="326927" y="2015527"/>
                </a:moveTo>
                <a:lnTo>
                  <a:pt x="1322383" y="2015527"/>
                </a:lnTo>
                <a:lnTo>
                  <a:pt x="1645264" y="2661289"/>
                </a:lnTo>
                <a:lnTo>
                  <a:pt x="1322383" y="3307050"/>
                </a:lnTo>
                <a:lnTo>
                  <a:pt x="326927" y="3307050"/>
                </a:lnTo>
                <a:lnTo>
                  <a:pt x="4046" y="2661289"/>
                </a:lnTo>
                <a:close/>
                <a:moveTo>
                  <a:pt x="3066081" y="1990071"/>
                </a:moveTo>
                <a:lnTo>
                  <a:pt x="4061537" y="1990071"/>
                </a:lnTo>
                <a:lnTo>
                  <a:pt x="4384418" y="2635833"/>
                </a:lnTo>
                <a:lnTo>
                  <a:pt x="4061537" y="3281594"/>
                </a:lnTo>
                <a:lnTo>
                  <a:pt x="3066081" y="3281594"/>
                </a:lnTo>
                <a:lnTo>
                  <a:pt x="2743200" y="2635833"/>
                </a:lnTo>
                <a:close/>
                <a:moveTo>
                  <a:pt x="1694481" y="1336891"/>
                </a:moveTo>
                <a:lnTo>
                  <a:pt x="2689937" y="1336891"/>
                </a:lnTo>
                <a:lnTo>
                  <a:pt x="3012818" y="1982653"/>
                </a:lnTo>
                <a:lnTo>
                  <a:pt x="2689937" y="2628414"/>
                </a:lnTo>
                <a:lnTo>
                  <a:pt x="1694481" y="2628414"/>
                </a:lnTo>
                <a:lnTo>
                  <a:pt x="1371600" y="1982653"/>
                </a:lnTo>
                <a:close/>
                <a:moveTo>
                  <a:pt x="322881" y="695345"/>
                </a:moveTo>
                <a:lnTo>
                  <a:pt x="1318337" y="695345"/>
                </a:lnTo>
                <a:lnTo>
                  <a:pt x="1641218" y="1341107"/>
                </a:lnTo>
                <a:lnTo>
                  <a:pt x="1318337" y="1986868"/>
                </a:lnTo>
                <a:lnTo>
                  <a:pt x="322881" y="1986868"/>
                </a:lnTo>
                <a:lnTo>
                  <a:pt x="0" y="1341107"/>
                </a:lnTo>
                <a:close/>
                <a:moveTo>
                  <a:pt x="3056353" y="648480"/>
                </a:moveTo>
                <a:lnTo>
                  <a:pt x="4051809" y="648480"/>
                </a:lnTo>
                <a:lnTo>
                  <a:pt x="4374690" y="1294242"/>
                </a:lnTo>
                <a:lnTo>
                  <a:pt x="4051809" y="1940003"/>
                </a:lnTo>
                <a:lnTo>
                  <a:pt x="3056353" y="1940003"/>
                </a:lnTo>
                <a:lnTo>
                  <a:pt x="2733472" y="1294242"/>
                </a:lnTo>
                <a:close/>
                <a:moveTo>
                  <a:pt x="1685616" y="0"/>
                </a:moveTo>
                <a:lnTo>
                  <a:pt x="2681072" y="0"/>
                </a:lnTo>
                <a:lnTo>
                  <a:pt x="3003953" y="645762"/>
                </a:lnTo>
                <a:lnTo>
                  <a:pt x="2681072" y="1291523"/>
                </a:lnTo>
                <a:lnTo>
                  <a:pt x="1685616" y="1291523"/>
                </a:lnTo>
                <a:lnTo>
                  <a:pt x="1362735" y="645762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45;p38"/>
          <p:cNvSpPr txBox="1">
            <a:spLocks/>
          </p:cNvSpPr>
          <p:nvPr/>
        </p:nvSpPr>
        <p:spPr>
          <a:xfrm>
            <a:off x="3848424" y="4351474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A_s_ _ _l_ _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65030" y="1130816"/>
            <a:ext cx="4012076" cy="3527409"/>
            <a:chOff x="4690404" y="1090759"/>
            <a:chExt cx="4012076" cy="3527409"/>
          </a:xfrm>
        </p:grpSpPr>
        <p:grpSp>
          <p:nvGrpSpPr>
            <p:cNvPr id="10" name="Group 9"/>
            <p:cNvGrpSpPr/>
            <p:nvPr/>
          </p:nvGrpSpPr>
          <p:grpSpPr>
            <a:xfrm>
              <a:off x="6248400" y="1352550"/>
              <a:ext cx="2454080" cy="3265618"/>
              <a:chOff x="5781489" y="1047750"/>
              <a:chExt cx="2920991" cy="3570418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48400" y="1047750"/>
                <a:ext cx="2454080" cy="3570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08409">
                <a:off x="5694705" y="2352564"/>
                <a:ext cx="650190" cy="476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59073">
              <a:off x="3980792" y="1800371"/>
              <a:ext cx="3314700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Google Shape;245;p38"/>
          <p:cNvSpPr txBox="1">
            <a:spLocks/>
          </p:cNvSpPr>
          <p:nvPr/>
        </p:nvSpPr>
        <p:spPr>
          <a:xfrm>
            <a:off x="3832287" y="4364511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68523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wnload Clip Arts Related To - Canadian Flag Clip Art PNG Image with No  Background - PNGke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05" y="1629319"/>
            <a:ext cx="3556826" cy="279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and guess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7" name="Hexagon 28"/>
          <p:cNvSpPr/>
          <p:nvPr/>
        </p:nvSpPr>
        <p:spPr>
          <a:xfrm>
            <a:off x="462045" y="1019386"/>
            <a:ext cx="4384418" cy="3952811"/>
          </a:xfrm>
          <a:custGeom>
            <a:avLst/>
            <a:gdLst/>
            <a:ahLst/>
            <a:cxnLst/>
            <a:rect l="l" t="t" r="r" b="b"/>
            <a:pathLst>
              <a:path w="4384418" h="3952811">
                <a:moveTo>
                  <a:pt x="1694481" y="2661288"/>
                </a:moveTo>
                <a:lnTo>
                  <a:pt x="2689937" y="2661288"/>
                </a:lnTo>
                <a:lnTo>
                  <a:pt x="3012818" y="3307050"/>
                </a:lnTo>
                <a:lnTo>
                  <a:pt x="2689937" y="3952811"/>
                </a:lnTo>
                <a:lnTo>
                  <a:pt x="1694481" y="3952811"/>
                </a:lnTo>
                <a:lnTo>
                  <a:pt x="1371600" y="3307050"/>
                </a:lnTo>
                <a:close/>
                <a:moveTo>
                  <a:pt x="326927" y="2015527"/>
                </a:moveTo>
                <a:lnTo>
                  <a:pt x="1322383" y="2015527"/>
                </a:lnTo>
                <a:lnTo>
                  <a:pt x="1645264" y="2661289"/>
                </a:lnTo>
                <a:lnTo>
                  <a:pt x="1322383" y="3307050"/>
                </a:lnTo>
                <a:lnTo>
                  <a:pt x="326927" y="3307050"/>
                </a:lnTo>
                <a:lnTo>
                  <a:pt x="4046" y="2661289"/>
                </a:lnTo>
                <a:close/>
                <a:moveTo>
                  <a:pt x="3066081" y="1990071"/>
                </a:moveTo>
                <a:lnTo>
                  <a:pt x="4061537" y="1990071"/>
                </a:lnTo>
                <a:lnTo>
                  <a:pt x="4384418" y="2635833"/>
                </a:lnTo>
                <a:lnTo>
                  <a:pt x="4061537" y="3281594"/>
                </a:lnTo>
                <a:lnTo>
                  <a:pt x="3066081" y="3281594"/>
                </a:lnTo>
                <a:lnTo>
                  <a:pt x="2743200" y="2635833"/>
                </a:lnTo>
                <a:close/>
                <a:moveTo>
                  <a:pt x="1694481" y="1336891"/>
                </a:moveTo>
                <a:lnTo>
                  <a:pt x="2689937" y="1336891"/>
                </a:lnTo>
                <a:lnTo>
                  <a:pt x="3012818" y="1982653"/>
                </a:lnTo>
                <a:lnTo>
                  <a:pt x="2689937" y="2628414"/>
                </a:lnTo>
                <a:lnTo>
                  <a:pt x="1694481" y="2628414"/>
                </a:lnTo>
                <a:lnTo>
                  <a:pt x="1371600" y="1982653"/>
                </a:lnTo>
                <a:close/>
                <a:moveTo>
                  <a:pt x="322881" y="695345"/>
                </a:moveTo>
                <a:lnTo>
                  <a:pt x="1318337" y="695345"/>
                </a:lnTo>
                <a:lnTo>
                  <a:pt x="1641218" y="1341107"/>
                </a:lnTo>
                <a:lnTo>
                  <a:pt x="1318337" y="1986868"/>
                </a:lnTo>
                <a:lnTo>
                  <a:pt x="322881" y="1986868"/>
                </a:lnTo>
                <a:lnTo>
                  <a:pt x="0" y="1341107"/>
                </a:lnTo>
                <a:close/>
                <a:moveTo>
                  <a:pt x="3056353" y="648480"/>
                </a:moveTo>
                <a:lnTo>
                  <a:pt x="4051809" y="648480"/>
                </a:lnTo>
                <a:lnTo>
                  <a:pt x="4374690" y="1294242"/>
                </a:lnTo>
                <a:lnTo>
                  <a:pt x="4051809" y="1940003"/>
                </a:lnTo>
                <a:lnTo>
                  <a:pt x="3056353" y="1940003"/>
                </a:lnTo>
                <a:lnTo>
                  <a:pt x="2733472" y="1294242"/>
                </a:lnTo>
                <a:close/>
                <a:moveTo>
                  <a:pt x="1685616" y="0"/>
                </a:moveTo>
                <a:lnTo>
                  <a:pt x="2681072" y="0"/>
                </a:lnTo>
                <a:lnTo>
                  <a:pt x="3003953" y="645762"/>
                </a:lnTo>
                <a:lnTo>
                  <a:pt x="2681072" y="1291523"/>
                </a:lnTo>
                <a:lnTo>
                  <a:pt x="1685616" y="1291523"/>
                </a:lnTo>
                <a:lnTo>
                  <a:pt x="1362735" y="645762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45;p38"/>
          <p:cNvSpPr txBox="1">
            <a:spLocks/>
          </p:cNvSpPr>
          <p:nvPr/>
        </p:nvSpPr>
        <p:spPr>
          <a:xfrm>
            <a:off x="3848424" y="4351474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C_n_d</a:t>
            </a: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_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65030" y="1130816"/>
            <a:ext cx="4012076" cy="3527409"/>
            <a:chOff x="4690404" y="1090759"/>
            <a:chExt cx="4012076" cy="3527409"/>
          </a:xfrm>
        </p:grpSpPr>
        <p:grpSp>
          <p:nvGrpSpPr>
            <p:cNvPr id="10" name="Group 9"/>
            <p:cNvGrpSpPr/>
            <p:nvPr/>
          </p:nvGrpSpPr>
          <p:grpSpPr>
            <a:xfrm>
              <a:off x="6248400" y="1352550"/>
              <a:ext cx="2454080" cy="3265618"/>
              <a:chOff x="5781489" y="1047750"/>
              <a:chExt cx="2920991" cy="3570418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48400" y="1047750"/>
                <a:ext cx="2454080" cy="3570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08409">
                <a:off x="5694705" y="2352564"/>
                <a:ext cx="650190" cy="476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59073">
              <a:off x="3980792" y="1800371"/>
              <a:ext cx="3314700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Google Shape;245;p38"/>
          <p:cNvSpPr txBox="1">
            <a:spLocks/>
          </p:cNvSpPr>
          <p:nvPr/>
        </p:nvSpPr>
        <p:spPr>
          <a:xfrm>
            <a:off x="3848424" y="4374852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1783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unit 1,2,3 lóp 4 A | English - Quiziz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5" y="1885379"/>
            <a:ext cx="3928935" cy="2072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and guess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7" name="Hexagon 28"/>
          <p:cNvSpPr/>
          <p:nvPr/>
        </p:nvSpPr>
        <p:spPr>
          <a:xfrm>
            <a:off x="158298" y="1019386"/>
            <a:ext cx="4384418" cy="3952811"/>
          </a:xfrm>
          <a:custGeom>
            <a:avLst/>
            <a:gdLst/>
            <a:ahLst/>
            <a:cxnLst/>
            <a:rect l="l" t="t" r="r" b="b"/>
            <a:pathLst>
              <a:path w="4384418" h="3952811">
                <a:moveTo>
                  <a:pt x="1694481" y="2661288"/>
                </a:moveTo>
                <a:lnTo>
                  <a:pt x="2689937" y="2661288"/>
                </a:lnTo>
                <a:lnTo>
                  <a:pt x="3012818" y="3307050"/>
                </a:lnTo>
                <a:lnTo>
                  <a:pt x="2689937" y="3952811"/>
                </a:lnTo>
                <a:lnTo>
                  <a:pt x="1694481" y="3952811"/>
                </a:lnTo>
                <a:lnTo>
                  <a:pt x="1371600" y="3307050"/>
                </a:lnTo>
                <a:close/>
                <a:moveTo>
                  <a:pt x="326927" y="2015527"/>
                </a:moveTo>
                <a:lnTo>
                  <a:pt x="1322383" y="2015527"/>
                </a:lnTo>
                <a:lnTo>
                  <a:pt x="1645264" y="2661289"/>
                </a:lnTo>
                <a:lnTo>
                  <a:pt x="1322383" y="3307050"/>
                </a:lnTo>
                <a:lnTo>
                  <a:pt x="326927" y="3307050"/>
                </a:lnTo>
                <a:lnTo>
                  <a:pt x="4046" y="2661289"/>
                </a:lnTo>
                <a:close/>
                <a:moveTo>
                  <a:pt x="3066081" y="1990071"/>
                </a:moveTo>
                <a:lnTo>
                  <a:pt x="4061537" y="1990071"/>
                </a:lnTo>
                <a:lnTo>
                  <a:pt x="4384418" y="2635833"/>
                </a:lnTo>
                <a:lnTo>
                  <a:pt x="4061537" y="3281594"/>
                </a:lnTo>
                <a:lnTo>
                  <a:pt x="3066081" y="3281594"/>
                </a:lnTo>
                <a:lnTo>
                  <a:pt x="2743200" y="2635833"/>
                </a:lnTo>
                <a:close/>
                <a:moveTo>
                  <a:pt x="1694481" y="1336891"/>
                </a:moveTo>
                <a:lnTo>
                  <a:pt x="2689937" y="1336891"/>
                </a:lnTo>
                <a:lnTo>
                  <a:pt x="3012818" y="1982653"/>
                </a:lnTo>
                <a:lnTo>
                  <a:pt x="2689937" y="2628414"/>
                </a:lnTo>
                <a:lnTo>
                  <a:pt x="1694481" y="2628414"/>
                </a:lnTo>
                <a:lnTo>
                  <a:pt x="1371600" y="1982653"/>
                </a:lnTo>
                <a:close/>
                <a:moveTo>
                  <a:pt x="322881" y="695345"/>
                </a:moveTo>
                <a:lnTo>
                  <a:pt x="1318337" y="695345"/>
                </a:lnTo>
                <a:lnTo>
                  <a:pt x="1641218" y="1341107"/>
                </a:lnTo>
                <a:lnTo>
                  <a:pt x="1318337" y="1986868"/>
                </a:lnTo>
                <a:lnTo>
                  <a:pt x="322881" y="1986868"/>
                </a:lnTo>
                <a:lnTo>
                  <a:pt x="0" y="1341107"/>
                </a:lnTo>
                <a:close/>
                <a:moveTo>
                  <a:pt x="3056353" y="648480"/>
                </a:moveTo>
                <a:lnTo>
                  <a:pt x="4051809" y="648480"/>
                </a:lnTo>
                <a:lnTo>
                  <a:pt x="4374690" y="1294242"/>
                </a:lnTo>
                <a:lnTo>
                  <a:pt x="4051809" y="1940003"/>
                </a:lnTo>
                <a:lnTo>
                  <a:pt x="3056353" y="1940003"/>
                </a:lnTo>
                <a:lnTo>
                  <a:pt x="2733472" y="1294242"/>
                </a:lnTo>
                <a:close/>
                <a:moveTo>
                  <a:pt x="1685616" y="0"/>
                </a:moveTo>
                <a:lnTo>
                  <a:pt x="2681072" y="0"/>
                </a:lnTo>
                <a:lnTo>
                  <a:pt x="3003953" y="645762"/>
                </a:lnTo>
                <a:lnTo>
                  <a:pt x="2681072" y="1291523"/>
                </a:lnTo>
                <a:lnTo>
                  <a:pt x="1685616" y="1291523"/>
                </a:lnTo>
                <a:lnTo>
                  <a:pt x="1362735" y="645762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45;p38"/>
          <p:cNvSpPr txBox="1">
            <a:spLocks/>
          </p:cNvSpPr>
          <p:nvPr/>
        </p:nvSpPr>
        <p:spPr>
          <a:xfrm>
            <a:off x="3848424" y="4351474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J_ _ _ _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65030" y="1130816"/>
            <a:ext cx="4012076" cy="3527409"/>
            <a:chOff x="4690404" y="1090759"/>
            <a:chExt cx="4012076" cy="3527409"/>
          </a:xfrm>
        </p:grpSpPr>
        <p:grpSp>
          <p:nvGrpSpPr>
            <p:cNvPr id="10" name="Group 9"/>
            <p:cNvGrpSpPr/>
            <p:nvPr/>
          </p:nvGrpSpPr>
          <p:grpSpPr>
            <a:xfrm>
              <a:off x="6248400" y="1352550"/>
              <a:ext cx="2454080" cy="3265618"/>
              <a:chOff x="5781489" y="1047750"/>
              <a:chExt cx="2920991" cy="3570418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48400" y="1047750"/>
                <a:ext cx="2454080" cy="3570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08409">
                <a:off x="5694705" y="2352564"/>
                <a:ext cx="650190" cy="476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59073">
              <a:off x="3980792" y="1800371"/>
              <a:ext cx="3314700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Google Shape;245;p38"/>
          <p:cNvSpPr txBox="1">
            <a:spLocks/>
          </p:cNvSpPr>
          <p:nvPr/>
        </p:nvSpPr>
        <p:spPr>
          <a:xfrm>
            <a:off x="3835391" y="4340789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13872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8260" y="201425"/>
            <a:ext cx="7907479" cy="4740649"/>
          </a:xfrm>
          <a:prstGeom prst="rect">
            <a:avLst/>
          </a:prstGeom>
        </p:spPr>
      </p:pic>
      <p:pic>
        <p:nvPicPr>
          <p:cNvPr id="2" name="Track 22">
            <a:hlinkClick r:id="" action="ppaction://media"/>
            <a:extLst>
              <a:ext uri="{FF2B5EF4-FFF2-40B4-BE49-F238E27FC236}">
                <a16:creationId xmlns:a16="http://schemas.microsoft.com/office/drawing/2014/main" id="{19F9EA30-BE62-1E6A-7000-D65918396F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20177" y="277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78" y="1813867"/>
            <a:ext cx="3862386" cy="2207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and guess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7" name="Hexagon 28"/>
          <p:cNvSpPr/>
          <p:nvPr/>
        </p:nvSpPr>
        <p:spPr>
          <a:xfrm>
            <a:off x="864362" y="934500"/>
            <a:ext cx="4384418" cy="3952811"/>
          </a:xfrm>
          <a:custGeom>
            <a:avLst/>
            <a:gdLst/>
            <a:ahLst/>
            <a:cxnLst/>
            <a:rect l="l" t="t" r="r" b="b"/>
            <a:pathLst>
              <a:path w="4384418" h="3952811">
                <a:moveTo>
                  <a:pt x="1694481" y="2661288"/>
                </a:moveTo>
                <a:lnTo>
                  <a:pt x="2689937" y="2661288"/>
                </a:lnTo>
                <a:lnTo>
                  <a:pt x="3012818" y="3307050"/>
                </a:lnTo>
                <a:lnTo>
                  <a:pt x="2689937" y="3952811"/>
                </a:lnTo>
                <a:lnTo>
                  <a:pt x="1694481" y="3952811"/>
                </a:lnTo>
                <a:lnTo>
                  <a:pt x="1371600" y="3307050"/>
                </a:lnTo>
                <a:close/>
                <a:moveTo>
                  <a:pt x="326927" y="2015527"/>
                </a:moveTo>
                <a:lnTo>
                  <a:pt x="1322383" y="2015527"/>
                </a:lnTo>
                <a:lnTo>
                  <a:pt x="1645264" y="2661289"/>
                </a:lnTo>
                <a:lnTo>
                  <a:pt x="1322383" y="3307050"/>
                </a:lnTo>
                <a:lnTo>
                  <a:pt x="326927" y="3307050"/>
                </a:lnTo>
                <a:lnTo>
                  <a:pt x="4046" y="2661289"/>
                </a:lnTo>
                <a:close/>
                <a:moveTo>
                  <a:pt x="3066081" y="1990071"/>
                </a:moveTo>
                <a:lnTo>
                  <a:pt x="4061537" y="1990071"/>
                </a:lnTo>
                <a:lnTo>
                  <a:pt x="4384418" y="2635833"/>
                </a:lnTo>
                <a:lnTo>
                  <a:pt x="4061537" y="3281594"/>
                </a:lnTo>
                <a:lnTo>
                  <a:pt x="3066081" y="3281594"/>
                </a:lnTo>
                <a:lnTo>
                  <a:pt x="2743200" y="2635833"/>
                </a:lnTo>
                <a:close/>
                <a:moveTo>
                  <a:pt x="1694481" y="1336891"/>
                </a:moveTo>
                <a:lnTo>
                  <a:pt x="2689937" y="1336891"/>
                </a:lnTo>
                <a:lnTo>
                  <a:pt x="3012818" y="1982653"/>
                </a:lnTo>
                <a:lnTo>
                  <a:pt x="2689937" y="2628414"/>
                </a:lnTo>
                <a:lnTo>
                  <a:pt x="1694481" y="2628414"/>
                </a:lnTo>
                <a:lnTo>
                  <a:pt x="1371600" y="1982653"/>
                </a:lnTo>
                <a:close/>
                <a:moveTo>
                  <a:pt x="322881" y="695345"/>
                </a:moveTo>
                <a:lnTo>
                  <a:pt x="1318337" y="695345"/>
                </a:lnTo>
                <a:lnTo>
                  <a:pt x="1641218" y="1341107"/>
                </a:lnTo>
                <a:lnTo>
                  <a:pt x="1318337" y="1986868"/>
                </a:lnTo>
                <a:lnTo>
                  <a:pt x="322881" y="1986868"/>
                </a:lnTo>
                <a:lnTo>
                  <a:pt x="0" y="1341107"/>
                </a:lnTo>
                <a:close/>
                <a:moveTo>
                  <a:pt x="3056353" y="648480"/>
                </a:moveTo>
                <a:lnTo>
                  <a:pt x="4051809" y="648480"/>
                </a:lnTo>
                <a:lnTo>
                  <a:pt x="4374690" y="1294242"/>
                </a:lnTo>
                <a:lnTo>
                  <a:pt x="4051809" y="1940003"/>
                </a:lnTo>
                <a:lnTo>
                  <a:pt x="3056353" y="1940003"/>
                </a:lnTo>
                <a:lnTo>
                  <a:pt x="2733472" y="1294242"/>
                </a:lnTo>
                <a:close/>
                <a:moveTo>
                  <a:pt x="1685616" y="0"/>
                </a:moveTo>
                <a:lnTo>
                  <a:pt x="2681072" y="0"/>
                </a:lnTo>
                <a:lnTo>
                  <a:pt x="3003953" y="645762"/>
                </a:lnTo>
                <a:lnTo>
                  <a:pt x="2681072" y="1291523"/>
                </a:lnTo>
                <a:lnTo>
                  <a:pt x="1685616" y="1291523"/>
                </a:lnTo>
                <a:lnTo>
                  <a:pt x="1362735" y="645762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45;p38"/>
          <p:cNvSpPr txBox="1">
            <a:spLocks/>
          </p:cNvSpPr>
          <p:nvPr/>
        </p:nvSpPr>
        <p:spPr>
          <a:xfrm>
            <a:off x="3848424" y="4351474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_</a:t>
            </a:r>
            <a:r>
              <a:rPr lang="en-US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a_a</a:t>
            </a: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_ _ _a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65030" y="1130816"/>
            <a:ext cx="4012076" cy="3527409"/>
            <a:chOff x="4690404" y="1090759"/>
            <a:chExt cx="4012076" cy="3527409"/>
          </a:xfrm>
        </p:grpSpPr>
        <p:grpSp>
          <p:nvGrpSpPr>
            <p:cNvPr id="10" name="Group 9"/>
            <p:cNvGrpSpPr/>
            <p:nvPr/>
          </p:nvGrpSpPr>
          <p:grpSpPr>
            <a:xfrm>
              <a:off x="6248400" y="1352550"/>
              <a:ext cx="2454080" cy="3265618"/>
              <a:chOff x="5781489" y="1047750"/>
              <a:chExt cx="2920991" cy="3570418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48400" y="1047750"/>
                <a:ext cx="2454080" cy="3570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08409">
                <a:off x="5694705" y="2352564"/>
                <a:ext cx="650190" cy="476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59073">
              <a:off x="3980792" y="1800371"/>
              <a:ext cx="3314700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Google Shape;245;p38"/>
          <p:cNvSpPr txBox="1">
            <a:spLocks/>
          </p:cNvSpPr>
          <p:nvPr/>
        </p:nvSpPr>
        <p:spPr>
          <a:xfrm>
            <a:off x="3848423" y="4361747"/>
            <a:ext cx="3316757" cy="7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 sz="1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 algn="ctr">
              <a:buClr>
                <a:schemeClr val="hlink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Malaysia</a:t>
            </a:r>
          </a:p>
        </p:txBody>
      </p:sp>
    </p:spTree>
    <p:extLst>
      <p:ext uri="{BB962C8B-B14F-4D97-AF65-F5344CB8AC3E}">
        <p14:creationId xmlns:p14="http://schemas.microsoft.com/office/powerpoint/2010/main" val="146200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0"/>
          <p:cNvSpPr/>
          <p:nvPr/>
        </p:nvSpPr>
        <p:spPr>
          <a:xfrm flipH="1">
            <a:off x="2015100" y="1762410"/>
            <a:ext cx="5113800" cy="16815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0"/>
          <p:cNvSpPr/>
          <p:nvPr/>
        </p:nvSpPr>
        <p:spPr>
          <a:xfrm flipH="1">
            <a:off x="5931900" y="1187300"/>
            <a:ext cx="1197000" cy="89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0"/>
          <p:cNvSpPr/>
          <p:nvPr/>
        </p:nvSpPr>
        <p:spPr>
          <a:xfrm>
            <a:off x="2726602" y="2176731"/>
            <a:ext cx="3777740" cy="6532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Look</a:t>
            </a:r>
            <a:r>
              <a:rPr lang="en-US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 and </a:t>
            </a:r>
            <a:r>
              <a:rPr lang="en-US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write</a:t>
            </a:r>
            <a:r>
              <a:rPr lang="en-US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.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432" name="Google Shape;432;p10"/>
          <p:cNvSpPr/>
          <p:nvPr/>
        </p:nvSpPr>
        <p:spPr>
          <a:xfrm>
            <a:off x="6050937" y="1320550"/>
            <a:ext cx="958948" cy="6293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Fredoka One"/>
              </a:rPr>
              <a:t>02</a:t>
            </a:r>
          </a:p>
        </p:txBody>
      </p:sp>
      <p:sp>
        <p:nvSpPr>
          <p:cNvPr id="434" name="Google Shape;434;p10"/>
          <p:cNvSpPr/>
          <p:nvPr/>
        </p:nvSpPr>
        <p:spPr>
          <a:xfrm>
            <a:off x="-393075" y="3521345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0"/>
          <p:cNvSpPr/>
          <p:nvPr/>
        </p:nvSpPr>
        <p:spPr>
          <a:xfrm>
            <a:off x="8710501" y="1520812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" name="Google Shape;436;p10"/>
          <p:cNvGrpSpPr/>
          <p:nvPr/>
        </p:nvGrpSpPr>
        <p:grpSpPr>
          <a:xfrm>
            <a:off x="1513905" y="1187291"/>
            <a:ext cx="1212697" cy="1224691"/>
            <a:chOff x="4196655" y="675691"/>
            <a:chExt cx="1212697" cy="1224691"/>
          </a:xfrm>
        </p:grpSpPr>
        <p:sp>
          <p:nvSpPr>
            <p:cNvPr id="437" name="Google Shape;437;p10"/>
            <p:cNvSpPr/>
            <p:nvPr/>
          </p:nvSpPr>
          <p:spPr>
            <a:xfrm>
              <a:off x="4862894" y="1670327"/>
              <a:ext cx="235335" cy="230055"/>
            </a:xfrm>
            <a:custGeom>
              <a:avLst/>
              <a:gdLst/>
              <a:ahLst/>
              <a:cxnLst/>
              <a:rect l="l" t="t" r="r" b="b"/>
              <a:pathLst>
                <a:path w="3782" h="3697" extrusionOk="0">
                  <a:moveTo>
                    <a:pt x="1541" y="0"/>
                  </a:moveTo>
                  <a:cubicBezTo>
                    <a:pt x="1380" y="0"/>
                    <a:pt x="1228" y="33"/>
                    <a:pt x="1102" y="116"/>
                  </a:cubicBezTo>
                  <a:cubicBezTo>
                    <a:pt x="849" y="288"/>
                    <a:pt x="333" y="1087"/>
                    <a:pt x="384" y="1460"/>
                  </a:cubicBezTo>
                  <a:cubicBezTo>
                    <a:pt x="223" y="1815"/>
                    <a:pt x="0" y="3533"/>
                    <a:pt x="566" y="3685"/>
                  </a:cubicBezTo>
                  <a:cubicBezTo>
                    <a:pt x="598" y="3693"/>
                    <a:pt x="627" y="3697"/>
                    <a:pt x="654" y="3697"/>
                  </a:cubicBezTo>
                  <a:cubicBezTo>
                    <a:pt x="1040" y="3697"/>
                    <a:pt x="1100" y="2952"/>
                    <a:pt x="1082" y="2745"/>
                  </a:cubicBezTo>
                  <a:lnTo>
                    <a:pt x="1082" y="2745"/>
                  </a:lnTo>
                  <a:cubicBezTo>
                    <a:pt x="1223" y="3017"/>
                    <a:pt x="1385" y="3240"/>
                    <a:pt x="1618" y="3361"/>
                  </a:cubicBezTo>
                  <a:cubicBezTo>
                    <a:pt x="1992" y="3230"/>
                    <a:pt x="2012" y="2846"/>
                    <a:pt x="1941" y="2512"/>
                  </a:cubicBezTo>
                  <a:lnTo>
                    <a:pt x="1941" y="2512"/>
                  </a:lnTo>
                  <a:cubicBezTo>
                    <a:pt x="2128" y="2683"/>
                    <a:pt x="2427" y="2972"/>
                    <a:pt x="2685" y="2972"/>
                  </a:cubicBezTo>
                  <a:cubicBezTo>
                    <a:pt x="2746" y="2972"/>
                    <a:pt x="2806" y="2956"/>
                    <a:pt x="2861" y="2916"/>
                  </a:cubicBezTo>
                  <a:cubicBezTo>
                    <a:pt x="3175" y="2684"/>
                    <a:pt x="2932" y="2310"/>
                    <a:pt x="2740" y="2057"/>
                  </a:cubicBezTo>
                  <a:cubicBezTo>
                    <a:pt x="2774" y="2049"/>
                    <a:pt x="2809" y="2045"/>
                    <a:pt x="2845" y="2045"/>
                  </a:cubicBezTo>
                  <a:cubicBezTo>
                    <a:pt x="3070" y="2045"/>
                    <a:pt x="3312" y="2191"/>
                    <a:pt x="3539" y="2191"/>
                  </a:cubicBezTo>
                  <a:cubicBezTo>
                    <a:pt x="3622" y="2191"/>
                    <a:pt x="3704" y="2172"/>
                    <a:pt x="3781" y="2118"/>
                  </a:cubicBezTo>
                  <a:cubicBezTo>
                    <a:pt x="3629" y="1309"/>
                    <a:pt x="3043" y="500"/>
                    <a:pt x="2305" y="177"/>
                  </a:cubicBezTo>
                  <a:cubicBezTo>
                    <a:pt x="2091" y="89"/>
                    <a:pt x="1806" y="0"/>
                    <a:pt x="154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196655" y="675691"/>
              <a:ext cx="1116068" cy="1088048"/>
            </a:xfrm>
            <a:custGeom>
              <a:avLst/>
              <a:gdLst/>
              <a:ahLst/>
              <a:cxnLst/>
              <a:rect l="l" t="t" r="r" b="b"/>
              <a:pathLst>
                <a:path w="17936" h="17485" extrusionOk="0">
                  <a:moveTo>
                    <a:pt x="8090" y="0"/>
                  </a:moveTo>
                  <a:cubicBezTo>
                    <a:pt x="7195" y="0"/>
                    <a:pt x="6303" y="174"/>
                    <a:pt x="5450" y="540"/>
                  </a:cubicBezTo>
                  <a:cubicBezTo>
                    <a:pt x="1568" y="2198"/>
                    <a:pt x="0" y="7224"/>
                    <a:pt x="1941" y="11753"/>
                  </a:cubicBezTo>
                  <a:cubicBezTo>
                    <a:pt x="3458" y="15291"/>
                    <a:pt x="6671" y="17484"/>
                    <a:pt x="9855" y="17484"/>
                  </a:cubicBezTo>
                  <a:cubicBezTo>
                    <a:pt x="10747" y="17484"/>
                    <a:pt x="11637" y="17312"/>
                    <a:pt x="12487" y="16949"/>
                  </a:cubicBezTo>
                  <a:cubicBezTo>
                    <a:pt x="16358" y="15281"/>
                    <a:pt x="17936" y="10257"/>
                    <a:pt x="15994" y="5727"/>
                  </a:cubicBezTo>
                  <a:cubicBezTo>
                    <a:pt x="14472" y="2193"/>
                    <a:pt x="11269" y="0"/>
                    <a:pt x="809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4269022" y="816635"/>
              <a:ext cx="771963" cy="779462"/>
            </a:xfrm>
            <a:custGeom>
              <a:avLst/>
              <a:gdLst/>
              <a:ahLst/>
              <a:cxnLst/>
              <a:rect l="l" t="t" r="r" b="b"/>
              <a:pathLst>
                <a:path w="12406" h="12526" extrusionOk="0">
                  <a:moveTo>
                    <a:pt x="5388" y="0"/>
                  </a:moveTo>
                  <a:cubicBezTo>
                    <a:pt x="4803" y="0"/>
                    <a:pt x="4222" y="112"/>
                    <a:pt x="3670" y="348"/>
                  </a:cubicBezTo>
                  <a:cubicBezTo>
                    <a:pt x="1021" y="1490"/>
                    <a:pt x="0" y="5060"/>
                    <a:pt x="1395" y="8325"/>
                  </a:cubicBezTo>
                  <a:cubicBezTo>
                    <a:pt x="2507" y="10910"/>
                    <a:pt x="4798" y="12525"/>
                    <a:pt x="7018" y="12525"/>
                  </a:cubicBezTo>
                  <a:cubicBezTo>
                    <a:pt x="7603" y="12525"/>
                    <a:pt x="8183" y="12413"/>
                    <a:pt x="8735" y="12177"/>
                  </a:cubicBezTo>
                  <a:cubicBezTo>
                    <a:pt x="11394" y="11034"/>
                    <a:pt x="12405" y="7466"/>
                    <a:pt x="11010" y="4200"/>
                  </a:cubicBezTo>
                  <a:cubicBezTo>
                    <a:pt x="9906" y="1616"/>
                    <a:pt x="7611" y="0"/>
                    <a:pt x="5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4488551" y="923230"/>
              <a:ext cx="51025" cy="44990"/>
            </a:xfrm>
            <a:custGeom>
              <a:avLst/>
              <a:gdLst/>
              <a:ahLst/>
              <a:cxnLst/>
              <a:rect l="l" t="t" r="r" b="b"/>
              <a:pathLst>
                <a:path w="820" h="723" extrusionOk="0">
                  <a:moveTo>
                    <a:pt x="414" y="1"/>
                  </a:moveTo>
                  <a:cubicBezTo>
                    <a:pt x="367" y="1"/>
                    <a:pt x="319" y="10"/>
                    <a:pt x="274" y="31"/>
                  </a:cubicBezTo>
                  <a:cubicBezTo>
                    <a:pt x="92" y="111"/>
                    <a:pt x="0" y="323"/>
                    <a:pt x="81" y="505"/>
                  </a:cubicBezTo>
                  <a:cubicBezTo>
                    <a:pt x="142" y="643"/>
                    <a:pt x="279" y="723"/>
                    <a:pt x="421" y="723"/>
                  </a:cubicBezTo>
                  <a:cubicBezTo>
                    <a:pt x="467" y="723"/>
                    <a:pt x="513" y="715"/>
                    <a:pt x="557" y="698"/>
                  </a:cubicBezTo>
                  <a:cubicBezTo>
                    <a:pt x="739" y="617"/>
                    <a:pt x="820" y="404"/>
                    <a:pt x="748" y="222"/>
                  </a:cubicBezTo>
                  <a:cubicBezTo>
                    <a:pt x="688" y="86"/>
                    <a:pt x="554" y="1"/>
                    <a:pt x="414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4702417" y="831383"/>
              <a:ext cx="51087" cy="45302"/>
            </a:xfrm>
            <a:custGeom>
              <a:avLst/>
              <a:gdLst/>
              <a:ahLst/>
              <a:cxnLst/>
              <a:rect l="l" t="t" r="r" b="b"/>
              <a:pathLst>
                <a:path w="821" h="728" extrusionOk="0">
                  <a:moveTo>
                    <a:pt x="414" y="1"/>
                  </a:moveTo>
                  <a:cubicBezTo>
                    <a:pt x="367" y="1"/>
                    <a:pt x="320" y="10"/>
                    <a:pt x="274" y="30"/>
                  </a:cubicBezTo>
                  <a:cubicBezTo>
                    <a:pt x="82" y="111"/>
                    <a:pt x="1" y="323"/>
                    <a:pt x="82" y="505"/>
                  </a:cubicBezTo>
                  <a:cubicBezTo>
                    <a:pt x="142" y="642"/>
                    <a:pt x="277" y="727"/>
                    <a:pt x="418" y="727"/>
                  </a:cubicBezTo>
                  <a:cubicBezTo>
                    <a:pt x="465" y="727"/>
                    <a:pt x="512" y="718"/>
                    <a:pt x="557" y="698"/>
                  </a:cubicBezTo>
                  <a:cubicBezTo>
                    <a:pt x="739" y="617"/>
                    <a:pt x="820" y="404"/>
                    <a:pt x="739" y="222"/>
                  </a:cubicBezTo>
                  <a:cubicBezTo>
                    <a:pt x="686" y="86"/>
                    <a:pt x="553" y="1"/>
                    <a:pt x="414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4808137" y="809915"/>
              <a:ext cx="105160" cy="91972"/>
            </a:xfrm>
            <a:custGeom>
              <a:avLst/>
              <a:gdLst/>
              <a:ahLst/>
              <a:cxnLst/>
              <a:rect l="l" t="t" r="r" b="b"/>
              <a:pathLst>
                <a:path w="1690" h="1478" extrusionOk="0">
                  <a:moveTo>
                    <a:pt x="850" y="1"/>
                  </a:moveTo>
                  <a:cubicBezTo>
                    <a:pt x="748" y="1"/>
                    <a:pt x="647" y="21"/>
                    <a:pt x="557" y="62"/>
                  </a:cubicBezTo>
                  <a:cubicBezTo>
                    <a:pt x="182" y="223"/>
                    <a:pt x="0" y="659"/>
                    <a:pt x="162" y="1032"/>
                  </a:cubicBezTo>
                  <a:cubicBezTo>
                    <a:pt x="283" y="1306"/>
                    <a:pt x="557" y="1477"/>
                    <a:pt x="850" y="1477"/>
                  </a:cubicBezTo>
                  <a:cubicBezTo>
                    <a:pt x="941" y="1477"/>
                    <a:pt x="1042" y="1457"/>
                    <a:pt x="1133" y="1416"/>
                  </a:cubicBezTo>
                  <a:cubicBezTo>
                    <a:pt x="1517" y="1255"/>
                    <a:pt x="1689" y="820"/>
                    <a:pt x="1527" y="446"/>
                  </a:cubicBezTo>
                  <a:cubicBezTo>
                    <a:pt x="1406" y="163"/>
                    <a:pt x="1133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5180551" y="1085518"/>
              <a:ext cx="23334" cy="39079"/>
            </a:xfrm>
            <a:custGeom>
              <a:avLst/>
              <a:gdLst/>
              <a:ahLst/>
              <a:cxnLst/>
              <a:rect l="l" t="t" r="r" b="b"/>
              <a:pathLst>
                <a:path w="375" h="628" extrusionOk="0">
                  <a:moveTo>
                    <a:pt x="112" y="0"/>
                  </a:moveTo>
                  <a:lnTo>
                    <a:pt x="0" y="162"/>
                  </a:lnTo>
                  <a:cubicBezTo>
                    <a:pt x="31" y="274"/>
                    <a:pt x="72" y="405"/>
                    <a:pt x="122" y="557"/>
                  </a:cubicBezTo>
                  <a:lnTo>
                    <a:pt x="213" y="627"/>
                  </a:lnTo>
                  <a:lnTo>
                    <a:pt x="203" y="415"/>
                  </a:lnTo>
                  <a:lnTo>
                    <a:pt x="375" y="304"/>
                  </a:lnTo>
                  <a:lnTo>
                    <a:pt x="173" y="2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2E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5166737" y="1094976"/>
              <a:ext cx="21405" cy="25202"/>
            </a:xfrm>
            <a:custGeom>
              <a:avLst/>
              <a:gdLst/>
              <a:ahLst/>
              <a:cxnLst/>
              <a:rect l="l" t="t" r="r" b="b"/>
              <a:pathLst>
                <a:path w="344" h="405" extrusionOk="0">
                  <a:moveTo>
                    <a:pt x="0" y="0"/>
                  </a:moveTo>
                  <a:lnTo>
                    <a:pt x="132" y="182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263" y="333"/>
                  </a:lnTo>
                  <a:lnTo>
                    <a:pt x="344" y="405"/>
                  </a:lnTo>
                  <a:cubicBezTo>
                    <a:pt x="294" y="253"/>
                    <a:pt x="253" y="122"/>
                    <a:pt x="222" y="10"/>
                  </a:cubicBezTo>
                  <a:lnTo>
                    <a:pt x="213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4308597" y="1285577"/>
              <a:ext cx="12694" cy="13254"/>
            </a:xfrm>
            <a:custGeom>
              <a:avLst/>
              <a:gdLst/>
              <a:ahLst/>
              <a:cxnLst/>
              <a:rect l="l" t="t" r="r" b="b"/>
              <a:pathLst>
                <a:path w="204" h="213" extrusionOk="0">
                  <a:moveTo>
                    <a:pt x="1" y="0"/>
                  </a:moveTo>
                  <a:lnTo>
                    <a:pt x="21" y="213"/>
                  </a:lnTo>
                  <a:cubicBezTo>
                    <a:pt x="72" y="202"/>
                    <a:pt x="142" y="173"/>
                    <a:pt x="203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4584812" y="909975"/>
              <a:ext cx="79337" cy="61730"/>
            </a:xfrm>
            <a:custGeom>
              <a:avLst/>
              <a:gdLst/>
              <a:ahLst/>
              <a:cxnLst/>
              <a:rect l="l" t="t" r="r" b="b"/>
              <a:pathLst>
                <a:path w="1275" h="992" extrusionOk="0">
                  <a:moveTo>
                    <a:pt x="1264" y="1"/>
                  </a:moveTo>
                  <a:cubicBezTo>
                    <a:pt x="839" y="163"/>
                    <a:pt x="415" y="354"/>
                    <a:pt x="1" y="536"/>
                  </a:cubicBezTo>
                  <a:cubicBezTo>
                    <a:pt x="334" y="709"/>
                    <a:pt x="627" y="951"/>
                    <a:pt x="961" y="992"/>
                  </a:cubicBezTo>
                  <a:cubicBezTo>
                    <a:pt x="1052" y="688"/>
                    <a:pt x="1274" y="334"/>
                    <a:pt x="1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4250728" y="1285577"/>
              <a:ext cx="153571" cy="384504"/>
            </a:xfrm>
            <a:custGeom>
              <a:avLst/>
              <a:gdLst/>
              <a:ahLst/>
              <a:cxnLst/>
              <a:rect l="l" t="t" r="r" b="b"/>
              <a:pathLst>
                <a:path w="2468" h="6179" extrusionOk="0">
                  <a:moveTo>
                    <a:pt x="567" y="0"/>
                  </a:moveTo>
                  <a:cubicBezTo>
                    <a:pt x="203" y="860"/>
                    <a:pt x="122" y="1972"/>
                    <a:pt x="153" y="2892"/>
                  </a:cubicBezTo>
                  <a:cubicBezTo>
                    <a:pt x="183" y="3772"/>
                    <a:pt x="1" y="5035"/>
                    <a:pt x="517" y="5834"/>
                  </a:cubicBezTo>
                  <a:cubicBezTo>
                    <a:pt x="676" y="6080"/>
                    <a:pt x="841" y="6179"/>
                    <a:pt x="1003" y="6179"/>
                  </a:cubicBezTo>
                  <a:cubicBezTo>
                    <a:pt x="1521" y="6179"/>
                    <a:pt x="2003" y="5171"/>
                    <a:pt x="2134" y="4732"/>
                  </a:cubicBezTo>
                  <a:cubicBezTo>
                    <a:pt x="2468" y="3660"/>
                    <a:pt x="2387" y="2609"/>
                    <a:pt x="1912" y="1608"/>
                  </a:cubicBezTo>
                  <a:cubicBezTo>
                    <a:pt x="1669" y="1092"/>
                    <a:pt x="1173" y="294"/>
                    <a:pt x="5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5123304" y="921301"/>
              <a:ext cx="286048" cy="295083"/>
            </a:xfrm>
            <a:custGeom>
              <a:avLst/>
              <a:gdLst/>
              <a:ahLst/>
              <a:cxnLst/>
              <a:rect l="l" t="t" r="r" b="b"/>
              <a:pathLst>
                <a:path w="4597" h="4742" extrusionOk="0">
                  <a:moveTo>
                    <a:pt x="193" y="1"/>
                  </a:moveTo>
                  <a:lnTo>
                    <a:pt x="193" y="1"/>
                  </a:lnTo>
                  <a:cubicBezTo>
                    <a:pt x="1" y="637"/>
                    <a:pt x="233" y="1547"/>
                    <a:pt x="446" y="2084"/>
                  </a:cubicBezTo>
                  <a:cubicBezTo>
                    <a:pt x="840" y="3115"/>
                    <a:pt x="1547" y="3893"/>
                    <a:pt x="2549" y="4398"/>
                  </a:cubicBezTo>
                  <a:cubicBezTo>
                    <a:pt x="2824" y="4539"/>
                    <a:pt x="3398" y="4742"/>
                    <a:pt x="3851" y="4742"/>
                  </a:cubicBezTo>
                  <a:cubicBezTo>
                    <a:pt x="4277" y="4742"/>
                    <a:pt x="4596" y="4563"/>
                    <a:pt x="4459" y="3984"/>
                  </a:cubicBezTo>
                  <a:cubicBezTo>
                    <a:pt x="4237" y="3064"/>
                    <a:pt x="3196" y="2326"/>
                    <a:pt x="2579" y="1689"/>
                  </a:cubicBezTo>
                  <a:cubicBezTo>
                    <a:pt x="1931" y="1032"/>
                    <a:pt x="1073" y="324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4387262" y="990540"/>
              <a:ext cx="105160" cy="91972"/>
            </a:xfrm>
            <a:custGeom>
              <a:avLst/>
              <a:gdLst/>
              <a:ahLst/>
              <a:cxnLst/>
              <a:rect l="l" t="t" r="r" b="b"/>
              <a:pathLst>
                <a:path w="1690" h="1478" extrusionOk="0">
                  <a:moveTo>
                    <a:pt x="850" y="1"/>
                  </a:moveTo>
                  <a:cubicBezTo>
                    <a:pt x="748" y="1"/>
                    <a:pt x="647" y="21"/>
                    <a:pt x="557" y="62"/>
                  </a:cubicBezTo>
                  <a:cubicBezTo>
                    <a:pt x="182" y="223"/>
                    <a:pt x="0" y="659"/>
                    <a:pt x="162" y="1032"/>
                  </a:cubicBezTo>
                  <a:cubicBezTo>
                    <a:pt x="283" y="1306"/>
                    <a:pt x="557" y="1477"/>
                    <a:pt x="850" y="1477"/>
                  </a:cubicBezTo>
                  <a:cubicBezTo>
                    <a:pt x="941" y="1477"/>
                    <a:pt x="1042" y="1457"/>
                    <a:pt x="1133" y="1416"/>
                  </a:cubicBezTo>
                  <a:cubicBezTo>
                    <a:pt x="1517" y="1255"/>
                    <a:pt x="1689" y="820"/>
                    <a:pt x="1527" y="446"/>
                  </a:cubicBezTo>
                  <a:cubicBezTo>
                    <a:pt x="1406" y="163"/>
                    <a:pt x="1133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10"/>
            <p:cNvGrpSpPr/>
            <p:nvPr/>
          </p:nvGrpSpPr>
          <p:grpSpPr>
            <a:xfrm rot="-919256">
              <a:off x="4783328" y="1009526"/>
              <a:ext cx="394987" cy="612895"/>
              <a:chOff x="1514315" y="1637035"/>
              <a:chExt cx="338081" cy="524595"/>
            </a:xfrm>
          </p:grpSpPr>
          <p:sp>
            <p:nvSpPr>
              <p:cNvPr id="451" name="Google Shape;451;p10"/>
              <p:cNvSpPr/>
              <p:nvPr/>
            </p:nvSpPr>
            <p:spPr>
              <a:xfrm rot="791413">
                <a:off x="1616328" y="2063606"/>
                <a:ext cx="71329" cy="690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0"/>
              <p:cNvSpPr/>
              <p:nvPr/>
            </p:nvSpPr>
            <p:spPr>
              <a:xfrm rot="791248">
                <a:off x="1739002" y="1974425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0"/>
              <p:cNvSpPr/>
              <p:nvPr/>
            </p:nvSpPr>
            <p:spPr>
              <a:xfrm rot="791248">
                <a:off x="1748245" y="1826366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0"/>
              <p:cNvSpPr/>
              <p:nvPr/>
            </p:nvSpPr>
            <p:spPr>
              <a:xfrm rot="791227">
                <a:off x="1726044" y="208266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0"/>
              <p:cNvSpPr/>
              <p:nvPr/>
            </p:nvSpPr>
            <p:spPr>
              <a:xfrm rot="791227">
                <a:off x="1516302" y="213977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0"/>
              <p:cNvSpPr/>
              <p:nvPr/>
            </p:nvSpPr>
            <p:spPr>
              <a:xfrm rot="791227">
                <a:off x="1829992" y="1639103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11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20036" y="-54500"/>
            <a:ext cx="7025030" cy="5202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1" y="2800350"/>
            <a:ext cx="1985962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2.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Britain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97555" y="2751461"/>
            <a:ext cx="1985962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3.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Japan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9540" y="4710957"/>
            <a:ext cx="1985962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4.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Australia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3787" y="4735401"/>
            <a:ext cx="1985962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5.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35682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0"/>
          <p:cNvSpPr/>
          <p:nvPr/>
        </p:nvSpPr>
        <p:spPr>
          <a:xfrm flipH="1">
            <a:off x="2015100" y="1762410"/>
            <a:ext cx="5113800" cy="1681500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0"/>
          <p:cNvSpPr/>
          <p:nvPr/>
        </p:nvSpPr>
        <p:spPr>
          <a:xfrm flipH="1">
            <a:off x="5931900" y="1187300"/>
            <a:ext cx="1197000" cy="89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0"/>
          <p:cNvSpPr/>
          <p:nvPr/>
        </p:nvSpPr>
        <p:spPr>
          <a:xfrm>
            <a:off x="2726602" y="2176731"/>
            <a:ext cx="3777740" cy="6532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Look</a:t>
            </a:r>
            <a:r>
              <a:rPr lang="en-US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 and </a:t>
            </a:r>
            <a:r>
              <a:rPr lang="en-US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write</a:t>
            </a:r>
            <a:r>
              <a:rPr lang="en-US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.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432" name="Google Shape;432;p10"/>
          <p:cNvSpPr/>
          <p:nvPr/>
        </p:nvSpPr>
        <p:spPr>
          <a:xfrm>
            <a:off x="6050937" y="1320550"/>
            <a:ext cx="958948" cy="6293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Fredoka One"/>
              </a:rPr>
              <a:t>03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5"/>
              </a:solidFill>
              <a:latin typeface="Fredoka One"/>
            </a:endParaRPr>
          </a:p>
        </p:txBody>
      </p:sp>
      <p:sp>
        <p:nvSpPr>
          <p:cNvPr id="434" name="Google Shape;434;p10"/>
          <p:cNvSpPr/>
          <p:nvPr/>
        </p:nvSpPr>
        <p:spPr>
          <a:xfrm>
            <a:off x="-393075" y="3521345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0"/>
          <p:cNvSpPr/>
          <p:nvPr/>
        </p:nvSpPr>
        <p:spPr>
          <a:xfrm>
            <a:off x="8710501" y="1520812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" name="Google Shape;436;p10"/>
          <p:cNvGrpSpPr/>
          <p:nvPr/>
        </p:nvGrpSpPr>
        <p:grpSpPr>
          <a:xfrm>
            <a:off x="1513905" y="1187291"/>
            <a:ext cx="1212697" cy="1224691"/>
            <a:chOff x="4196655" y="675691"/>
            <a:chExt cx="1212697" cy="1224691"/>
          </a:xfrm>
        </p:grpSpPr>
        <p:sp>
          <p:nvSpPr>
            <p:cNvPr id="437" name="Google Shape;437;p10"/>
            <p:cNvSpPr/>
            <p:nvPr/>
          </p:nvSpPr>
          <p:spPr>
            <a:xfrm>
              <a:off x="4862894" y="1670327"/>
              <a:ext cx="235335" cy="230055"/>
            </a:xfrm>
            <a:custGeom>
              <a:avLst/>
              <a:gdLst/>
              <a:ahLst/>
              <a:cxnLst/>
              <a:rect l="l" t="t" r="r" b="b"/>
              <a:pathLst>
                <a:path w="3782" h="3697" extrusionOk="0">
                  <a:moveTo>
                    <a:pt x="1541" y="0"/>
                  </a:moveTo>
                  <a:cubicBezTo>
                    <a:pt x="1380" y="0"/>
                    <a:pt x="1228" y="33"/>
                    <a:pt x="1102" y="116"/>
                  </a:cubicBezTo>
                  <a:cubicBezTo>
                    <a:pt x="849" y="288"/>
                    <a:pt x="333" y="1087"/>
                    <a:pt x="384" y="1460"/>
                  </a:cubicBezTo>
                  <a:cubicBezTo>
                    <a:pt x="223" y="1815"/>
                    <a:pt x="0" y="3533"/>
                    <a:pt x="566" y="3685"/>
                  </a:cubicBezTo>
                  <a:cubicBezTo>
                    <a:pt x="598" y="3693"/>
                    <a:pt x="627" y="3697"/>
                    <a:pt x="654" y="3697"/>
                  </a:cubicBezTo>
                  <a:cubicBezTo>
                    <a:pt x="1040" y="3697"/>
                    <a:pt x="1100" y="2952"/>
                    <a:pt x="1082" y="2745"/>
                  </a:cubicBezTo>
                  <a:lnTo>
                    <a:pt x="1082" y="2745"/>
                  </a:lnTo>
                  <a:cubicBezTo>
                    <a:pt x="1223" y="3017"/>
                    <a:pt x="1385" y="3240"/>
                    <a:pt x="1618" y="3361"/>
                  </a:cubicBezTo>
                  <a:cubicBezTo>
                    <a:pt x="1992" y="3230"/>
                    <a:pt x="2012" y="2846"/>
                    <a:pt x="1941" y="2512"/>
                  </a:cubicBezTo>
                  <a:lnTo>
                    <a:pt x="1941" y="2512"/>
                  </a:lnTo>
                  <a:cubicBezTo>
                    <a:pt x="2128" y="2683"/>
                    <a:pt x="2427" y="2972"/>
                    <a:pt x="2685" y="2972"/>
                  </a:cubicBezTo>
                  <a:cubicBezTo>
                    <a:pt x="2746" y="2972"/>
                    <a:pt x="2806" y="2956"/>
                    <a:pt x="2861" y="2916"/>
                  </a:cubicBezTo>
                  <a:cubicBezTo>
                    <a:pt x="3175" y="2684"/>
                    <a:pt x="2932" y="2310"/>
                    <a:pt x="2740" y="2057"/>
                  </a:cubicBezTo>
                  <a:cubicBezTo>
                    <a:pt x="2774" y="2049"/>
                    <a:pt x="2809" y="2045"/>
                    <a:pt x="2845" y="2045"/>
                  </a:cubicBezTo>
                  <a:cubicBezTo>
                    <a:pt x="3070" y="2045"/>
                    <a:pt x="3312" y="2191"/>
                    <a:pt x="3539" y="2191"/>
                  </a:cubicBezTo>
                  <a:cubicBezTo>
                    <a:pt x="3622" y="2191"/>
                    <a:pt x="3704" y="2172"/>
                    <a:pt x="3781" y="2118"/>
                  </a:cubicBezTo>
                  <a:cubicBezTo>
                    <a:pt x="3629" y="1309"/>
                    <a:pt x="3043" y="500"/>
                    <a:pt x="2305" y="177"/>
                  </a:cubicBezTo>
                  <a:cubicBezTo>
                    <a:pt x="2091" y="89"/>
                    <a:pt x="1806" y="0"/>
                    <a:pt x="154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196655" y="675691"/>
              <a:ext cx="1116068" cy="1088048"/>
            </a:xfrm>
            <a:custGeom>
              <a:avLst/>
              <a:gdLst/>
              <a:ahLst/>
              <a:cxnLst/>
              <a:rect l="l" t="t" r="r" b="b"/>
              <a:pathLst>
                <a:path w="17936" h="17485" extrusionOk="0">
                  <a:moveTo>
                    <a:pt x="8090" y="0"/>
                  </a:moveTo>
                  <a:cubicBezTo>
                    <a:pt x="7195" y="0"/>
                    <a:pt x="6303" y="174"/>
                    <a:pt x="5450" y="540"/>
                  </a:cubicBezTo>
                  <a:cubicBezTo>
                    <a:pt x="1568" y="2198"/>
                    <a:pt x="0" y="7224"/>
                    <a:pt x="1941" y="11753"/>
                  </a:cubicBezTo>
                  <a:cubicBezTo>
                    <a:pt x="3458" y="15291"/>
                    <a:pt x="6671" y="17484"/>
                    <a:pt x="9855" y="17484"/>
                  </a:cubicBezTo>
                  <a:cubicBezTo>
                    <a:pt x="10747" y="17484"/>
                    <a:pt x="11637" y="17312"/>
                    <a:pt x="12487" y="16949"/>
                  </a:cubicBezTo>
                  <a:cubicBezTo>
                    <a:pt x="16358" y="15281"/>
                    <a:pt x="17936" y="10257"/>
                    <a:pt x="15994" y="5727"/>
                  </a:cubicBezTo>
                  <a:cubicBezTo>
                    <a:pt x="14472" y="2193"/>
                    <a:pt x="11269" y="0"/>
                    <a:pt x="809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4269022" y="816635"/>
              <a:ext cx="771963" cy="779462"/>
            </a:xfrm>
            <a:custGeom>
              <a:avLst/>
              <a:gdLst/>
              <a:ahLst/>
              <a:cxnLst/>
              <a:rect l="l" t="t" r="r" b="b"/>
              <a:pathLst>
                <a:path w="12406" h="12526" extrusionOk="0">
                  <a:moveTo>
                    <a:pt x="5388" y="0"/>
                  </a:moveTo>
                  <a:cubicBezTo>
                    <a:pt x="4803" y="0"/>
                    <a:pt x="4222" y="112"/>
                    <a:pt x="3670" y="348"/>
                  </a:cubicBezTo>
                  <a:cubicBezTo>
                    <a:pt x="1021" y="1490"/>
                    <a:pt x="0" y="5060"/>
                    <a:pt x="1395" y="8325"/>
                  </a:cubicBezTo>
                  <a:cubicBezTo>
                    <a:pt x="2507" y="10910"/>
                    <a:pt x="4798" y="12525"/>
                    <a:pt x="7018" y="12525"/>
                  </a:cubicBezTo>
                  <a:cubicBezTo>
                    <a:pt x="7603" y="12525"/>
                    <a:pt x="8183" y="12413"/>
                    <a:pt x="8735" y="12177"/>
                  </a:cubicBezTo>
                  <a:cubicBezTo>
                    <a:pt x="11394" y="11034"/>
                    <a:pt x="12405" y="7466"/>
                    <a:pt x="11010" y="4200"/>
                  </a:cubicBezTo>
                  <a:cubicBezTo>
                    <a:pt x="9906" y="1616"/>
                    <a:pt x="7611" y="0"/>
                    <a:pt x="5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4488551" y="923230"/>
              <a:ext cx="51025" cy="44990"/>
            </a:xfrm>
            <a:custGeom>
              <a:avLst/>
              <a:gdLst/>
              <a:ahLst/>
              <a:cxnLst/>
              <a:rect l="l" t="t" r="r" b="b"/>
              <a:pathLst>
                <a:path w="820" h="723" extrusionOk="0">
                  <a:moveTo>
                    <a:pt x="414" y="1"/>
                  </a:moveTo>
                  <a:cubicBezTo>
                    <a:pt x="367" y="1"/>
                    <a:pt x="319" y="10"/>
                    <a:pt x="274" y="31"/>
                  </a:cubicBezTo>
                  <a:cubicBezTo>
                    <a:pt x="92" y="111"/>
                    <a:pt x="0" y="323"/>
                    <a:pt x="81" y="505"/>
                  </a:cubicBezTo>
                  <a:cubicBezTo>
                    <a:pt x="142" y="643"/>
                    <a:pt x="279" y="723"/>
                    <a:pt x="421" y="723"/>
                  </a:cubicBezTo>
                  <a:cubicBezTo>
                    <a:pt x="467" y="723"/>
                    <a:pt x="513" y="715"/>
                    <a:pt x="557" y="698"/>
                  </a:cubicBezTo>
                  <a:cubicBezTo>
                    <a:pt x="739" y="617"/>
                    <a:pt x="820" y="404"/>
                    <a:pt x="748" y="222"/>
                  </a:cubicBezTo>
                  <a:cubicBezTo>
                    <a:pt x="688" y="86"/>
                    <a:pt x="554" y="1"/>
                    <a:pt x="414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4702417" y="831383"/>
              <a:ext cx="51087" cy="45302"/>
            </a:xfrm>
            <a:custGeom>
              <a:avLst/>
              <a:gdLst/>
              <a:ahLst/>
              <a:cxnLst/>
              <a:rect l="l" t="t" r="r" b="b"/>
              <a:pathLst>
                <a:path w="821" h="728" extrusionOk="0">
                  <a:moveTo>
                    <a:pt x="414" y="1"/>
                  </a:moveTo>
                  <a:cubicBezTo>
                    <a:pt x="367" y="1"/>
                    <a:pt x="320" y="10"/>
                    <a:pt x="274" y="30"/>
                  </a:cubicBezTo>
                  <a:cubicBezTo>
                    <a:pt x="82" y="111"/>
                    <a:pt x="1" y="323"/>
                    <a:pt x="82" y="505"/>
                  </a:cubicBezTo>
                  <a:cubicBezTo>
                    <a:pt x="142" y="642"/>
                    <a:pt x="277" y="727"/>
                    <a:pt x="418" y="727"/>
                  </a:cubicBezTo>
                  <a:cubicBezTo>
                    <a:pt x="465" y="727"/>
                    <a:pt x="512" y="718"/>
                    <a:pt x="557" y="698"/>
                  </a:cubicBezTo>
                  <a:cubicBezTo>
                    <a:pt x="739" y="617"/>
                    <a:pt x="820" y="404"/>
                    <a:pt x="739" y="222"/>
                  </a:cubicBezTo>
                  <a:cubicBezTo>
                    <a:pt x="686" y="86"/>
                    <a:pt x="553" y="1"/>
                    <a:pt x="414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4808137" y="809915"/>
              <a:ext cx="105160" cy="91972"/>
            </a:xfrm>
            <a:custGeom>
              <a:avLst/>
              <a:gdLst/>
              <a:ahLst/>
              <a:cxnLst/>
              <a:rect l="l" t="t" r="r" b="b"/>
              <a:pathLst>
                <a:path w="1690" h="1478" extrusionOk="0">
                  <a:moveTo>
                    <a:pt x="850" y="1"/>
                  </a:moveTo>
                  <a:cubicBezTo>
                    <a:pt x="748" y="1"/>
                    <a:pt x="647" y="21"/>
                    <a:pt x="557" y="62"/>
                  </a:cubicBezTo>
                  <a:cubicBezTo>
                    <a:pt x="182" y="223"/>
                    <a:pt x="0" y="659"/>
                    <a:pt x="162" y="1032"/>
                  </a:cubicBezTo>
                  <a:cubicBezTo>
                    <a:pt x="283" y="1306"/>
                    <a:pt x="557" y="1477"/>
                    <a:pt x="850" y="1477"/>
                  </a:cubicBezTo>
                  <a:cubicBezTo>
                    <a:pt x="941" y="1477"/>
                    <a:pt x="1042" y="1457"/>
                    <a:pt x="1133" y="1416"/>
                  </a:cubicBezTo>
                  <a:cubicBezTo>
                    <a:pt x="1517" y="1255"/>
                    <a:pt x="1689" y="820"/>
                    <a:pt x="1527" y="446"/>
                  </a:cubicBezTo>
                  <a:cubicBezTo>
                    <a:pt x="1406" y="163"/>
                    <a:pt x="1133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5180551" y="1085518"/>
              <a:ext cx="23334" cy="39079"/>
            </a:xfrm>
            <a:custGeom>
              <a:avLst/>
              <a:gdLst/>
              <a:ahLst/>
              <a:cxnLst/>
              <a:rect l="l" t="t" r="r" b="b"/>
              <a:pathLst>
                <a:path w="375" h="628" extrusionOk="0">
                  <a:moveTo>
                    <a:pt x="112" y="0"/>
                  </a:moveTo>
                  <a:lnTo>
                    <a:pt x="0" y="162"/>
                  </a:lnTo>
                  <a:cubicBezTo>
                    <a:pt x="31" y="274"/>
                    <a:pt x="72" y="405"/>
                    <a:pt x="122" y="557"/>
                  </a:cubicBezTo>
                  <a:lnTo>
                    <a:pt x="213" y="627"/>
                  </a:lnTo>
                  <a:lnTo>
                    <a:pt x="203" y="415"/>
                  </a:lnTo>
                  <a:lnTo>
                    <a:pt x="375" y="304"/>
                  </a:lnTo>
                  <a:lnTo>
                    <a:pt x="173" y="2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2E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5166737" y="1094976"/>
              <a:ext cx="21405" cy="25202"/>
            </a:xfrm>
            <a:custGeom>
              <a:avLst/>
              <a:gdLst/>
              <a:ahLst/>
              <a:cxnLst/>
              <a:rect l="l" t="t" r="r" b="b"/>
              <a:pathLst>
                <a:path w="344" h="405" extrusionOk="0">
                  <a:moveTo>
                    <a:pt x="0" y="0"/>
                  </a:moveTo>
                  <a:lnTo>
                    <a:pt x="132" y="182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263" y="333"/>
                  </a:lnTo>
                  <a:lnTo>
                    <a:pt x="344" y="405"/>
                  </a:lnTo>
                  <a:cubicBezTo>
                    <a:pt x="294" y="253"/>
                    <a:pt x="253" y="122"/>
                    <a:pt x="222" y="10"/>
                  </a:cubicBezTo>
                  <a:lnTo>
                    <a:pt x="213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4308597" y="1285577"/>
              <a:ext cx="12694" cy="13254"/>
            </a:xfrm>
            <a:custGeom>
              <a:avLst/>
              <a:gdLst/>
              <a:ahLst/>
              <a:cxnLst/>
              <a:rect l="l" t="t" r="r" b="b"/>
              <a:pathLst>
                <a:path w="204" h="213" extrusionOk="0">
                  <a:moveTo>
                    <a:pt x="1" y="0"/>
                  </a:moveTo>
                  <a:lnTo>
                    <a:pt x="21" y="213"/>
                  </a:lnTo>
                  <a:cubicBezTo>
                    <a:pt x="72" y="202"/>
                    <a:pt x="142" y="173"/>
                    <a:pt x="203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4584812" y="909975"/>
              <a:ext cx="79337" cy="61730"/>
            </a:xfrm>
            <a:custGeom>
              <a:avLst/>
              <a:gdLst/>
              <a:ahLst/>
              <a:cxnLst/>
              <a:rect l="l" t="t" r="r" b="b"/>
              <a:pathLst>
                <a:path w="1275" h="992" extrusionOk="0">
                  <a:moveTo>
                    <a:pt x="1264" y="1"/>
                  </a:moveTo>
                  <a:cubicBezTo>
                    <a:pt x="839" y="163"/>
                    <a:pt x="415" y="354"/>
                    <a:pt x="1" y="536"/>
                  </a:cubicBezTo>
                  <a:cubicBezTo>
                    <a:pt x="334" y="709"/>
                    <a:pt x="627" y="951"/>
                    <a:pt x="961" y="992"/>
                  </a:cubicBezTo>
                  <a:cubicBezTo>
                    <a:pt x="1052" y="688"/>
                    <a:pt x="1274" y="334"/>
                    <a:pt x="1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4250728" y="1285577"/>
              <a:ext cx="153571" cy="384504"/>
            </a:xfrm>
            <a:custGeom>
              <a:avLst/>
              <a:gdLst/>
              <a:ahLst/>
              <a:cxnLst/>
              <a:rect l="l" t="t" r="r" b="b"/>
              <a:pathLst>
                <a:path w="2468" h="6179" extrusionOk="0">
                  <a:moveTo>
                    <a:pt x="567" y="0"/>
                  </a:moveTo>
                  <a:cubicBezTo>
                    <a:pt x="203" y="860"/>
                    <a:pt x="122" y="1972"/>
                    <a:pt x="153" y="2892"/>
                  </a:cubicBezTo>
                  <a:cubicBezTo>
                    <a:pt x="183" y="3772"/>
                    <a:pt x="1" y="5035"/>
                    <a:pt x="517" y="5834"/>
                  </a:cubicBezTo>
                  <a:cubicBezTo>
                    <a:pt x="676" y="6080"/>
                    <a:pt x="841" y="6179"/>
                    <a:pt x="1003" y="6179"/>
                  </a:cubicBezTo>
                  <a:cubicBezTo>
                    <a:pt x="1521" y="6179"/>
                    <a:pt x="2003" y="5171"/>
                    <a:pt x="2134" y="4732"/>
                  </a:cubicBezTo>
                  <a:cubicBezTo>
                    <a:pt x="2468" y="3660"/>
                    <a:pt x="2387" y="2609"/>
                    <a:pt x="1912" y="1608"/>
                  </a:cubicBezTo>
                  <a:cubicBezTo>
                    <a:pt x="1669" y="1092"/>
                    <a:pt x="1173" y="294"/>
                    <a:pt x="5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5123304" y="921301"/>
              <a:ext cx="286048" cy="295083"/>
            </a:xfrm>
            <a:custGeom>
              <a:avLst/>
              <a:gdLst/>
              <a:ahLst/>
              <a:cxnLst/>
              <a:rect l="l" t="t" r="r" b="b"/>
              <a:pathLst>
                <a:path w="4597" h="4742" extrusionOk="0">
                  <a:moveTo>
                    <a:pt x="193" y="1"/>
                  </a:moveTo>
                  <a:lnTo>
                    <a:pt x="193" y="1"/>
                  </a:lnTo>
                  <a:cubicBezTo>
                    <a:pt x="1" y="637"/>
                    <a:pt x="233" y="1547"/>
                    <a:pt x="446" y="2084"/>
                  </a:cubicBezTo>
                  <a:cubicBezTo>
                    <a:pt x="840" y="3115"/>
                    <a:pt x="1547" y="3893"/>
                    <a:pt x="2549" y="4398"/>
                  </a:cubicBezTo>
                  <a:cubicBezTo>
                    <a:pt x="2824" y="4539"/>
                    <a:pt x="3398" y="4742"/>
                    <a:pt x="3851" y="4742"/>
                  </a:cubicBezTo>
                  <a:cubicBezTo>
                    <a:pt x="4277" y="4742"/>
                    <a:pt x="4596" y="4563"/>
                    <a:pt x="4459" y="3984"/>
                  </a:cubicBezTo>
                  <a:cubicBezTo>
                    <a:pt x="4237" y="3064"/>
                    <a:pt x="3196" y="2326"/>
                    <a:pt x="2579" y="1689"/>
                  </a:cubicBezTo>
                  <a:cubicBezTo>
                    <a:pt x="1931" y="1032"/>
                    <a:pt x="1073" y="324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4387262" y="990540"/>
              <a:ext cx="105160" cy="91972"/>
            </a:xfrm>
            <a:custGeom>
              <a:avLst/>
              <a:gdLst/>
              <a:ahLst/>
              <a:cxnLst/>
              <a:rect l="l" t="t" r="r" b="b"/>
              <a:pathLst>
                <a:path w="1690" h="1478" extrusionOk="0">
                  <a:moveTo>
                    <a:pt x="850" y="1"/>
                  </a:moveTo>
                  <a:cubicBezTo>
                    <a:pt x="748" y="1"/>
                    <a:pt x="647" y="21"/>
                    <a:pt x="557" y="62"/>
                  </a:cubicBezTo>
                  <a:cubicBezTo>
                    <a:pt x="182" y="223"/>
                    <a:pt x="0" y="659"/>
                    <a:pt x="162" y="1032"/>
                  </a:cubicBezTo>
                  <a:cubicBezTo>
                    <a:pt x="283" y="1306"/>
                    <a:pt x="557" y="1477"/>
                    <a:pt x="850" y="1477"/>
                  </a:cubicBezTo>
                  <a:cubicBezTo>
                    <a:pt x="941" y="1477"/>
                    <a:pt x="1042" y="1457"/>
                    <a:pt x="1133" y="1416"/>
                  </a:cubicBezTo>
                  <a:cubicBezTo>
                    <a:pt x="1517" y="1255"/>
                    <a:pt x="1689" y="820"/>
                    <a:pt x="1527" y="446"/>
                  </a:cubicBezTo>
                  <a:cubicBezTo>
                    <a:pt x="1406" y="163"/>
                    <a:pt x="1133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10"/>
            <p:cNvGrpSpPr/>
            <p:nvPr/>
          </p:nvGrpSpPr>
          <p:grpSpPr>
            <a:xfrm rot="-919256">
              <a:off x="4783328" y="1009526"/>
              <a:ext cx="394987" cy="612895"/>
              <a:chOff x="1514315" y="1637035"/>
              <a:chExt cx="338081" cy="524595"/>
            </a:xfrm>
          </p:grpSpPr>
          <p:sp>
            <p:nvSpPr>
              <p:cNvPr id="451" name="Google Shape;451;p10"/>
              <p:cNvSpPr/>
              <p:nvPr/>
            </p:nvSpPr>
            <p:spPr>
              <a:xfrm rot="791413">
                <a:off x="1616328" y="2063606"/>
                <a:ext cx="71329" cy="690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0"/>
              <p:cNvSpPr/>
              <p:nvPr/>
            </p:nvSpPr>
            <p:spPr>
              <a:xfrm rot="791248">
                <a:off x="1739002" y="1974425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0"/>
              <p:cNvSpPr/>
              <p:nvPr/>
            </p:nvSpPr>
            <p:spPr>
              <a:xfrm rot="791248">
                <a:off x="1748245" y="1826366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0"/>
              <p:cNvSpPr/>
              <p:nvPr/>
            </p:nvSpPr>
            <p:spPr>
              <a:xfrm rot="791227">
                <a:off x="1726044" y="208266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0"/>
              <p:cNvSpPr/>
              <p:nvPr/>
            </p:nvSpPr>
            <p:spPr>
              <a:xfrm rot="791227">
                <a:off x="1516302" y="213977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0"/>
              <p:cNvSpPr/>
              <p:nvPr/>
            </p:nvSpPr>
            <p:spPr>
              <a:xfrm rot="791227">
                <a:off x="1829992" y="1639103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383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920" y="493974"/>
            <a:ext cx="8932576" cy="40640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0194" y="1871869"/>
            <a:ext cx="1905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one o’clock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2116" y="2679572"/>
            <a:ext cx="208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seven o’clock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5038" y="3394941"/>
            <a:ext cx="2086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nine o’clock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78563" y="4141088"/>
            <a:ext cx="19148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ten o’clock </a:t>
            </a:r>
          </a:p>
        </p:txBody>
      </p:sp>
    </p:spTree>
    <p:extLst>
      <p:ext uri="{BB962C8B-B14F-4D97-AF65-F5344CB8AC3E}">
        <p14:creationId xmlns:p14="http://schemas.microsoft.com/office/powerpoint/2010/main" val="31771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0"/>
          <p:cNvSpPr/>
          <p:nvPr/>
        </p:nvSpPr>
        <p:spPr>
          <a:xfrm flipH="1">
            <a:off x="1981399" y="1669446"/>
            <a:ext cx="5967545" cy="2278238"/>
          </a:xfrm>
          <a:prstGeom prst="roundRect">
            <a:avLst>
              <a:gd name="adj" fmla="val 11401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0"/>
          <p:cNvSpPr/>
          <p:nvPr/>
        </p:nvSpPr>
        <p:spPr>
          <a:xfrm flipH="1">
            <a:off x="7219438" y="1280084"/>
            <a:ext cx="1197000" cy="89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0"/>
          <p:cNvSpPr/>
          <p:nvPr/>
        </p:nvSpPr>
        <p:spPr>
          <a:xfrm>
            <a:off x="2810606" y="2028973"/>
            <a:ext cx="4896931" cy="14741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/>
            <a:r>
              <a:rPr lang="en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Read the questions. </a:t>
            </a:r>
            <a:br>
              <a:rPr lang="en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</a:br>
            <a:r>
              <a:rPr lang="en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Fredoka One"/>
              </a:rPr>
              <a:t>Then tick the answers.</a:t>
            </a:r>
            <a:endParaRPr lang="en-US" b="1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432" name="Google Shape;432;p10"/>
          <p:cNvSpPr/>
          <p:nvPr/>
        </p:nvSpPr>
        <p:spPr>
          <a:xfrm>
            <a:off x="7316067" y="1418353"/>
            <a:ext cx="958948" cy="6293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Fredoka One"/>
              </a:rPr>
              <a:t>04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5"/>
              </a:solidFill>
              <a:latin typeface="Fredoka One"/>
            </a:endParaRPr>
          </a:p>
        </p:txBody>
      </p:sp>
      <p:sp>
        <p:nvSpPr>
          <p:cNvPr id="434" name="Google Shape;434;p10"/>
          <p:cNvSpPr/>
          <p:nvPr/>
        </p:nvSpPr>
        <p:spPr>
          <a:xfrm>
            <a:off x="-393075" y="3521345"/>
            <a:ext cx="844193" cy="519303"/>
          </a:xfrm>
          <a:custGeom>
            <a:avLst/>
            <a:gdLst/>
            <a:ahLst/>
            <a:cxnLst/>
            <a:rect l="l" t="t" r="r" b="b"/>
            <a:pathLst>
              <a:path w="7070" h="4349" extrusionOk="0">
                <a:moveTo>
                  <a:pt x="4102" y="0"/>
                </a:moveTo>
                <a:cubicBezTo>
                  <a:pt x="3302" y="0"/>
                  <a:pt x="2534" y="617"/>
                  <a:pt x="2524" y="1475"/>
                </a:cubicBezTo>
                <a:cubicBezTo>
                  <a:pt x="2266" y="1209"/>
                  <a:pt x="1917" y="1099"/>
                  <a:pt x="1563" y="1099"/>
                </a:cubicBezTo>
                <a:cubicBezTo>
                  <a:pt x="1464" y="1099"/>
                  <a:pt x="1365" y="1107"/>
                  <a:pt x="1267" y="1123"/>
                </a:cubicBezTo>
                <a:cubicBezTo>
                  <a:pt x="1054" y="1166"/>
                  <a:pt x="874" y="1273"/>
                  <a:pt x="756" y="1443"/>
                </a:cubicBezTo>
                <a:cubicBezTo>
                  <a:pt x="704" y="1518"/>
                  <a:pt x="640" y="1624"/>
                  <a:pt x="629" y="1709"/>
                </a:cubicBezTo>
                <a:cubicBezTo>
                  <a:pt x="629" y="1741"/>
                  <a:pt x="682" y="2071"/>
                  <a:pt x="682" y="2071"/>
                </a:cubicBezTo>
                <a:cubicBezTo>
                  <a:pt x="469" y="2093"/>
                  <a:pt x="288" y="2114"/>
                  <a:pt x="160" y="2295"/>
                </a:cubicBezTo>
                <a:cubicBezTo>
                  <a:pt x="11" y="2507"/>
                  <a:pt x="1" y="2763"/>
                  <a:pt x="118" y="2997"/>
                </a:cubicBezTo>
                <a:cubicBezTo>
                  <a:pt x="278" y="3274"/>
                  <a:pt x="565" y="3444"/>
                  <a:pt x="863" y="3466"/>
                </a:cubicBezTo>
                <a:cubicBezTo>
                  <a:pt x="891" y="3467"/>
                  <a:pt x="919" y="3467"/>
                  <a:pt x="947" y="3467"/>
                </a:cubicBezTo>
                <a:cubicBezTo>
                  <a:pt x="1190" y="3467"/>
                  <a:pt x="1409" y="3423"/>
                  <a:pt x="1619" y="3328"/>
                </a:cubicBezTo>
                <a:cubicBezTo>
                  <a:pt x="1800" y="3242"/>
                  <a:pt x="1917" y="3082"/>
                  <a:pt x="2088" y="2997"/>
                </a:cubicBezTo>
                <a:cubicBezTo>
                  <a:pt x="2098" y="3551"/>
                  <a:pt x="2194" y="3881"/>
                  <a:pt x="2715" y="4158"/>
                </a:cubicBezTo>
                <a:cubicBezTo>
                  <a:pt x="2968" y="4287"/>
                  <a:pt x="3221" y="4348"/>
                  <a:pt x="3479" y="4348"/>
                </a:cubicBezTo>
                <a:cubicBezTo>
                  <a:pt x="3732" y="4348"/>
                  <a:pt x="3991" y="4290"/>
                  <a:pt x="4259" y="4179"/>
                </a:cubicBezTo>
                <a:cubicBezTo>
                  <a:pt x="4643" y="4019"/>
                  <a:pt x="4770" y="3711"/>
                  <a:pt x="5047" y="3455"/>
                </a:cubicBezTo>
                <a:cubicBezTo>
                  <a:pt x="5207" y="3785"/>
                  <a:pt x="5790" y="4012"/>
                  <a:pt x="6160" y="4012"/>
                </a:cubicBezTo>
                <a:cubicBezTo>
                  <a:pt x="6184" y="4012"/>
                  <a:pt x="6207" y="4011"/>
                  <a:pt x="6228" y="4009"/>
                </a:cubicBezTo>
                <a:cubicBezTo>
                  <a:pt x="6687" y="3966"/>
                  <a:pt x="6985" y="3519"/>
                  <a:pt x="7027" y="3104"/>
                </a:cubicBezTo>
                <a:cubicBezTo>
                  <a:pt x="7070" y="2561"/>
                  <a:pt x="6888" y="2060"/>
                  <a:pt x="6431" y="1752"/>
                </a:cubicBezTo>
                <a:cubicBezTo>
                  <a:pt x="6294" y="1659"/>
                  <a:pt x="6174" y="1622"/>
                  <a:pt x="6053" y="1622"/>
                </a:cubicBezTo>
                <a:cubicBezTo>
                  <a:pt x="5912" y="1622"/>
                  <a:pt x="5768" y="1672"/>
                  <a:pt x="5590" y="1741"/>
                </a:cubicBezTo>
                <a:cubicBezTo>
                  <a:pt x="5558" y="922"/>
                  <a:pt x="5249" y="134"/>
                  <a:pt x="4323" y="16"/>
                </a:cubicBezTo>
                <a:cubicBezTo>
                  <a:pt x="4250" y="6"/>
                  <a:pt x="4176" y="0"/>
                  <a:pt x="4102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0"/>
          <p:cNvSpPr/>
          <p:nvPr/>
        </p:nvSpPr>
        <p:spPr>
          <a:xfrm>
            <a:off x="8710501" y="1520812"/>
            <a:ext cx="951888" cy="555126"/>
          </a:xfrm>
          <a:custGeom>
            <a:avLst/>
            <a:gdLst/>
            <a:ahLst/>
            <a:cxnLst/>
            <a:rect l="l" t="t" r="r" b="b"/>
            <a:pathLst>
              <a:path w="9625" h="5613" extrusionOk="0">
                <a:moveTo>
                  <a:pt x="5523" y="0"/>
                </a:moveTo>
                <a:cubicBezTo>
                  <a:pt x="5481" y="0"/>
                  <a:pt x="5439" y="2"/>
                  <a:pt x="5398" y="6"/>
                </a:cubicBezTo>
                <a:cubicBezTo>
                  <a:pt x="4962" y="38"/>
                  <a:pt x="4355" y="240"/>
                  <a:pt x="4046" y="581"/>
                </a:cubicBezTo>
                <a:cubicBezTo>
                  <a:pt x="3801" y="836"/>
                  <a:pt x="3822" y="1071"/>
                  <a:pt x="3801" y="1390"/>
                </a:cubicBezTo>
                <a:cubicBezTo>
                  <a:pt x="3429" y="1444"/>
                  <a:pt x="3077" y="1912"/>
                  <a:pt x="3120" y="2284"/>
                </a:cubicBezTo>
                <a:cubicBezTo>
                  <a:pt x="2805" y="2025"/>
                  <a:pt x="2386" y="1835"/>
                  <a:pt x="1966" y="1835"/>
                </a:cubicBezTo>
                <a:cubicBezTo>
                  <a:pt x="1817" y="1835"/>
                  <a:pt x="1668" y="1859"/>
                  <a:pt x="1523" y="1912"/>
                </a:cubicBezTo>
                <a:cubicBezTo>
                  <a:pt x="959" y="2114"/>
                  <a:pt x="767" y="2689"/>
                  <a:pt x="746" y="3232"/>
                </a:cubicBezTo>
                <a:cubicBezTo>
                  <a:pt x="320" y="3488"/>
                  <a:pt x="54" y="3743"/>
                  <a:pt x="32" y="4264"/>
                </a:cubicBezTo>
                <a:cubicBezTo>
                  <a:pt x="1" y="4903"/>
                  <a:pt x="416" y="5340"/>
                  <a:pt x="1065" y="5425"/>
                </a:cubicBezTo>
                <a:cubicBezTo>
                  <a:pt x="1145" y="5438"/>
                  <a:pt x="1237" y="5444"/>
                  <a:pt x="1331" y="5444"/>
                </a:cubicBezTo>
                <a:cubicBezTo>
                  <a:pt x="1474" y="5444"/>
                  <a:pt x="1624" y="5430"/>
                  <a:pt x="1747" y="5404"/>
                </a:cubicBezTo>
                <a:cubicBezTo>
                  <a:pt x="1875" y="5371"/>
                  <a:pt x="2024" y="5222"/>
                  <a:pt x="2151" y="5222"/>
                </a:cubicBezTo>
                <a:cubicBezTo>
                  <a:pt x="2225" y="5222"/>
                  <a:pt x="2300" y="5340"/>
                  <a:pt x="2374" y="5383"/>
                </a:cubicBezTo>
                <a:cubicBezTo>
                  <a:pt x="2535" y="5489"/>
                  <a:pt x="2779" y="5563"/>
                  <a:pt x="2971" y="5584"/>
                </a:cubicBezTo>
                <a:cubicBezTo>
                  <a:pt x="3098" y="5604"/>
                  <a:pt x="3220" y="5613"/>
                  <a:pt x="3339" y="5613"/>
                </a:cubicBezTo>
                <a:cubicBezTo>
                  <a:pt x="3946" y="5613"/>
                  <a:pt x="4452" y="5370"/>
                  <a:pt x="4951" y="4978"/>
                </a:cubicBezTo>
                <a:cubicBezTo>
                  <a:pt x="5154" y="5371"/>
                  <a:pt x="5409" y="5478"/>
                  <a:pt x="5877" y="5478"/>
                </a:cubicBezTo>
                <a:cubicBezTo>
                  <a:pt x="6250" y="5478"/>
                  <a:pt x="6846" y="5435"/>
                  <a:pt x="6974" y="4978"/>
                </a:cubicBezTo>
                <a:lnTo>
                  <a:pt x="6974" y="4978"/>
                </a:lnTo>
                <a:cubicBezTo>
                  <a:pt x="6942" y="5095"/>
                  <a:pt x="7485" y="5383"/>
                  <a:pt x="7570" y="5425"/>
                </a:cubicBezTo>
                <a:cubicBezTo>
                  <a:pt x="7726" y="5490"/>
                  <a:pt x="7879" y="5516"/>
                  <a:pt x="8037" y="5516"/>
                </a:cubicBezTo>
                <a:cubicBezTo>
                  <a:pt x="8138" y="5516"/>
                  <a:pt x="8240" y="5506"/>
                  <a:pt x="8347" y="5489"/>
                </a:cubicBezTo>
                <a:cubicBezTo>
                  <a:pt x="8698" y="5435"/>
                  <a:pt x="8986" y="5170"/>
                  <a:pt x="9135" y="4850"/>
                </a:cubicBezTo>
                <a:cubicBezTo>
                  <a:pt x="9209" y="4690"/>
                  <a:pt x="9252" y="4541"/>
                  <a:pt x="9242" y="4371"/>
                </a:cubicBezTo>
                <a:cubicBezTo>
                  <a:pt x="9231" y="4330"/>
                  <a:pt x="9051" y="3869"/>
                  <a:pt x="9011" y="3869"/>
                </a:cubicBezTo>
                <a:cubicBezTo>
                  <a:pt x="9010" y="3869"/>
                  <a:pt x="9008" y="3870"/>
                  <a:pt x="9007" y="3871"/>
                </a:cubicBezTo>
                <a:cubicBezTo>
                  <a:pt x="9529" y="3285"/>
                  <a:pt x="9625" y="2327"/>
                  <a:pt x="8954" y="1806"/>
                </a:cubicBezTo>
                <a:cubicBezTo>
                  <a:pt x="8632" y="1566"/>
                  <a:pt x="8272" y="1341"/>
                  <a:pt x="7894" y="1341"/>
                </a:cubicBezTo>
                <a:cubicBezTo>
                  <a:pt x="7736" y="1341"/>
                  <a:pt x="7574" y="1381"/>
                  <a:pt x="7410" y="1475"/>
                </a:cubicBezTo>
                <a:cubicBezTo>
                  <a:pt x="7309" y="656"/>
                  <a:pt x="6324" y="0"/>
                  <a:pt x="552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" name="Google Shape;436;p10"/>
          <p:cNvGrpSpPr/>
          <p:nvPr/>
        </p:nvGrpSpPr>
        <p:grpSpPr>
          <a:xfrm>
            <a:off x="1513905" y="1187291"/>
            <a:ext cx="1212697" cy="1224691"/>
            <a:chOff x="4196655" y="675691"/>
            <a:chExt cx="1212697" cy="1224691"/>
          </a:xfrm>
        </p:grpSpPr>
        <p:sp>
          <p:nvSpPr>
            <p:cNvPr id="437" name="Google Shape;437;p10"/>
            <p:cNvSpPr/>
            <p:nvPr/>
          </p:nvSpPr>
          <p:spPr>
            <a:xfrm>
              <a:off x="4862894" y="1670327"/>
              <a:ext cx="235335" cy="230055"/>
            </a:xfrm>
            <a:custGeom>
              <a:avLst/>
              <a:gdLst/>
              <a:ahLst/>
              <a:cxnLst/>
              <a:rect l="l" t="t" r="r" b="b"/>
              <a:pathLst>
                <a:path w="3782" h="3697" extrusionOk="0">
                  <a:moveTo>
                    <a:pt x="1541" y="0"/>
                  </a:moveTo>
                  <a:cubicBezTo>
                    <a:pt x="1380" y="0"/>
                    <a:pt x="1228" y="33"/>
                    <a:pt x="1102" y="116"/>
                  </a:cubicBezTo>
                  <a:cubicBezTo>
                    <a:pt x="849" y="288"/>
                    <a:pt x="333" y="1087"/>
                    <a:pt x="384" y="1460"/>
                  </a:cubicBezTo>
                  <a:cubicBezTo>
                    <a:pt x="223" y="1815"/>
                    <a:pt x="0" y="3533"/>
                    <a:pt x="566" y="3685"/>
                  </a:cubicBezTo>
                  <a:cubicBezTo>
                    <a:pt x="598" y="3693"/>
                    <a:pt x="627" y="3697"/>
                    <a:pt x="654" y="3697"/>
                  </a:cubicBezTo>
                  <a:cubicBezTo>
                    <a:pt x="1040" y="3697"/>
                    <a:pt x="1100" y="2952"/>
                    <a:pt x="1082" y="2745"/>
                  </a:cubicBezTo>
                  <a:lnTo>
                    <a:pt x="1082" y="2745"/>
                  </a:lnTo>
                  <a:cubicBezTo>
                    <a:pt x="1223" y="3017"/>
                    <a:pt x="1385" y="3240"/>
                    <a:pt x="1618" y="3361"/>
                  </a:cubicBezTo>
                  <a:cubicBezTo>
                    <a:pt x="1992" y="3230"/>
                    <a:pt x="2012" y="2846"/>
                    <a:pt x="1941" y="2512"/>
                  </a:cubicBezTo>
                  <a:lnTo>
                    <a:pt x="1941" y="2512"/>
                  </a:lnTo>
                  <a:cubicBezTo>
                    <a:pt x="2128" y="2683"/>
                    <a:pt x="2427" y="2972"/>
                    <a:pt x="2685" y="2972"/>
                  </a:cubicBezTo>
                  <a:cubicBezTo>
                    <a:pt x="2746" y="2972"/>
                    <a:pt x="2806" y="2956"/>
                    <a:pt x="2861" y="2916"/>
                  </a:cubicBezTo>
                  <a:cubicBezTo>
                    <a:pt x="3175" y="2684"/>
                    <a:pt x="2932" y="2310"/>
                    <a:pt x="2740" y="2057"/>
                  </a:cubicBezTo>
                  <a:cubicBezTo>
                    <a:pt x="2774" y="2049"/>
                    <a:pt x="2809" y="2045"/>
                    <a:pt x="2845" y="2045"/>
                  </a:cubicBezTo>
                  <a:cubicBezTo>
                    <a:pt x="3070" y="2045"/>
                    <a:pt x="3312" y="2191"/>
                    <a:pt x="3539" y="2191"/>
                  </a:cubicBezTo>
                  <a:cubicBezTo>
                    <a:pt x="3622" y="2191"/>
                    <a:pt x="3704" y="2172"/>
                    <a:pt x="3781" y="2118"/>
                  </a:cubicBezTo>
                  <a:cubicBezTo>
                    <a:pt x="3629" y="1309"/>
                    <a:pt x="3043" y="500"/>
                    <a:pt x="2305" y="177"/>
                  </a:cubicBezTo>
                  <a:cubicBezTo>
                    <a:pt x="2091" y="89"/>
                    <a:pt x="1806" y="0"/>
                    <a:pt x="154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196655" y="675691"/>
              <a:ext cx="1116068" cy="1088048"/>
            </a:xfrm>
            <a:custGeom>
              <a:avLst/>
              <a:gdLst/>
              <a:ahLst/>
              <a:cxnLst/>
              <a:rect l="l" t="t" r="r" b="b"/>
              <a:pathLst>
                <a:path w="17936" h="17485" extrusionOk="0">
                  <a:moveTo>
                    <a:pt x="8090" y="0"/>
                  </a:moveTo>
                  <a:cubicBezTo>
                    <a:pt x="7195" y="0"/>
                    <a:pt x="6303" y="174"/>
                    <a:pt x="5450" y="540"/>
                  </a:cubicBezTo>
                  <a:cubicBezTo>
                    <a:pt x="1568" y="2198"/>
                    <a:pt x="0" y="7224"/>
                    <a:pt x="1941" y="11753"/>
                  </a:cubicBezTo>
                  <a:cubicBezTo>
                    <a:pt x="3458" y="15291"/>
                    <a:pt x="6671" y="17484"/>
                    <a:pt x="9855" y="17484"/>
                  </a:cubicBezTo>
                  <a:cubicBezTo>
                    <a:pt x="10747" y="17484"/>
                    <a:pt x="11637" y="17312"/>
                    <a:pt x="12487" y="16949"/>
                  </a:cubicBezTo>
                  <a:cubicBezTo>
                    <a:pt x="16358" y="15281"/>
                    <a:pt x="17936" y="10257"/>
                    <a:pt x="15994" y="5727"/>
                  </a:cubicBezTo>
                  <a:cubicBezTo>
                    <a:pt x="14472" y="2193"/>
                    <a:pt x="11269" y="0"/>
                    <a:pt x="809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4269022" y="816635"/>
              <a:ext cx="771963" cy="779462"/>
            </a:xfrm>
            <a:custGeom>
              <a:avLst/>
              <a:gdLst/>
              <a:ahLst/>
              <a:cxnLst/>
              <a:rect l="l" t="t" r="r" b="b"/>
              <a:pathLst>
                <a:path w="12406" h="12526" extrusionOk="0">
                  <a:moveTo>
                    <a:pt x="5388" y="0"/>
                  </a:moveTo>
                  <a:cubicBezTo>
                    <a:pt x="4803" y="0"/>
                    <a:pt x="4222" y="112"/>
                    <a:pt x="3670" y="348"/>
                  </a:cubicBezTo>
                  <a:cubicBezTo>
                    <a:pt x="1021" y="1490"/>
                    <a:pt x="0" y="5060"/>
                    <a:pt x="1395" y="8325"/>
                  </a:cubicBezTo>
                  <a:cubicBezTo>
                    <a:pt x="2507" y="10910"/>
                    <a:pt x="4798" y="12525"/>
                    <a:pt x="7018" y="12525"/>
                  </a:cubicBezTo>
                  <a:cubicBezTo>
                    <a:pt x="7603" y="12525"/>
                    <a:pt x="8183" y="12413"/>
                    <a:pt x="8735" y="12177"/>
                  </a:cubicBezTo>
                  <a:cubicBezTo>
                    <a:pt x="11394" y="11034"/>
                    <a:pt x="12405" y="7466"/>
                    <a:pt x="11010" y="4200"/>
                  </a:cubicBezTo>
                  <a:cubicBezTo>
                    <a:pt x="9906" y="1616"/>
                    <a:pt x="7611" y="0"/>
                    <a:pt x="5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4488551" y="923230"/>
              <a:ext cx="51025" cy="44990"/>
            </a:xfrm>
            <a:custGeom>
              <a:avLst/>
              <a:gdLst/>
              <a:ahLst/>
              <a:cxnLst/>
              <a:rect l="l" t="t" r="r" b="b"/>
              <a:pathLst>
                <a:path w="820" h="723" extrusionOk="0">
                  <a:moveTo>
                    <a:pt x="414" y="1"/>
                  </a:moveTo>
                  <a:cubicBezTo>
                    <a:pt x="367" y="1"/>
                    <a:pt x="319" y="10"/>
                    <a:pt x="274" y="31"/>
                  </a:cubicBezTo>
                  <a:cubicBezTo>
                    <a:pt x="92" y="111"/>
                    <a:pt x="0" y="323"/>
                    <a:pt x="81" y="505"/>
                  </a:cubicBezTo>
                  <a:cubicBezTo>
                    <a:pt x="142" y="643"/>
                    <a:pt x="279" y="723"/>
                    <a:pt x="421" y="723"/>
                  </a:cubicBezTo>
                  <a:cubicBezTo>
                    <a:pt x="467" y="723"/>
                    <a:pt x="513" y="715"/>
                    <a:pt x="557" y="698"/>
                  </a:cubicBezTo>
                  <a:cubicBezTo>
                    <a:pt x="739" y="617"/>
                    <a:pt x="820" y="404"/>
                    <a:pt x="748" y="222"/>
                  </a:cubicBezTo>
                  <a:cubicBezTo>
                    <a:pt x="688" y="86"/>
                    <a:pt x="554" y="1"/>
                    <a:pt x="414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4702417" y="831383"/>
              <a:ext cx="51087" cy="45302"/>
            </a:xfrm>
            <a:custGeom>
              <a:avLst/>
              <a:gdLst/>
              <a:ahLst/>
              <a:cxnLst/>
              <a:rect l="l" t="t" r="r" b="b"/>
              <a:pathLst>
                <a:path w="821" h="728" extrusionOk="0">
                  <a:moveTo>
                    <a:pt x="414" y="1"/>
                  </a:moveTo>
                  <a:cubicBezTo>
                    <a:pt x="367" y="1"/>
                    <a:pt x="320" y="10"/>
                    <a:pt x="274" y="30"/>
                  </a:cubicBezTo>
                  <a:cubicBezTo>
                    <a:pt x="82" y="111"/>
                    <a:pt x="1" y="323"/>
                    <a:pt x="82" y="505"/>
                  </a:cubicBezTo>
                  <a:cubicBezTo>
                    <a:pt x="142" y="642"/>
                    <a:pt x="277" y="727"/>
                    <a:pt x="418" y="727"/>
                  </a:cubicBezTo>
                  <a:cubicBezTo>
                    <a:pt x="465" y="727"/>
                    <a:pt x="512" y="718"/>
                    <a:pt x="557" y="698"/>
                  </a:cubicBezTo>
                  <a:cubicBezTo>
                    <a:pt x="739" y="617"/>
                    <a:pt x="820" y="404"/>
                    <a:pt x="739" y="222"/>
                  </a:cubicBezTo>
                  <a:cubicBezTo>
                    <a:pt x="686" y="86"/>
                    <a:pt x="553" y="1"/>
                    <a:pt x="414" y="1"/>
                  </a:cubicBezTo>
                  <a:close/>
                </a:path>
              </a:pathLst>
            </a:custGeom>
            <a:solidFill>
              <a:srgbClr val="4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4808137" y="809915"/>
              <a:ext cx="105160" cy="91972"/>
            </a:xfrm>
            <a:custGeom>
              <a:avLst/>
              <a:gdLst/>
              <a:ahLst/>
              <a:cxnLst/>
              <a:rect l="l" t="t" r="r" b="b"/>
              <a:pathLst>
                <a:path w="1690" h="1478" extrusionOk="0">
                  <a:moveTo>
                    <a:pt x="850" y="1"/>
                  </a:moveTo>
                  <a:cubicBezTo>
                    <a:pt x="748" y="1"/>
                    <a:pt x="647" y="21"/>
                    <a:pt x="557" y="62"/>
                  </a:cubicBezTo>
                  <a:cubicBezTo>
                    <a:pt x="182" y="223"/>
                    <a:pt x="0" y="659"/>
                    <a:pt x="162" y="1032"/>
                  </a:cubicBezTo>
                  <a:cubicBezTo>
                    <a:pt x="283" y="1306"/>
                    <a:pt x="557" y="1477"/>
                    <a:pt x="850" y="1477"/>
                  </a:cubicBezTo>
                  <a:cubicBezTo>
                    <a:pt x="941" y="1477"/>
                    <a:pt x="1042" y="1457"/>
                    <a:pt x="1133" y="1416"/>
                  </a:cubicBezTo>
                  <a:cubicBezTo>
                    <a:pt x="1517" y="1255"/>
                    <a:pt x="1689" y="820"/>
                    <a:pt x="1527" y="446"/>
                  </a:cubicBezTo>
                  <a:cubicBezTo>
                    <a:pt x="1406" y="163"/>
                    <a:pt x="1133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5180551" y="1085518"/>
              <a:ext cx="23334" cy="39079"/>
            </a:xfrm>
            <a:custGeom>
              <a:avLst/>
              <a:gdLst/>
              <a:ahLst/>
              <a:cxnLst/>
              <a:rect l="l" t="t" r="r" b="b"/>
              <a:pathLst>
                <a:path w="375" h="628" extrusionOk="0">
                  <a:moveTo>
                    <a:pt x="112" y="0"/>
                  </a:moveTo>
                  <a:lnTo>
                    <a:pt x="0" y="162"/>
                  </a:lnTo>
                  <a:cubicBezTo>
                    <a:pt x="31" y="274"/>
                    <a:pt x="72" y="405"/>
                    <a:pt x="122" y="557"/>
                  </a:cubicBezTo>
                  <a:lnTo>
                    <a:pt x="213" y="627"/>
                  </a:lnTo>
                  <a:lnTo>
                    <a:pt x="203" y="415"/>
                  </a:lnTo>
                  <a:lnTo>
                    <a:pt x="375" y="304"/>
                  </a:lnTo>
                  <a:lnTo>
                    <a:pt x="173" y="2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2E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5166737" y="1094976"/>
              <a:ext cx="21405" cy="25202"/>
            </a:xfrm>
            <a:custGeom>
              <a:avLst/>
              <a:gdLst/>
              <a:ahLst/>
              <a:cxnLst/>
              <a:rect l="l" t="t" r="r" b="b"/>
              <a:pathLst>
                <a:path w="344" h="405" extrusionOk="0">
                  <a:moveTo>
                    <a:pt x="0" y="0"/>
                  </a:moveTo>
                  <a:lnTo>
                    <a:pt x="132" y="182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263" y="333"/>
                  </a:lnTo>
                  <a:lnTo>
                    <a:pt x="344" y="405"/>
                  </a:lnTo>
                  <a:cubicBezTo>
                    <a:pt x="294" y="253"/>
                    <a:pt x="253" y="122"/>
                    <a:pt x="222" y="10"/>
                  </a:cubicBezTo>
                  <a:lnTo>
                    <a:pt x="213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4308597" y="1285577"/>
              <a:ext cx="12694" cy="13254"/>
            </a:xfrm>
            <a:custGeom>
              <a:avLst/>
              <a:gdLst/>
              <a:ahLst/>
              <a:cxnLst/>
              <a:rect l="l" t="t" r="r" b="b"/>
              <a:pathLst>
                <a:path w="204" h="213" extrusionOk="0">
                  <a:moveTo>
                    <a:pt x="1" y="0"/>
                  </a:moveTo>
                  <a:lnTo>
                    <a:pt x="21" y="213"/>
                  </a:lnTo>
                  <a:cubicBezTo>
                    <a:pt x="72" y="202"/>
                    <a:pt x="142" y="173"/>
                    <a:pt x="203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4584812" y="909975"/>
              <a:ext cx="79337" cy="61730"/>
            </a:xfrm>
            <a:custGeom>
              <a:avLst/>
              <a:gdLst/>
              <a:ahLst/>
              <a:cxnLst/>
              <a:rect l="l" t="t" r="r" b="b"/>
              <a:pathLst>
                <a:path w="1275" h="992" extrusionOk="0">
                  <a:moveTo>
                    <a:pt x="1264" y="1"/>
                  </a:moveTo>
                  <a:cubicBezTo>
                    <a:pt x="839" y="163"/>
                    <a:pt x="415" y="354"/>
                    <a:pt x="1" y="536"/>
                  </a:cubicBezTo>
                  <a:cubicBezTo>
                    <a:pt x="334" y="709"/>
                    <a:pt x="627" y="951"/>
                    <a:pt x="961" y="992"/>
                  </a:cubicBezTo>
                  <a:cubicBezTo>
                    <a:pt x="1052" y="688"/>
                    <a:pt x="1274" y="334"/>
                    <a:pt x="1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4250728" y="1285577"/>
              <a:ext cx="153571" cy="384504"/>
            </a:xfrm>
            <a:custGeom>
              <a:avLst/>
              <a:gdLst/>
              <a:ahLst/>
              <a:cxnLst/>
              <a:rect l="l" t="t" r="r" b="b"/>
              <a:pathLst>
                <a:path w="2468" h="6179" extrusionOk="0">
                  <a:moveTo>
                    <a:pt x="567" y="0"/>
                  </a:moveTo>
                  <a:cubicBezTo>
                    <a:pt x="203" y="860"/>
                    <a:pt x="122" y="1972"/>
                    <a:pt x="153" y="2892"/>
                  </a:cubicBezTo>
                  <a:cubicBezTo>
                    <a:pt x="183" y="3772"/>
                    <a:pt x="1" y="5035"/>
                    <a:pt x="517" y="5834"/>
                  </a:cubicBezTo>
                  <a:cubicBezTo>
                    <a:pt x="676" y="6080"/>
                    <a:pt x="841" y="6179"/>
                    <a:pt x="1003" y="6179"/>
                  </a:cubicBezTo>
                  <a:cubicBezTo>
                    <a:pt x="1521" y="6179"/>
                    <a:pt x="2003" y="5171"/>
                    <a:pt x="2134" y="4732"/>
                  </a:cubicBezTo>
                  <a:cubicBezTo>
                    <a:pt x="2468" y="3660"/>
                    <a:pt x="2387" y="2609"/>
                    <a:pt x="1912" y="1608"/>
                  </a:cubicBezTo>
                  <a:cubicBezTo>
                    <a:pt x="1669" y="1092"/>
                    <a:pt x="1173" y="294"/>
                    <a:pt x="5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5123304" y="921301"/>
              <a:ext cx="286048" cy="295083"/>
            </a:xfrm>
            <a:custGeom>
              <a:avLst/>
              <a:gdLst/>
              <a:ahLst/>
              <a:cxnLst/>
              <a:rect l="l" t="t" r="r" b="b"/>
              <a:pathLst>
                <a:path w="4597" h="4742" extrusionOk="0">
                  <a:moveTo>
                    <a:pt x="193" y="1"/>
                  </a:moveTo>
                  <a:lnTo>
                    <a:pt x="193" y="1"/>
                  </a:lnTo>
                  <a:cubicBezTo>
                    <a:pt x="1" y="637"/>
                    <a:pt x="233" y="1547"/>
                    <a:pt x="446" y="2084"/>
                  </a:cubicBezTo>
                  <a:cubicBezTo>
                    <a:pt x="840" y="3115"/>
                    <a:pt x="1547" y="3893"/>
                    <a:pt x="2549" y="4398"/>
                  </a:cubicBezTo>
                  <a:cubicBezTo>
                    <a:pt x="2824" y="4539"/>
                    <a:pt x="3398" y="4742"/>
                    <a:pt x="3851" y="4742"/>
                  </a:cubicBezTo>
                  <a:cubicBezTo>
                    <a:pt x="4277" y="4742"/>
                    <a:pt x="4596" y="4563"/>
                    <a:pt x="4459" y="3984"/>
                  </a:cubicBezTo>
                  <a:cubicBezTo>
                    <a:pt x="4237" y="3064"/>
                    <a:pt x="3196" y="2326"/>
                    <a:pt x="2579" y="1689"/>
                  </a:cubicBezTo>
                  <a:cubicBezTo>
                    <a:pt x="1931" y="1032"/>
                    <a:pt x="1073" y="324"/>
                    <a:pt x="19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4387262" y="990540"/>
              <a:ext cx="105160" cy="91972"/>
            </a:xfrm>
            <a:custGeom>
              <a:avLst/>
              <a:gdLst/>
              <a:ahLst/>
              <a:cxnLst/>
              <a:rect l="l" t="t" r="r" b="b"/>
              <a:pathLst>
                <a:path w="1690" h="1478" extrusionOk="0">
                  <a:moveTo>
                    <a:pt x="850" y="1"/>
                  </a:moveTo>
                  <a:cubicBezTo>
                    <a:pt x="748" y="1"/>
                    <a:pt x="647" y="21"/>
                    <a:pt x="557" y="62"/>
                  </a:cubicBezTo>
                  <a:cubicBezTo>
                    <a:pt x="182" y="223"/>
                    <a:pt x="0" y="659"/>
                    <a:pt x="162" y="1032"/>
                  </a:cubicBezTo>
                  <a:cubicBezTo>
                    <a:pt x="283" y="1306"/>
                    <a:pt x="557" y="1477"/>
                    <a:pt x="850" y="1477"/>
                  </a:cubicBezTo>
                  <a:cubicBezTo>
                    <a:pt x="941" y="1477"/>
                    <a:pt x="1042" y="1457"/>
                    <a:pt x="1133" y="1416"/>
                  </a:cubicBezTo>
                  <a:cubicBezTo>
                    <a:pt x="1517" y="1255"/>
                    <a:pt x="1689" y="820"/>
                    <a:pt x="1527" y="446"/>
                  </a:cubicBezTo>
                  <a:cubicBezTo>
                    <a:pt x="1406" y="163"/>
                    <a:pt x="1133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10"/>
            <p:cNvGrpSpPr/>
            <p:nvPr/>
          </p:nvGrpSpPr>
          <p:grpSpPr>
            <a:xfrm rot="-919256">
              <a:off x="4783328" y="1009526"/>
              <a:ext cx="394987" cy="612895"/>
              <a:chOff x="1514315" y="1637035"/>
              <a:chExt cx="338081" cy="524595"/>
            </a:xfrm>
          </p:grpSpPr>
          <p:sp>
            <p:nvSpPr>
              <p:cNvPr id="451" name="Google Shape;451;p10"/>
              <p:cNvSpPr/>
              <p:nvPr/>
            </p:nvSpPr>
            <p:spPr>
              <a:xfrm rot="791413">
                <a:off x="1616328" y="2063606"/>
                <a:ext cx="71329" cy="690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0"/>
              <p:cNvSpPr/>
              <p:nvPr/>
            </p:nvSpPr>
            <p:spPr>
              <a:xfrm rot="791248">
                <a:off x="1739002" y="1974425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0"/>
              <p:cNvSpPr/>
              <p:nvPr/>
            </p:nvSpPr>
            <p:spPr>
              <a:xfrm rot="791248">
                <a:off x="1748245" y="1826366"/>
                <a:ext cx="4064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0"/>
              <p:cNvSpPr/>
              <p:nvPr/>
            </p:nvSpPr>
            <p:spPr>
              <a:xfrm rot="791227">
                <a:off x="1726044" y="208266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0"/>
              <p:cNvSpPr/>
              <p:nvPr/>
            </p:nvSpPr>
            <p:spPr>
              <a:xfrm rot="791227">
                <a:off x="1516302" y="2139779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0"/>
              <p:cNvSpPr/>
              <p:nvPr/>
            </p:nvSpPr>
            <p:spPr>
              <a:xfrm rot="791227">
                <a:off x="1829992" y="1639103"/>
                <a:ext cx="20416" cy="1978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61" extrusionOk="0">
                    <a:moveTo>
                      <a:pt x="456" y="0"/>
                    </a:moveTo>
                    <a:cubicBezTo>
                      <a:pt x="193" y="20"/>
                      <a:pt x="0" y="252"/>
                      <a:pt x="21" y="515"/>
                    </a:cubicBezTo>
                    <a:cubicBezTo>
                      <a:pt x="41" y="768"/>
                      <a:pt x="243" y="960"/>
                      <a:pt x="496" y="960"/>
                    </a:cubicBezTo>
                    <a:cubicBezTo>
                      <a:pt x="506" y="960"/>
                      <a:pt x="516" y="960"/>
                      <a:pt x="526" y="950"/>
                    </a:cubicBezTo>
                    <a:cubicBezTo>
                      <a:pt x="799" y="930"/>
                      <a:pt x="991" y="708"/>
                      <a:pt x="971" y="445"/>
                    </a:cubicBezTo>
                    <a:cubicBezTo>
                      <a:pt x="951" y="192"/>
                      <a:pt x="739" y="0"/>
                      <a:pt x="496" y="0"/>
                    </a:cubicBezTo>
                    <a:close/>
                  </a:path>
                </a:pathLst>
              </a:custGeom>
              <a:solidFill>
                <a:srgbClr val="FFFFFF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7306050"/>
      </p:ext>
    </p:extLst>
  </p:cSld>
  <p:clrMapOvr>
    <a:masterClrMapping/>
  </p:clrMapOvr>
</p:sld>
</file>

<file path=ppt/theme/theme1.xml><?xml version="1.0" encoding="utf-8"?>
<a:theme xmlns:a="http://schemas.openxmlformats.org/drawingml/2006/main" name="Cute Instagram Business Plan by Slidesgo">
  <a:themeElements>
    <a:clrScheme name="Simple Light">
      <a:dk1>
        <a:srgbClr val="2D1B61"/>
      </a:dk1>
      <a:lt1>
        <a:srgbClr val="FFC7D4"/>
      </a:lt1>
      <a:dk2>
        <a:srgbClr val="F39BB2"/>
      </a:dk2>
      <a:lt2>
        <a:srgbClr val="E7D6FD"/>
      </a:lt2>
      <a:accent1>
        <a:srgbClr val="D8C0FF"/>
      </a:accent1>
      <a:accent2>
        <a:srgbClr val="FFCCB8"/>
      </a:accent2>
      <a:accent3>
        <a:srgbClr val="FFB79A"/>
      </a:accent3>
      <a:accent4>
        <a:srgbClr val="FFFEE7"/>
      </a:accent4>
      <a:accent5>
        <a:srgbClr val="BDFFCE"/>
      </a:accent5>
      <a:accent6>
        <a:srgbClr val="C3CBFC"/>
      </a:accent6>
      <a:hlink>
        <a:srgbClr val="2D1B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621</Words>
  <Application>Microsoft Office PowerPoint</Application>
  <PresentationFormat>On-screen Show (16:9)</PresentationFormat>
  <Paragraphs>109</Paragraphs>
  <Slides>40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Comic Sans MS</vt:lpstr>
      <vt:lpstr>Fredoka One</vt:lpstr>
      <vt:lpstr>Englebert</vt:lpstr>
      <vt:lpstr>Cute Instagram Business Plan by Slidesgo</vt:lpstr>
      <vt:lpstr>PowerPoint Presentation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is Viet Nam?</vt:lpstr>
      <vt:lpstr>Where is Viet Nam?</vt:lpstr>
      <vt:lpstr>Where is Viet Nam?</vt:lpstr>
      <vt:lpstr>PowerPoint Presentation</vt:lpstr>
      <vt:lpstr>Where is Viet Nam?</vt:lpstr>
      <vt:lpstr>Where is Viet Nam?</vt:lpstr>
      <vt:lpstr>Where is Viet Nam?</vt:lpstr>
      <vt:lpstr>PowerPoint Presentation</vt:lpstr>
      <vt:lpstr>Where is Viet Nam?</vt:lpstr>
      <vt:lpstr>Where is Viet Nam?</vt:lpstr>
      <vt:lpstr>Where is Viet Nam?</vt:lpstr>
      <vt:lpstr>PowerPoint Presentation</vt:lpstr>
      <vt:lpstr>Where is Viet Nam?</vt:lpstr>
      <vt:lpstr>Where is Viet Nam?</vt:lpstr>
      <vt:lpstr>Where is Viet Nam?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and guess.</vt:lpstr>
      <vt:lpstr>Look and guess.</vt:lpstr>
      <vt:lpstr>Look and guess.</vt:lpstr>
      <vt:lpstr>Look and guess.</vt:lpstr>
      <vt:lpstr>Look and guess.</vt:lpstr>
      <vt:lpstr>Look and guess.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 ACTIVITY</dc:title>
  <dc:creator>DELL</dc:creator>
  <cp:lastModifiedBy>Minh Ngọc Bùi</cp:lastModifiedBy>
  <cp:revision>128</cp:revision>
  <dcterms:modified xsi:type="dcterms:W3CDTF">2024-11-07T01:24:50Z</dcterms:modified>
</cp:coreProperties>
</file>