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media/image31.jpg" ContentType="image/jpeg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</p:sldMasterIdLst>
  <p:notesMasterIdLst>
    <p:notesMasterId r:id="rId22"/>
  </p:notesMasterIdLst>
  <p:sldIdLst>
    <p:sldId id="35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87" r:id="rId11"/>
    <p:sldId id="289" r:id="rId12"/>
    <p:sldId id="267" r:id="rId13"/>
    <p:sldId id="290" r:id="rId14"/>
    <p:sldId id="271" r:id="rId15"/>
    <p:sldId id="291" r:id="rId16"/>
    <p:sldId id="292" r:id="rId17"/>
    <p:sldId id="285" r:id="rId18"/>
    <p:sldId id="278" r:id="rId19"/>
    <p:sldId id="279" r:id="rId20"/>
    <p:sldId id="355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81" d="100"/>
          <a:sy n="81" d="100"/>
        </p:scale>
        <p:origin x="67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AC898-10C9-42A7-9E5B-C59D7BB89F87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65EDFF-BCF8-4D50-83CD-FF513EFF4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226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8846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65EDFF-BCF8-4D50-83CD-FF513EFF4F5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3414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5EDFF-BCF8-4D50-83CD-FF513EFF4F5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4269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5EDFF-BCF8-4D50-83CD-FF513EFF4F5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7206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5EDFF-BCF8-4D50-83CD-FF513EFF4F5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4019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65EDFF-BCF8-4D50-83CD-FF513EFF4F5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0180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5EDFF-BCF8-4D50-83CD-FF513EFF4F5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4342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4700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5EDFF-BCF8-4D50-83CD-FF513EFF4F5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5045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05E7F-62A9-4701-BFC2-BAF91B9808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7078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5EDFF-BCF8-4D50-83CD-FF513EFF4F5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706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5EDFF-BCF8-4D50-83CD-FF513EFF4F5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743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5EDFF-BCF8-4D50-83CD-FF513EFF4F5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2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5EDFF-BCF8-4D50-83CD-FF513EFF4F5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7102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5EDFF-BCF8-4D50-83CD-FF513EFF4F5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1385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5EDFF-BCF8-4D50-83CD-FF513EFF4F5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5763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5EDFF-BCF8-4D50-83CD-FF513EFF4F5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8427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5EDFF-BCF8-4D50-83CD-FF513EFF4F5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3853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594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xmlns="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xmlns="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xmlns="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="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xmlns="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xmlns="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xmlns="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955676764"/>
      </p:ext>
    </p:extLst>
  </p:cSld>
  <p:clrMapOvr>
    <a:masterClrMapping/>
  </p:clrMapOvr>
  <p:transition>
    <p:cut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42325033"/>
      </p:ext>
    </p:extLst>
  </p:cSld>
  <p:clrMapOvr>
    <a:masterClrMapping/>
  </p:clrMapOvr>
  <p:transition>
    <p:cut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2889507"/>
      </p:ext>
    </p:extLst>
  </p:cSld>
  <p:clrMapOvr>
    <a:masterClrMapping/>
  </p:clrMapOvr>
  <p:transition>
    <p:cut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912154"/>
      </p:ext>
    </p:extLst>
  </p:cSld>
  <p:clrMapOvr>
    <a:masterClrMapping/>
  </p:clrMapOvr>
  <p:transition>
    <p:cut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6427336"/>
      </p:ext>
    </p:extLst>
  </p:cSld>
  <p:clrMapOvr>
    <a:masterClrMapping/>
  </p:clrMapOvr>
  <p:transition>
    <p:cut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5171483"/>
      </p:ext>
    </p:extLst>
  </p:cSld>
  <p:clrMapOvr>
    <a:masterClrMapping/>
  </p:clrMapOvr>
  <p:transition>
    <p:cut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4126162"/>
      </p:ext>
    </p:extLst>
  </p:cSld>
  <p:clrMapOvr>
    <a:masterClrMapping/>
  </p:clrMapOvr>
  <p:transition>
    <p:cu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8575090"/>
      </p:ext>
    </p:extLst>
  </p:cSld>
  <p:clrMapOvr>
    <a:masterClrMapping/>
  </p:clrMapOvr>
  <p:transition>
    <p:cut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3944988"/>
      </p:ext>
    </p:extLst>
  </p:cSld>
  <p:clrMapOvr>
    <a:masterClrMapping/>
  </p:clrMapOvr>
  <p:transition>
    <p:cut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80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67532962"/>
      </p:ext>
    </p:extLst>
  </p:cSld>
  <p:clrMapOvr>
    <a:masterClrMapping/>
  </p:clrMapOvr>
  <p:transition>
    <p:cu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7169891"/>
      </p:ext>
    </p:extLst>
  </p:cSld>
  <p:clrMapOvr>
    <a:masterClrMapping/>
  </p:clrMapOvr>
  <p:transition>
    <p:cu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0100258"/>
      </p:ext>
    </p:extLst>
  </p:cSld>
  <p:clrMapOvr>
    <a:masterClrMapping/>
  </p:clrMapOvr>
  <p:transition>
    <p:cu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8240091"/>
      </p:ext>
    </p:extLst>
  </p:cSld>
  <p:clrMapOvr>
    <a:masterClrMapping/>
  </p:clrMapOvr>
  <p:transition>
    <p:cu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1814835"/>
      </p:ext>
    </p:extLst>
  </p:cSld>
  <p:clrMapOvr>
    <a:masterClrMapping/>
  </p:clrMapOvr>
  <p:transition>
    <p:cut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xmlns="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xmlns="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="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xmlns="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xmlns="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xmlns="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xmlns="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xmlns="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xmlns="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xmlns="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xmlns="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xmlns="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xmlns="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xmlns="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xmlns="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xmlns="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xmlns="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xmlns="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xmlns="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xmlns="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xmlns="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xmlns="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xmlns="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xmlns="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xmlns="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xmlns="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xmlns="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xmlns="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xmlns="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xmlns="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xmlns="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xmlns="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xmlns="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xmlns="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xmlns="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xmlns="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xmlns="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xmlns="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xmlns="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xmlns="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xmlns="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xmlns="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xmlns="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xmlns="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xmlns="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xmlns="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xmlns="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xmlns="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xmlns="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xmlns="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xmlns="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xmlns="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xmlns="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xmlns="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xmlns="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xmlns="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xmlns="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xmlns="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xmlns="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xmlns="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xmlns="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xmlns="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xmlns="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xmlns="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xmlns="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xmlns="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xmlns="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xmlns="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xmlns="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xmlns="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xmlns="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xmlns="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xmlns="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xmlns="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xmlns="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xmlns="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xmlns="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xmlns="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xmlns="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xmlns="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xmlns="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xmlns="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xmlns="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xmlns="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xmlns="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xmlns="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xmlns="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xmlns="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xmlns="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xmlns="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xmlns="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xmlns="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xmlns="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xmlns="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xmlns="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xmlns="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xmlns="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xmlns="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xmlns="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xmlns="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xmlns="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xmlns="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xmlns="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xmlns="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xmlns="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xmlns="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xmlns="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xmlns="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xmlns="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xmlns="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xmlns="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xmlns="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xmlns="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xmlns="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xmlns="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xmlns="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xmlns="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xmlns="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xmlns="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xmlns="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xmlns="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xmlns="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xmlns="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xmlns="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xmlns="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xmlns="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xmlns="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xmlns="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xmlns="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xmlns="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xmlns="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xmlns="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xmlns="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xmlns="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xmlns="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xmlns="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xmlns="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xmlns="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xmlns="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xmlns="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xmlns="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xmlns="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xmlns="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xmlns="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xmlns="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xmlns="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xmlns="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xmlns="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xmlns="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xmlns="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xmlns="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xmlns="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xmlns="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xmlns="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xmlns="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xmlns="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xmlns="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xmlns="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xmlns="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xmlns="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xmlns="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xmlns="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xmlns="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xmlns="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xmlns="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xmlns="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xmlns="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xmlns="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xmlns="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xmlns="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xmlns="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xmlns="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xmlns="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xmlns="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xmlns="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xmlns="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xmlns="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xmlns="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xmlns="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xmlns="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xmlns="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xmlns="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xmlns="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xmlns="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xmlns="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xmlns="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xmlns="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xmlns="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xmlns="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xmlns="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xmlns="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xmlns="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xmlns="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xmlns="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xmlns="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xmlns="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xmlns="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xmlns="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xmlns="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xmlns="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xmlns="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xmlns="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xmlns="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xmlns="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xmlns="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xmlns="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xmlns="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xmlns="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xmlns="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xmlns="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xmlns="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xmlns="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xmlns="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xmlns="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xmlns="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xmlns="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xmlns="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xmlns="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xmlns="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xmlns="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xmlns="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xmlns="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xmlns="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xmlns="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xmlns="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xmlns="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xmlns="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xmlns="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xmlns="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xmlns="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xmlns="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xmlns="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xmlns="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xmlns="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xmlns="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xmlns="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xmlns="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xmlns="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xmlns="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xmlns="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xmlns="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xmlns="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xmlns="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xmlns="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xmlns="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xmlns="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xmlns="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xmlns="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xmlns="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xmlns="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xmlns="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xmlns="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xmlns="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xmlns="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xmlns="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xmlns="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xmlns="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xmlns="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xmlns="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xmlns="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xmlns="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xmlns="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xmlns="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xmlns="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xmlns="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xmlns="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xmlns="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xmlns="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xmlns="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xmlns="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xmlns="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xmlns="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xmlns="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xmlns="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xmlns="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xmlns="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xmlns="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xmlns="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xmlns="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xmlns="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xmlns="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xmlns="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xmlns="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xmlns="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xmlns="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xmlns="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xmlns="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xmlns="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xmlns="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xmlns="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xmlns="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xmlns="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xmlns="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xmlns="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xmlns="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xmlns="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xmlns="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xmlns="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xmlns="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xmlns="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xmlns="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xmlns="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xmlns="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xmlns="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xmlns="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xmlns="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xmlns="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xmlns="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xmlns="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91785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89" r:id="rId4"/>
  </p:sldLayoutIdLst>
  <p:transition>
    <p:cut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290323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ransition>
    <p:cut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7.xml"/><Relationship Id="rId5" Type="http://schemas.openxmlformats.org/officeDocument/2006/relationships/image" Target="../media/image35.png"/><Relationship Id="rId4" Type="http://schemas.openxmlformats.org/officeDocument/2006/relationships/audio" Target="../media/audio4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6.gif"/><Relationship Id="rId11" Type="http://schemas.openxmlformats.org/officeDocument/2006/relationships/image" Target="../media/image11.gif"/><Relationship Id="rId5" Type="http://schemas.openxmlformats.org/officeDocument/2006/relationships/image" Target="../media/image5.gif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slide" Target="slide7.xml"/><Relationship Id="rId3" Type="http://schemas.openxmlformats.org/officeDocument/2006/relationships/notesSlide" Target="../notesSlides/notesSlide3.xml"/><Relationship Id="rId7" Type="http://schemas.openxmlformats.org/officeDocument/2006/relationships/slide" Target="slide6.xml"/><Relationship Id="rId12" Type="http://schemas.openxmlformats.org/officeDocument/2006/relationships/image" Target="../media/image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11" Type="http://schemas.openxmlformats.org/officeDocument/2006/relationships/slide" Target="slide5.xml"/><Relationship Id="rId5" Type="http://schemas.openxmlformats.org/officeDocument/2006/relationships/image" Target="../media/image9.png"/><Relationship Id="rId15" Type="http://schemas.openxmlformats.org/officeDocument/2006/relationships/image" Target="../media/image13.png"/><Relationship Id="rId10" Type="http://schemas.openxmlformats.org/officeDocument/2006/relationships/image" Target="../media/image6.gif"/><Relationship Id="rId4" Type="http://schemas.openxmlformats.org/officeDocument/2006/relationships/image" Target="../media/image12.png"/><Relationship Id="rId9" Type="http://schemas.openxmlformats.org/officeDocument/2006/relationships/slide" Target="slide8.xml"/><Relationship Id="rId14" Type="http://schemas.openxmlformats.org/officeDocument/2006/relationships/image" Target="../media/image1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5" Type="http://schemas.openxmlformats.org/officeDocument/2006/relationships/image" Target="../media/image4.jpeg"/><Relationship Id="rId10" Type="http://schemas.openxmlformats.org/officeDocument/2006/relationships/slide" Target="slide9.xml"/><Relationship Id="rId4" Type="http://schemas.openxmlformats.org/officeDocument/2006/relationships/audio" Target="../media/audio1.wav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9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9.png"/><Relationship Id="rId12" Type="http://schemas.openxmlformats.org/officeDocument/2006/relationships/slide" Target="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4.jpeg"/><Relationship Id="rId11" Type="http://schemas.openxmlformats.org/officeDocument/2006/relationships/image" Target="../media/image18.gif"/><Relationship Id="rId5" Type="http://schemas.openxmlformats.org/officeDocument/2006/relationships/audio" Target="../media/audio3.wav"/><Relationship Id="rId10" Type="http://schemas.openxmlformats.org/officeDocument/2006/relationships/image" Target="../media/image17.jpeg"/><Relationship Id="rId4" Type="http://schemas.openxmlformats.org/officeDocument/2006/relationships/audio" Target="../media/audio2.wav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9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9.png"/><Relationship Id="rId12" Type="http://schemas.openxmlformats.org/officeDocument/2006/relationships/slide" Target="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4.jpeg"/><Relationship Id="rId11" Type="http://schemas.openxmlformats.org/officeDocument/2006/relationships/image" Target="../media/image18.gif"/><Relationship Id="rId5" Type="http://schemas.openxmlformats.org/officeDocument/2006/relationships/audio" Target="../media/audio3.wav"/><Relationship Id="rId10" Type="http://schemas.openxmlformats.org/officeDocument/2006/relationships/image" Target="../media/image17.jpeg"/><Relationship Id="rId4" Type="http://schemas.openxmlformats.org/officeDocument/2006/relationships/audio" Target="../media/audio2.wav"/><Relationship Id="rId9" Type="http://schemas.openxmlformats.org/officeDocument/2006/relationships/image" Target="../media/image16.jpeg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9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9.png"/><Relationship Id="rId12" Type="http://schemas.openxmlformats.org/officeDocument/2006/relationships/slide" Target="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4.jpeg"/><Relationship Id="rId11" Type="http://schemas.openxmlformats.org/officeDocument/2006/relationships/image" Target="../media/image18.gif"/><Relationship Id="rId5" Type="http://schemas.openxmlformats.org/officeDocument/2006/relationships/audio" Target="../media/audio3.wav"/><Relationship Id="rId10" Type="http://schemas.openxmlformats.org/officeDocument/2006/relationships/image" Target="../media/image17.jpeg"/><Relationship Id="rId4" Type="http://schemas.openxmlformats.org/officeDocument/2006/relationships/audio" Target="../media/audio2.wav"/><Relationship Id="rId9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9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9.png"/><Relationship Id="rId12" Type="http://schemas.openxmlformats.org/officeDocument/2006/relationships/slide" Target="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4.jpeg"/><Relationship Id="rId11" Type="http://schemas.openxmlformats.org/officeDocument/2006/relationships/image" Target="../media/image18.gif"/><Relationship Id="rId5" Type="http://schemas.openxmlformats.org/officeDocument/2006/relationships/audio" Target="../media/audio3.wav"/><Relationship Id="rId10" Type="http://schemas.openxmlformats.org/officeDocument/2006/relationships/image" Target="../media/image17.jpeg"/><Relationship Id="rId4" Type="http://schemas.openxmlformats.org/officeDocument/2006/relationships/audio" Target="../media/audio2.wav"/><Relationship Id="rId9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audio" Target="../media/media1.mp3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microsoft.com/office/2007/relationships/media" Target="../media/media1.mp3"/><Relationship Id="rId1" Type="http://schemas.openxmlformats.org/officeDocument/2006/relationships/tags" Target="../tags/tag10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2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=""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3" y="-2877247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=""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3693110" y="1654928"/>
            <a:ext cx="6667130" cy="83094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 KẾT NỐI TRI THỨC VỚI CUỘC SỐNG</a:t>
            </a:r>
          </a:p>
          <a:p>
            <a:pPr algn="ctr"/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=""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5"/>
            <a:ext cx="10095932" cy="1262829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=""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=""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27735" y="1920975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000" b="1" smtClean="0">
                  <a:solidFill>
                    <a:srgbClr val="ED2F6A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  <a:sym typeface="+mn-lt"/>
                </a:rPr>
                <a:t>ỦY BAN NHÂN DÂN HUYỆN AN LÃO</a:t>
              </a:r>
              <a:endParaRPr lang="en-US" altLang="zh-CN" sz="2000" b="1" noProof="0" smtClean="0">
                <a:solidFill>
                  <a:srgbClr val="ED2F6A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000" b="1" u="sng" noProof="0" smtClean="0">
                  <a:solidFill>
                    <a:srgbClr val="ED2F6A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  <a:sym typeface="+mn-lt"/>
                </a:rPr>
                <a:t>TRƯỜNG TIỂU HỌC QUANG TRUNG</a:t>
              </a:r>
              <a:endParaRPr kumimoji="0" lang="zh-CN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=""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3854388" y="4008990"/>
            <a:ext cx="6667130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Bùi Thị Nhã</a:t>
            </a:r>
          </a:p>
          <a:p>
            <a:pPr algn="ctr"/>
            <a:r>
              <a:rPr lang="en-US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Lớp: 2B</a:t>
            </a:r>
            <a:endParaRPr lang="en-US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5272724" y="2605510"/>
            <a:ext cx="3729874" cy="36928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r>
              <a:rPr lang="en-US" altLang="zh-CN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ĐỀ: </a:t>
            </a:r>
            <a:r>
              <a:rPr lang="en-US" altLang="zh-CN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TRƯỜNG EM</a:t>
            </a:r>
            <a:endParaRPr lang="zh-CN" altLang="en-US" sz="9600" b="1" spc="300" dirty="0">
              <a:solidFill>
                <a:srgbClr val="00B05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5382705" y="3142945"/>
            <a:ext cx="3913680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r>
              <a:rPr lang="en-US" altLang="zh-CN" sz="28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zh-CN" sz="28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9: Có bạn thật vui </a:t>
            </a:r>
            <a:endParaRPr lang="zh-CN" altLang="en-US" sz="16600" b="1" spc="300" dirty="0">
              <a:solidFill>
                <a:srgbClr val="00B05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36579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5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30888EE-05C7-4779-ABB0-E630643B495B}"/>
              </a:ext>
            </a:extLst>
          </p:cNvPr>
          <p:cNvSpPr txBox="1"/>
          <p:nvPr/>
        </p:nvSpPr>
        <p:spPr>
          <a:xfrm>
            <a:off x="391885" y="1207561"/>
            <a:ext cx="11590317" cy="3326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Nhận biết được những việc làm thể hiện tình bạn.</a:t>
            </a:r>
          </a:p>
          <a:p>
            <a:pPr algn="just">
              <a:lnSpc>
                <a:spcPct val="150000"/>
              </a:lnSpc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Biết nói những lời phù hợp khi giao tiếp với bạn,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lắng nghe và cổ vũ khi bạn nói.</a:t>
            </a:r>
          </a:p>
          <a:p>
            <a:pPr algn="just">
              <a:lnSpc>
                <a:spcPct val="150000"/>
              </a:lnSpc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Biết chia sẻ thông tin và cảm xúc để bạn hiểu mình.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CEAF8DE-5331-4B15-9990-DFE0D38BE2A9}"/>
              </a:ext>
            </a:extLst>
          </p:cNvPr>
          <p:cNvSpPr/>
          <p:nvPr/>
        </p:nvSpPr>
        <p:spPr>
          <a:xfrm>
            <a:off x="3954483" y="285008"/>
            <a:ext cx="3800104" cy="73627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143052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05A9A53-333D-4412-9466-B77BFB1F10F4}"/>
              </a:ext>
            </a:extLst>
          </p:cNvPr>
          <p:cNvSpPr txBox="1"/>
          <p:nvPr/>
        </p:nvSpPr>
        <p:spPr>
          <a:xfrm>
            <a:off x="2520884" y="1496210"/>
            <a:ext cx="67645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kumimoji="0" lang="en-US" sz="8800" b="0" i="0" u="none" strike="noStrike" kern="1200" cap="none" spc="0" normalizeH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ĐỘNG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2595951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7D41B61-7307-485D-AC22-A5D9CB81E5B9}"/>
              </a:ext>
            </a:extLst>
          </p:cNvPr>
          <p:cNvSpPr txBox="1"/>
          <p:nvPr/>
        </p:nvSpPr>
        <p:spPr>
          <a:xfrm>
            <a:off x="1793176" y="237506"/>
            <a:ext cx="9322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Chơi trò Đứng theo hiệu lệnh hoặc Đếm chân.</a:t>
            </a:r>
            <a:endParaRPr lang="en-US" sz="3600" dirty="0">
              <a:solidFill>
                <a:srgbClr val="FF0000"/>
              </a:solidFill>
              <a:highlight>
                <a:srgbClr val="00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339DC7A-0A44-44B5-B6EA-1726B3719A29}"/>
              </a:ext>
            </a:extLst>
          </p:cNvPr>
          <p:cNvSpPr/>
          <p:nvPr/>
        </p:nvSpPr>
        <p:spPr>
          <a:xfrm>
            <a:off x="1531918" y="1056629"/>
            <a:ext cx="9155874" cy="46435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u="sng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200" b="1" u="sng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u="sng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nhóm cùng lắng nghe tiếng hô của GV hoặc người quản trò. GV hô số chân như thế nào thì các nhóm (2 người hoặc 3 người) phải co chân lên, sao cho tổng số chân của cả nhóm bằng với con số trong hiệu lệnh.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2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ý: Nếu đứng nhóm 2 người, khi GV hô: “1 chân” thì hai bạn phải cõng nhau, người cõng còn phải co một chân lên.</a:t>
            </a:r>
            <a:endParaRPr lang="en-US" sz="3200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8897032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05A9A53-333D-4412-9466-B77BFB1F10F4}"/>
              </a:ext>
            </a:extLst>
          </p:cNvPr>
          <p:cNvSpPr txBox="1"/>
          <p:nvPr/>
        </p:nvSpPr>
        <p:spPr>
          <a:xfrm>
            <a:off x="3001651" y="1524491"/>
            <a:ext cx="61329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kumimoji="0" lang="en-US" sz="8800" b="0" i="0" u="none" strike="noStrike" kern="1200" cap="none" spc="0" normalizeH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PHÁ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1502694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2A1E08A-2913-4A3C-A1D4-2F9587C4D911}"/>
              </a:ext>
            </a:extLst>
          </p:cNvPr>
          <p:cNvSpPr txBox="1"/>
          <p:nvPr/>
        </p:nvSpPr>
        <p:spPr>
          <a:xfrm>
            <a:off x="2111604" y="126486"/>
            <a:ext cx="7330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2. Sắm vai xử lí tình huống</a:t>
            </a:r>
            <a:endParaRPr lang="en-US" sz="3600" dirty="0">
              <a:highlight>
                <a:srgbClr val="00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3954B9E-326E-4CE5-8EDB-50E8140C0CCB}"/>
              </a:ext>
            </a:extLst>
          </p:cNvPr>
          <p:cNvSpPr txBox="1"/>
          <p:nvPr/>
        </p:nvSpPr>
        <p:spPr>
          <a:xfrm>
            <a:off x="2040576" y="1033153"/>
            <a:ext cx="81108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Bút bạn hỏng, em ngồi cạnh biết được, em sẽ nói gì?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F00BB67-0442-498E-8B36-0F74B55E10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8223" y="2493818"/>
            <a:ext cx="5023263" cy="3954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1315044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3954B9E-326E-4CE5-8EDB-50E8140C0CCB}"/>
              </a:ext>
            </a:extLst>
          </p:cNvPr>
          <p:cNvSpPr txBox="1"/>
          <p:nvPr/>
        </p:nvSpPr>
        <p:spPr>
          <a:xfrm>
            <a:off x="1569339" y="943167"/>
            <a:ext cx="8582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543387A-2D62-49A6-BBC8-5933990ACD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6981" y="2303813"/>
            <a:ext cx="4785756" cy="4085112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xmlns="" id="{5C1FF564-86D7-4BA6-A21F-B8CB06AE8798}"/>
              </a:ext>
            </a:extLst>
          </p:cNvPr>
          <p:cNvSpPr/>
          <p:nvPr/>
        </p:nvSpPr>
        <p:spPr>
          <a:xfrm>
            <a:off x="7813963" y="1983179"/>
            <a:ext cx="4227615" cy="1445821"/>
          </a:xfrm>
          <a:prstGeom prst="cloudCallout">
            <a:avLst>
              <a:gd name="adj1" fmla="val -50833"/>
              <a:gd name="adj2" fmla="val 492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2656111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1606550" y="2506345"/>
            <a:ext cx="8978265" cy="212365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bè cần quan tâm, chia sẻ với nhau, sẵn sàng hỗ trợ nhau và biết xin lỗi, cảm</a:t>
            </a:r>
            <a:r>
              <a:rPr lang="en-US" sz="4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 </a:t>
            </a:r>
            <a: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254" name="Text Box 6"/>
          <p:cNvSpPr txBox="1"/>
          <p:nvPr/>
        </p:nvSpPr>
        <p:spPr>
          <a:xfrm>
            <a:off x="999676" y="2600613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875367" y="939307"/>
            <a:ext cx="80829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Kết</a:t>
            </a:r>
            <a:r>
              <a:rPr kumimoji="0" lang="en-US" sz="5400" b="0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luận</a:t>
            </a:r>
            <a:endParaRPr kumimoji="0" lang="en-US" sz="5400" b="0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2" grpId="1"/>
      <p:bldP spid="53254" grpId="0"/>
      <p:bldP spid="2" grpId="0"/>
      <p:bldP spid="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05A9A53-333D-4412-9466-B77BFB1F10F4}"/>
              </a:ext>
            </a:extLst>
          </p:cNvPr>
          <p:cNvSpPr txBox="1"/>
          <p:nvPr/>
        </p:nvSpPr>
        <p:spPr>
          <a:xfrm>
            <a:off x="2384981" y="1322600"/>
            <a:ext cx="736056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kumimoji="0" lang="en-US" sz="8800" b="0" i="0" u="none" strike="noStrike" kern="1200" cap="none" spc="0" normalizeH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RỘNG VÀ TỔNG KẾT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5504099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9A6397D-D9F9-4DEB-91BD-BB92E03E5B62}"/>
              </a:ext>
            </a:extLst>
          </p:cNvPr>
          <p:cNvSpPr/>
          <p:nvPr/>
        </p:nvSpPr>
        <p:spPr>
          <a:xfrm>
            <a:off x="3047999" y="247650"/>
            <a:ext cx="5934075" cy="904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CCEF8DC-77C3-4881-9E83-A639EA2C7B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186" y="1579838"/>
            <a:ext cx="4619625" cy="304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6ABE553-A3E7-4469-AA8F-FB9496D519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5103" y="5114925"/>
            <a:ext cx="2324100" cy="14954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4BA3260-0EF8-49DE-AED1-9DCCBB34E4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2846" y="1626972"/>
            <a:ext cx="3378346" cy="27892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91FE09F-5BD0-4FD2-9207-31656EE305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72799" y="4815076"/>
            <a:ext cx="2141083" cy="20429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8783046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2" name="TextBox 9"/>
          <p:cNvSpPr txBox="1">
            <a:spLocks noChangeArrowheads="1"/>
          </p:cNvSpPr>
          <p:nvPr/>
        </p:nvSpPr>
        <p:spPr bwMode="auto">
          <a:xfrm>
            <a:off x="2715827" y="371720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6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Kết nối tri thức với cuộc số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9544358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295" y="2219314"/>
            <a:ext cx="952088" cy="87803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653" y="212286"/>
            <a:ext cx="1371600" cy="13716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1" y="709378"/>
            <a:ext cx="1371600" cy="1371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604" y="295115"/>
            <a:ext cx="1371600" cy="13716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3173" y="2658333"/>
            <a:ext cx="2835121" cy="34298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9077" y="1079275"/>
            <a:ext cx="2835121" cy="502617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5917" y="2531333"/>
            <a:ext cx="1431734" cy="1371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98774" y="2549890"/>
            <a:ext cx="92435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BẮT BƯỚM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4691462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ẤM BUÔN BÁN, CẤM REU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400339" cy="10199492"/>
          </a:xfrm>
          <a:prstGeom prst="rect">
            <a:avLst/>
          </a:prstGeom>
        </p:spPr>
      </p:pic>
      <p:pic>
        <p:nvPicPr>
          <p:cNvPr id="33" name="Vào http://fb.com/nkpowerskills tải game miễn phí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3173" y="2658333"/>
            <a:ext cx="2835121" cy="3429880"/>
          </a:xfrm>
          <a:prstGeom prst="rect">
            <a:avLst/>
          </a:prstGeom>
        </p:spPr>
      </p:pic>
      <p:pic>
        <p:nvPicPr>
          <p:cNvPr id="34" name="ĐC SHARE MIỄN PHÍ BỞI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9077" y="1079275"/>
            <a:ext cx="2835121" cy="5026177"/>
          </a:xfrm>
          <a:prstGeom prst="rect">
            <a:avLst/>
          </a:prstGeom>
        </p:spPr>
      </p:pic>
      <p:pic>
        <p:nvPicPr>
          <p:cNvPr id="21" name="CẤM BUÔN BÁN, CẤM REUP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516" y="1357153"/>
            <a:ext cx="952088" cy="878037"/>
          </a:xfrm>
          <a:prstGeom prst="rect">
            <a:avLst/>
          </a:prstGeom>
        </p:spPr>
      </p:pic>
      <p:pic>
        <p:nvPicPr>
          <p:cNvPr id="23" name="Vào http://fb.com/nkpowerskills tải game miễn phí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653" y="212286"/>
            <a:ext cx="1371600" cy="1371600"/>
          </a:xfrm>
          <a:prstGeom prst="rect">
            <a:avLst/>
          </a:prstGeom>
        </p:spPr>
      </p:pic>
      <p:pic>
        <p:nvPicPr>
          <p:cNvPr id="26" name="CẤM BUÔN BÁN, CẤM REUP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604" y="295115"/>
            <a:ext cx="1371600" cy="1371600"/>
          </a:xfrm>
          <a:prstGeom prst="rect">
            <a:avLst/>
          </a:prstGeom>
        </p:spPr>
      </p:pic>
      <p:pic>
        <p:nvPicPr>
          <p:cNvPr id="31" name="Vào http://fb.com/nkpowerskills tải game miễn phí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9541" y="1908239"/>
            <a:ext cx="1431734" cy="1371600"/>
          </a:xfrm>
          <a:prstGeom prst="rect">
            <a:avLst/>
          </a:prstGeom>
        </p:spPr>
      </p:pic>
      <p:pic>
        <p:nvPicPr>
          <p:cNvPr id="3" name="ĐC SHARE MIỄN PHÍ BỞI NK POWERSKILLS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42675" y="3688225"/>
            <a:ext cx="12443014" cy="58770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1405175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732 -0.13565 L -0.26732 -0.13541 C -0.27891 -0.13518 -0.29011 -0.13472 -0.30131 -0.1331 C -0.31224 -0.13194 -0.31107 -0.12963 -0.32123 -0.12477 C -0.32605 -0.12268 -0.33073 -0.12129 -0.33529 -0.11921 C -0.3487 -0.10069 -0.34206 -0.10532 -0.35326 -0.1 C -0.35599 -0.09722 -0.35899 -0.09514 -0.3612 -0.09166 C -0.36302 -0.08958 -0.36315 -0.08541 -0.36524 -0.08333 C -0.36771 -0.08125 -0.37071 -0.08125 -0.37318 -0.08055 C -0.37917 -0.07963 -0.38516 -0.07893 -0.39115 -0.07778 C -0.39688 -0.07546 -0.40092 -0.07291 -0.40717 -0.07222 C -0.41263 -0.07199 -0.41784 -0.07222 -0.42305 -0.07222 " pathEditMode="relative" rAng="0" ptsTypes="AAAAAAAAAAAA">
                                      <p:cBhvr>
                                        <p:cTn id="1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86" y="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0.00023 L 3.95833E-6 0.00023 C -0.00547 -0.0074 -0.01081 -0.01412 -0.01563 -0.02129 C -0.01901 -0.02615 -0.02188 -0.03194 -0.02539 -0.03634 C -0.02735 -0.03912 -0.02969 -0.04028 -0.03112 -0.04236 C -0.0336 -0.04629 -0.03464 -0.05139 -0.03698 -0.0544 C -0.03946 -0.0574 -0.04258 -0.05833 -0.0448 -0.06041 C -0.04727 -0.06319 -0.0487 -0.0669 -0.05065 -0.06944 C -0.05261 -0.07222 -0.05456 -0.07361 -0.05651 -0.07546 C -0.05795 -0.07847 -0.05886 -0.0824 -0.06029 -0.08449 C -0.06381 -0.08981 -0.07032 -0.09328 -0.07396 -0.09653 C -0.07813 -0.10046 -0.08555 -0.10856 -0.08555 -0.10833 " pathEditMode="relative" rAng="0" ptsTypes="AAAAAAAAAAAA">
                                      <p:cBhvr>
                                        <p:cTn id="2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84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555 -0.10833 L -0.08555 -0.10833 C -0.08946 -0.10555 -0.09323 -0.10231 -0.09675 -0.09907 C -0.10079 -0.0949 -0.10261 -0.09143 -0.10743 -0.08796 C -0.10951 -0.08657 -0.11185 -0.08541 -0.11394 -0.08403 C -0.11472 -0.0824 -0.11472 -0.08078 -0.11589 -0.07916 C -0.11836 -0.07708 -0.12175 -0.075 -0.12461 -0.07315 C -0.12618 -0.07176 -0.12787 -0.07083 -0.12878 -0.06944 C -0.1323 -0.0662 -0.13568 -0.06319 -0.13763 -0.05949 C -0.13855 -0.05833 -0.13881 -0.05694 -0.13972 -0.05578 C -0.14102 -0.05463 -0.14297 -0.05347 -0.14375 -0.05208 C -0.14571 -0.05046 -0.14662 -0.04791 -0.14818 -0.04583 C -0.15196 -0.04213 -0.15873 -0.03727 -0.16329 -0.03356 C -0.16407 -0.03171 -0.1642 -0.0294 -0.16563 -0.02731 C -0.16654 -0.02615 -0.16901 -0.02546 -0.16993 -0.02361 C -0.17214 -0.0206 -0.17149 -0.01643 -0.17396 -0.01273 C -0.17592 -0.01065 -0.18217 -0.00555 -0.18477 -0.00301 C -0.18568 -0.00023 -0.18633 0.00278 -0.18698 0.00579 C -0.18763 0.00695 -0.18881 0.0081 -0.18907 0.00949 C -0.1905 0.01366 -0.1905 0.01736 -0.19141 0.02176 C -0.19193 0.02292 -0.1931 0.02547 -0.1931 0.02593 " pathEditMode="relative" rAng="0" ptsTypes="AAAAAAAAAAAAAAAAAAAAA">
                                      <p:cBhvr>
                                        <p:cTn id="3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78" y="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31 0.02593 L -0.1931 0.03449 C -0.24636 -0.15509 -0.22344 -0.11227 -0.31732 0.02593 C -0.32019 0.02593 -0.32461 0.09908 -0.32461 0.11366 " pathEditMode="relative" rAng="0" ptsTypes="AAAA">
                                      <p:cBhvr>
                                        <p:cTn id="4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76" y="-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737 0.11088 L -0.33737 0.11134 C -0.33737 0.10926 -0.33737 0.07292 -0.33581 0.06644 L -0.33425 0.05903 C -0.33412 0.05648 -0.33399 0.05394 -0.3336 0.05162 C -0.33099 0.03171 -0.3323 0.04653 -0.3293 0.02963 C -0.32865 0.02546 -0.32839 0.0206 -0.32761 0.01736 C -0.32722 0.01482 -0.32657 0.01412 -0.32605 0.01227 C -0.32526 0.00903 -0.32461 0.00533 -0.32383 0.00255 C -0.32331 0.00023 -0.32266 -0.00069 -0.32214 -0.00255 C -0.32149 -0.00555 -0.32084 -0.00995 -0.31993 -0.01227 C -0.31927 -0.01481 -0.3181 -0.01528 -0.31719 -0.01736 C -0.31342 -0.02685 -0.31667 -0.02268 -0.31276 -0.03472 C -0.3125 -0.03588 -0.31172 -0.03634 -0.3112 -0.03704 C -0.30964 -0.04259 -0.30873 -0.04491 -0.30743 -0.05185 C -0.3056 -0.06157 -0.30717 -0.05764 -0.30469 -0.06412 C -0.30209 -0.07083 -0.30261 -0.06805 -0.29974 -0.07384 C -0.29857 -0.07639 -0.29766 -0.07963 -0.29649 -0.08125 C -0.29584 -0.08264 -0.29493 -0.08287 -0.29427 -0.0838 C -0.2931 -0.08542 -0.29167 -0.0875 -0.29037 -0.08866 L -0.28607 -0.09375 C -0.28503 -0.10116 -0.28516 -0.10185 -0.28334 -0.10602 C -0.28282 -0.10717 -0.2823 -0.10717 -0.28164 -0.10856 C -0.2806 -0.11134 -0.27956 -0.11551 -0.27839 -0.11829 C -0.278 -0.11967 -0.27735 -0.11991 -0.2767 -0.12083 C -0.27149 -0.13241 -0.28034 -0.11805 -0.27175 -0.13079 C -0.27032 -0.1331 -0.2698 -0.13403 -0.26797 -0.13565 C -0.26784 -0.13565 -0.26771 -0.13565 -0.26732 -0.13565 " pathEditMode="relative" rAng="0" ptsTypes="AAAAAAAAAAAAAAAAAAAAAAAAAAAA">
                                      <p:cBhvr>
                                        <p:cTn id="5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-1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27673" y="2645163"/>
            <a:ext cx="2835121" cy="34298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250683" y="1048866"/>
            <a:ext cx="2835121" cy="5026177"/>
          </a:xfrm>
          <a:prstGeom prst="rect">
            <a:avLst/>
          </a:prstGeom>
        </p:spPr>
      </p:pic>
      <p:pic>
        <p:nvPicPr>
          <p:cNvPr id="12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122" y="313385"/>
            <a:ext cx="4461296" cy="446129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clrChange>
              <a:clrFrom>
                <a:srgbClr val="754C28"/>
              </a:clrFrom>
              <a:clrTo>
                <a:srgbClr val="754C2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6018" y="4344312"/>
            <a:ext cx="12228018" cy="3196897"/>
          </a:xfrm>
          <a:prstGeom prst="rect">
            <a:avLst/>
          </a:prstGeom>
        </p:spPr>
      </p:pic>
      <p:sp>
        <p:nvSpPr>
          <p:cNvPr id="3" name="Rectangle 2">
            <a:hlinkClick r:id="rId10" action="ppaction://hlinksldjump"/>
            <a:extLst>
              <a:ext uri="{FF2B5EF4-FFF2-40B4-BE49-F238E27FC236}">
                <a16:creationId xmlns:a16="http://schemas.microsoft.com/office/drawing/2014/main" xmlns="" id="{BD8F750C-B9AB-46E9-A569-B38F2B73E969}"/>
              </a:ext>
            </a:extLst>
          </p:cNvPr>
          <p:cNvSpPr/>
          <p:nvPr/>
        </p:nvSpPr>
        <p:spPr>
          <a:xfrm>
            <a:off x="9416143" y="6075043"/>
            <a:ext cx="2416628" cy="78295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Đến</a:t>
            </a:r>
            <a:r>
              <a:rPr lang="en-US" sz="2800" b="1" dirty="0"/>
              <a:t> </a:t>
            </a:r>
            <a:r>
              <a:rPr lang="en-US" sz="2800" b="1" dirty="0" err="1"/>
              <a:t>bài</a:t>
            </a:r>
            <a:r>
              <a:rPr lang="en-US" sz="2800" b="1" dirty="0"/>
              <a:t> </a:t>
            </a:r>
            <a:r>
              <a:rPr lang="en-US" sz="2800" b="1" dirty="0" err="1"/>
              <a:t>mới</a:t>
            </a:r>
            <a:endParaRPr lang="en-US" sz="28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7799082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3173" y="2658333"/>
            <a:ext cx="2835121" cy="34298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9077" y="1079275"/>
            <a:ext cx="2835121" cy="502617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73394" y="412955"/>
            <a:ext cx="10176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Tờ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tiền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mệnh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giá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nhất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49678" y="521975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500.00đ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07422" y="418180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100.00đ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D. 50.000đ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200.00đ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62472" y="384057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76272" y="491088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40977" y="1033488"/>
            <a:ext cx="4191061" cy="419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Káº¿t quáº£ hÃ¬nh áº£nh cho home icon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3064571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3173" y="2658333"/>
            <a:ext cx="2835121" cy="34298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9077" y="1079275"/>
            <a:ext cx="2835121" cy="502617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8932" y="412955"/>
            <a:ext cx="10855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Tờ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tiền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in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Vườn quốc gia Yok Đôn Đắk Lắc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49678" y="521975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1000đ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07422" y="418180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2000đ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D.. 5000đ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500đ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62472" y="384057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76272" y="491088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40977" y="1033488"/>
            <a:ext cx="4191061" cy="419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Káº¿t quáº£ hÃ¬nh áº£nh cho home icon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355C645-2A7F-4AEB-A2E5-08122053473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96348" y="1124730"/>
            <a:ext cx="3838575" cy="15906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4256888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3173" y="2658333"/>
            <a:ext cx="2835121" cy="34298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9077" y="1079275"/>
            <a:ext cx="2835121" cy="50261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73394" y="412955"/>
            <a:ext cx="10176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Tờ</a:t>
            </a: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tiền</a:t>
            </a: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nào</a:t>
            </a: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in </a:t>
            </a:r>
            <a:r>
              <a:rPr lang="en-US" sz="40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hình</a:t>
            </a: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Xưởng</a:t>
            </a: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dệt</a:t>
            </a: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Nam </a:t>
            </a:r>
            <a:r>
              <a:rPr lang="en-US" sz="40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Định</a:t>
            </a: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?</a:t>
            </a:r>
            <a:endParaRPr lang="vi-VN" sz="4000" dirty="0">
              <a:solidFill>
                <a:prstClr val="white"/>
              </a:solidFill>
              <a:latin typeface="Montserrat Alternates Black" panose="00000A00000000000000" pitchFamily="50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C. 2000đ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B. 500đ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D. 5000đ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1000đ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70101" y="1081971"/>
            <a:ext cx="4191061" cy="419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Káº¿t quáº£ hÃ¬nh áº£nh cho home icon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2267232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3173" y="2658333"/>
            <a:ext cx="2835121" cy="34298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9077" y="1079275"/>
            <a:ext cx="2835121" cy="50261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73394" y="412955"/>
            <a:ext cx="10176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Đồng</a:t>
            </a: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tiền</a:t>
            </a: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nào</a:t>
            </a: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có</a:t>
            </a: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mệnh</a:t>
            </a: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giá</a:t>
            </a: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nhỏ</a:t>
            </a: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nhất</a:t>
            </a: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71600" y="526660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D. </a:t>
            </a: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100đ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1000đ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660298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200đ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500đ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55599" y="392122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495773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82378" y="1024418"/>
            <a:ext cx="4191061" cy="419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Káº¿t quáº£ hÃ¬nh áº£nh cho home icon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028347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:a16="http://schemas.microsoft.com/office/drawing/2014/main" xmlns="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:a16="http://schemas.microsoft.com/office/drawing/2014/main" xmlns="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xmlns="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>
            <a:extLst>
              <a:ext uri="{FF2B5EF4-FFF2-40B4-BE49-F238E27FC236}">
                <a16:creationId xmlns:a16="http://schemas.microsoft.com/office/drawing/2014/main" xmlns="" id="{EB2DF17D-C5CC-49B2-8406-C457717141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:a16="http://schemas.microsoft.com/office/drawing/2014/main" xmlns="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:a16="http://schemas.microsoft.com/office/drawing/2014/main" xmlns="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>
            <a:extLst>
              <a:ext uri="{FF2B5EF4-FFF2-40B4-BE49-F238E27FC236}">
                <a16:creationId xmlns:a16="http://schemas.microsoft.com/office/drawing/2014/main" xmlns="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4"/>
            <a:ext cx="8711808" cy="1785066"/>
          </a:xfrm>
          <a:prstGeom prst="rect">
            <a:avLst/>
          </a:prstGeom>
        </p:spPr>
      </p:pic>
      <p:pic>
        <p:nvPicPr>
          <p:cNvPr id="342" name="图片 341">
            <a:extLst>
              <a:ext uri="{FF2B5EF4-FFF2-40B4-BE49-F238E27FC236}">
                <a16:creationId xmlns:a16="http://schemas.microsoft.com/office/drawing/2014/main" xmlns="" id="{8C4D4476-2B96-44B2-B380-773DF982CC6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363" y="4764800"/>
            <a:ext cx="4825912" cy="1658646"/>
          </a:xfrm>
          <a:prstGeom prst="rect">
            <a:avLst/>
          </a:prstGeom>
        </p:spPr>
      </p:pic>
      <p:pic>
        <p:nvPicPr>
          <p:cNvPr id="349" name="Craig Duncan - Battle Hymn Of The Republic">
            <a:hlinkClick r:id="" action="ppaction://media"/>
            <a:extLst>
              <a:ext uri="{FF2B5EF4-FFF2-40B4-BE49-F238E27FC236}">
                <a16:creationId xmlns:a16="http://schemas.microsoft.com/office/drawing/2014/main" xmlns="" id="{F644EB09-1A23-4B95-B65B-41BD706716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609600" y="-11811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D8C4A39-7C67-4AFF-8E61-D939CAE0CE8D}"/>
              </a:ext>
            </a:extLst>
          </p:cNvPr>
          <p:cNvSpPr txBox="1"/>
          <p:nvPr/>
        </p:nvSpPr>
        <p:spPr>
          <a:xfrm>
            <a:off x="2668772" y="2053540"/>
            <a:ext cx="82470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Bài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9: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bạn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thật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vui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64D2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89D1355-0CE5-4851-A6F8-C7418DC51A6A}"/>
              </a:ext>
            </a:extLst>
          </p:cNvPr>
          <p:cNvSpPr/>
          <p:nvPr/>
        </p:nvSpPr>
        <p:spPr>
          <a:xfrm>
            <a:off x="4231759" y="16041"/>
            <a:ext cx="4752754" cy="53685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7677625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5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9"/>
                </p:tgtEl>
              </p:cMediaNode>
            </p:audio>
          </p:childTnLst>
        </p:cTn>
      </p:par>
    </p:tnLst>
    <p:bldLst>
      <p:bldP spid="2" grpId="0"/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A58A031-8CA4-4AF8-9571-67571C1AB040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Ս\uFFFD\u0004{A126BDFF-15C2-4984-8D5F-67C3521194DC}&quot;,&quot;C:\\Users\\STD_NHA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Lớp 2B. Bài 9. Có bạn thật vui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9983E3A-B947-441F-9035-B625D727EC5A}:28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DE56E97-B9D3-4C33-8D2C-F7216D3D6E0F}:28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FF7A87E-25CB-43FF-905A-8D0BF4DAD39F}:26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6BFF083-103B-487C-9ED8-964E489143DC}:29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0F867BB-90A5-4015-8698-856A74673B96}:27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F443DC2-14A5-4766-B2F9-2D60CA2640BB}:29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E579D97-F296-4145-9162-B0FC457B049E}:29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746D723-065A-41F4-94E8-ADAACFD9322C}:28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25D4541-07CD-4E99-BA55-45DDF265079F}:27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313A8CD-150F-4F20-A3E7-F9E0B4310B1F}:27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710BEF1-DDD2-4F8B-8FCB-55622090DCBF}:35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2FCB9CC-F59A-4EAC-8C2A-5223B6B3112B}:35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02D92F4-CAC4-4752-9F01-D1FD866C53AA}:25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28B5ABC-38A4-461E-A2F4-3B1EA4CBFE58}:25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AD64E26-421E-431D-9215-843300EC478A}:25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AE30AC1-6EB4-4A08-AADA-14635C78F9F0}:2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AA1F9B7-E6F4-4471-98F2-BCDE6B8C4BF8}:26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4D359B6-EC20-4102-94E6-8BC3E3DF5E1B}:26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8CDAE51-2368-4B8A-B8F5-43AA453510C5}:263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426</Words>
  <Application>Microsoft Office PowerPoint</Application>
  <PresentationFormat>Widescreen</PresentationFormat>
  <Paragraphs>70</Paragraphs>
  <Slides>19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Microsoft YaHei</vt:lpstr>
      <vt:lpstr>Microsoft YaHei</vt:lpstr>
      <vt:lpstr>SimSun</vt:lpstr>
      <vt:lpstr>.VnAvant</vt:lpstr>
      <vt:lpstr>Arial</vt:lpstr>
      <vt:lpstr>Bungee Inline</vt:lpstr>
      <vt:lpstr>Calibri</vt:lpstr>
      <vt:lpstr>Montserrat Alternates Black</vt:lpstr>
      <vt:lpstr>Times New Roman</vt:lpstr>
      <vt:lpstr>等线</vt:lpstr>
      <vt:lpstr>包图主题2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Lớp 2B. Bài 9. Có bạn thật vui</dc:title>
  <dc:creator>tran thao</dc:creator>
  <cp:lastModifiedBy>STD_NHA</cp:lastModifiedBy>
  <cp:revision>14</cp:revision>
  <dcterms:created xsi:type="dcterms:W3CDTF">2021-06-11T14:30:21Z</dcterms:created>
  <dcterms:modified xsi:type="dcterms:W3CDTF">2024-11-03T07:15:55Z</dcterms:modified>
</cp:coreProperties>
</file>