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5" r:id="rId2"/>
    <p:sldId id="299" r:id="rId3"/>
    <p:sldId id="480" r:id="rId4"/>
    <p:sldId id="419" r:id="rId5"/>
    <p:sldId id="498" r:id="rId6"/>
    <p:sldId id="500" r:id="rId7"/>
    <p:sldId id="501" r:id="rId8"/>
    <p:sldId id="502" r:id="rId9"/>
    <p:sldId id="499" r:id="rId10"/>
    <p:sldId id="487" r:id="rId11"/>
    <p:sldId id="471" r:id="rId12"/>
    <p:sldId id="503" r:id="rId13"/>
    <p:sldId id="489" r:id="rId14"/>
    <p:sldId id="482" r:id="rId15"/>
    <p:sldId id="497" r:id="rId16"/>
    <p:sldId id="488" r:id="rId17"/>
    <p:sldId id="491" r:id="rId18"/>
    <p:sldId id="479" r:id="rId19"/>
    <p:sldId id="504" r:id="rId20"/>
    <p:sldId id="492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2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2.gif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2.gif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23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268432"/>
            <a:ext cx="3714750" cy="176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011330" y="2529464"/>
            <a:ext cx="3975633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1713CB"/>
                </a:solidFill>
                <a:cs typeface="Times New Roman" panose="02020603050405020304" pitchFamily="18" charset="0"/>
              </a:rPr>
              <a:t>CHỦ </a:t>
            </a:r>
            <a:r>
              <a:rPr lang="en-US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ĐỀ </a:t>
            </a:r>
            <a:r>
              <a:rPr lang="en-US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3200" b="1" dirty="0" smtClean="0">
                <a:solidFill>
                  <a:srgbClr val="1713CB"/>
                </a:solidFill>
                <a:cs typeface="Times New Roman" panose="02020603050405020304" pitchFamily="18" charset="0"/>
              </a:rPr>
              <a:t>- TIẾT </a:t>
            </a:r>
            <a:r>
              <a:rPr lang="en-US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2 </a:t>
            </a:r>
            <a:endParaRPr lang="en-US" altLang="en-US" sz="32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267502" y="5813488"/>
            <a:ext cx="5053149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chemeClr val="accent4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chemeClr val="accent4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 smtClean="0">
                <a:solidFill>
                  <a:schemeClr val="accent4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: Đỗ </a:t>
            </a:r>
            <a:r>
              <a:rPr lang="en-US" altLang="en-US" sz="2800" b="1" dirty="0" err="1" smtClean="0">
                <a:solidFill>
                  <a:schemeClr val="accent4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solidFill>
                  <a:schemeClr val="accent4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Tuyết</a:t>
            </a:r>
            <a:r>
              <a:rPr lang="en-US" altLang="en-US" sz="2800" b="1" dirty="0" smtClean="0">
                <a:solidFill>
                  <a:schemeClr val="accent4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Na</a:t>
            </a:r>
            <a:endParaRPr lang="en-US" altLang="en-US" sz="2800" b="1" dirty="0">
              <a:solidFill>
                <a:schemeClr val="accent4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68" y="545379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5287690" y="3326358"/>
            <a:ext cx="5130279" cy="22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40793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11270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038"/>
            <a:ext cx="9644063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161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 CON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7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9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357188"/>
            <a:ext cx="575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nhạc cụ?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13326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3338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13339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13396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9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1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4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5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6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13340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13341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4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6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9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0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1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1332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3414713" y="1714500"/>
            <a:ext cx="47148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843213" y="1214438"/>
            <a:ext cx="5214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080" y="125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ÁO ÁN 1 2020-2021\HÌNH SOẠN GIÁO ÁN\Học hát\CHAO NGUOI BAN MOI DEN\Picture1 - Copy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513"/>
            <a:ext cx="92868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/>
          <a:stretch>
            <a:fillRect/>
          </a:stretch>
        </p:blipFill>
        <p:spPr bwMode="auto">
          <a:xfrm>
            <a:off x="469900" y="2571750"/>
            <a:ext cx="100726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1700213" y="1285875"/>
            <a:ext cx="2428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57525" y="1785938"/>
            <a:ext cx="528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CHÀO NGƯỜI BẠN MỚI ĐẾN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1700213" y="2428875"/>
            <a:ext cx="29289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025" y="2786063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TRỐNG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NGƯỜI BẠN MỚI ĐẾN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428625"/>
            <a:ext cx="575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bài hát?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6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1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1827213" y="2500313"/>
            <a:ext cx="7588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95250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ÁT MẪU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5232" y="1092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THEO NHẠC ĐỆM</a:t>
            </a:r>
          </a:p>
          <a:p>
            <a:pPr eaLnBrk="1" hangingPunct="1"/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  <a:endParaRPr lang="en-US" altLang="en-US" sz="55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</a:t>
            </a:r>
          </a:p>
          <a:p>
            <a:pPr eaLnBrk="1" hangingPunct="1"/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</a:t>
            </a:r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418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7169</TotalTime>
  <Words>108</Words>
  <Application>Microsoft Office PowerPoint</Application>
  <PresentationFormat>Custom</PresentationFormat>
  <Paragraphs>29</Paragraphs>
  <Slides>20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STD_DELL</cp:lastModifiedBy>
  <cp:revision>597</cp:revision>
  <dcterms:created xsi:type="dcterms:W3CDTF">2010-04-30T18:19:48Z</dcterms:created>
  <dcterms:modified xsi:type="dcterms:W3CDTF">2024-11-06T00:42:47Z</dcterms:modified>
</cp:coreProperties>
</file>