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92"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1364"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C3FD3-71B6-4CF9-98D9-25350A5FE331}" type="datetimeFigureOut">
              <a:rPr lang="en-US" smtClean="0"/>
              <a:t>16/10/2024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8F02E-5C37-44D4-9FF8-802C22B2636C}" type="slidenum">
              <a:rPr lang="en-US" smtClean="0"/>
              <a:t>‹#›</a:t>
            </a:fld>
            <a:endParaRPr lang="en-US"/>
          </a:p>
        </p:txBody>
      </p:sp>
    </p:spTree>
    <p:extLst>
      <p:ext uri="{BB962C8B-B14F-4D97-AF65-F5344CB8AC3E}">
        <p14:creationId xmlns:p14="http://schemas.microsoft.com/office/powerpoint/2010/main" val="87611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28F02E-5C37-44D4-9FF8-802C22B2636C}" type="slidenum">
              <a:rPr lang="en-US" smtClean="0"/>
              <a:t>1</a:t>
            </a:fld>
            <a:endParaRPr lang="en-US"/>
          </a:p>
        </p:txBody>
      </p:sp>
    </p:spTree>
    <p:extLst>
      <p:ext uri="{BB962C8B-B14F-4D97-AF65-F5344CB8AC3E}">
        <p14:creationId xmlns:p14="http://schemas.microsoft.com/office/powerpoint/2010/main" val="41074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16/10/2024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Lst>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885787" y="407015"/>
            <a:ext cx="7697555" cy="707886"/>
          </a:xfrm>
          <a:prstGeom prst="rect">
            <a:avLst/>
          </a:prstGeom>
          <a:noFill/>
        </p:spPr>
        <p:txBody>
          <a:bodyPr wrap="none" lIns="91440" tIns="45720" rIns="91440" bIns="45720">
            <a:spAutoFit/>
          </a:bodyPr>
          <a:lstStyle/>
          <a:p>
            <a:pPr algn="ctr"/>
            <a:r>
              <a:rPr lang="en-US" sz="4000" b="1" dirty="0" smtClean="0">
                <a:ln w="28575">
                  <a:solidFill>
                    <a:schemeClr val="accent2">
                      <a:lumMod val="60000"/>
                      <a:lumOff val="40000"/>
                    </a:schemeClr>
                  </a:solidFill>
                  <a:prstDash val="solid"/>
                </a:ln>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50000" t="50000" r="50000" b="50000"/>
                  </a:path>
                  <a:tileRect/>
                </a:gradFill>
                <a:effectLst>
                  <a:outerShdw dist="38100" dir="2700000" algn="tl" rotWithShape="0">
                    <a:schemeClr val="accent2"/>
                  </a:outerShdw>
                </a:effectLst>
              </a:rPr>
              <a:t>TRƯỜNG TIỂU HỌC QUANG TRUNG</a:t>
            </a:r>
            <a:endParaRPr lang="en-US" sz="4000" b="1" cap="none" spc="0" dirty="0">
              <a:ln w="28575">
                <a:solidFill>
                  <a:schemeClr val="accent2">
                    <a:lumMod val="60000"/>
                    <a:lumOff val="40000"/>
                  </a:schemeClr>
                </a:solidFill>
                <a:prstDash val="solid"/>
              </a:ln>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50000" t="50000" r="50000" b="50000"/>
                </a:path>
                <a:tileRect/>
              </a:gradFill>
              <a:effectLst>
                <a:outerShdw dist="38100" dir="2700000" algn="tl" rotWithShape="0">
                  <a:schemeClr val="accent2"/>
                </a:outerShdw>
              </a:effectLst>
            </a:endParaRPr>
          </a:p>
        </p:txBody>
      </p:sp>
      <p:sp>
        <p:nvSpPr>
          <p:cNvPr id="4" name="Rectangle 3"/>
          <p:cNvSpPr/>
          <p:nvPr/>
        </p:nvSpPr>
        <p:spPr>
          <a:xfrm>
            <a:off x="2483382" y="1410454"/>
            <a:ext cx="4052776" cy="769441"/>
          </a:xfrm>
          <a:prstGeom prst="rect">
            <a:avLst/>
          </a:prstGeom>
        </p:spPr>
        <p:txBody>
          <a:bodyPr wrap="none">
            <a:spAutoFit/>
          </a:bodyPr>
          <a:lstStyle/>
          <a:p>
            <a:pPr algn="ctr"/>
            <a:r>
              <a:rPr lang="en-US" sz="4400" b="1" dirty="0">
                <a:ln w="10160">
                  <a:solidFill>
                    <a:schemeClr val="accent2">
                      <a:lumMod val="60000"/>
                      <a:lumOff val="40000"/>
                    </a:schemeClr>
                  </a:solidFill>
                  <a:prstDash val="solid"/>
                </a:ln>
                <a:gradFill flip="none" rotWithShape="1">
                  <a:gsLst>
                    <a:gs pos="0">
                      <a:srgbClr val="FF9966">
                        <a:shade val="30000"/>
                        <a:satMod val="115000"/>
                      </a:srgbClr>
                    </a:gs>
                    <a:gs pos="50000">
                      <a:srgbClr val="FF9966">
                        <a:shade val="67500"/>
                        <a:satMod val="115000"/>
                      </a:srgbClr>
                    </a:gs>
                    <a:gs pos="100000">
                      <a:srgbClr val="FF9966">
                        <a:shade val="100000"/>
                        <a:satMod val="115000"/>
                      </a:srgbClr>
                    </a:gs>
                  </a:gsLst>
                  <a:lin ang="2700000" scaled="1"/>
                  <a:tileRect/>
                </a:gradFill>
                <a:effectLst>
                  <a:outerShdw blurRad="38100" dist="22860" dir="5400000" algn="tl" rotWithShape="0">
                    <a:srgbClr val="000000">
                      <a:alpha val="30000"/>
                    </a:srgbClr>
                  </a:outerShdw>
                </a:effectLst>
              </a:rPr>
              <a:t>MÔN: MĨ THUẬT</a:t>
            </a:r>
          </a:p>
        </p:txBody>
      </p:sp>
      <p:sp>
        <p:nvSpPr>
          <p:cNvPr id="5" name="Rectangle 4"/>
          <p:cNvSpPr/>
          <p:nvPr/>
        </p:nvSpPr>
        <p:spPr>
          <a:xfrm>
            <a:off x="3501801" y="2591415"/>
            <a:ext cx="201593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LỚP: 1</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Rectangle 5"/>
          <p:cNvSpPr/>
          <p:nvPr/>
        </p:nvSpPr>
        <p:spPr>
          <a:xfrm>
            <a:off x="1726346" y="4424105"/>
            <a:ext cx="5752280" cy="584775"/>
          </a:xfrm>
          <a:prstGeom prst="rect">
            <a:avLst/>
          </a:prstGeom>
          <a:noFill/>
        </p:spPr>
        <p:txBody>
          <a:bodyPr wrap="none" lIns="91440" tIns="45720" rIns="91440" bIns="45720">
            <a:spAutoFit/>
          </a:bodyPr>
          <a:lstStyle/>
          <a:p>
            <a:pPr algn="ct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Thị</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Ngọc</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a:t>
            </a:r>
            <a:endPar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5233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4"/>
          <a:stretch>
            <a:fillRect/>
          </a:stretch>
        </p:blipFill>
        <p:spPr>
          <a:xfrm>
            <a:off x="297070" y="287575"/>
            <a:ext cx="1914792" cy="1476581"/>
          </a:xfrm>
          <a:prstGeom prst="rect">
            <a:avLst/>
          </a:prstGeom>
        </p:spPr>
      </p:pic>
      <p:pic>
        <p:nvPicPr>
          <p:cNvPr id="4" name="Picture 3"/>
          <p:cNvPicPr>
            <a:picLocks noChangeAspect="1"/>
          </p:cNvPicPr>
          <p:nvPr/>
        </p:nvPicPr>
        <p:blipFill>
          <a:blip r:embed="rId5"/>
          <a:stretch>
            <a:fillRect/>
          </a:stretch>
        </p:blipFill>
        <p:spPr>
          <a:xfrm>
            <a:off x="2211862" y="1306892"/>
            <a:ext cx="4334480" cy="457264"/>
          </a:xfrm>
          <a:prstGeom prst="rect">
            <a:avLst/>
          </a:prstGeom>
        </p:spPr>
      </p:pic>
      <p:pic>
        <p:nvPicPr>
          <p:cNvPr id="5" name="Picture 4"/>
          <p:cNvPicPr>
            <a:picLocks noChangeAspect="1"/>
          </p:cNvPicPr>
          <p:nvPr/>
        </p:nvPicPr>
        <p:blipFill>
          <a:blip r:embed="rId6"/>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tăm</a:t>
            </a:r>
            <a:r>
              <a:rPr lang="en-US" sz="1600" b="1" dirty="0" smtClean="0">
                <a:solidFill>
                  <a:srgbClr val="FF0000"/>
                </a:solidFill>
              </a:rPr>
              <a:t> </a:t>
            </a:r>
            <a:r>
              <a:rPr lang="en-US" sz="1600" b="1" dirty="0" err="1" smtClean="0">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ngón</a:t>
            </a:r>
            <a:r>
              <a:rPr lang="en-US" sz="1600" b="1" dirty="0" smtClean="0">
                <a:solidFill>
                  <a:srgbClr val="FF0000"/>
                </a:solidFill>
              </a:rPr>
              <a:t> </a:t>
            </a:r>
            <a:r>
              <a:rPr lang="en-US" sz="1600" b="1" dirty="0" err="1" smtClean="0">
                <a:solidFill>
                  <a:srgbClr val="FF0000"/>
                </a:solidFill>
              </a:rPr>
              <a:t>tay</a:t>
            </a:r>
            <a:endParaRPr lang="en-US" sz="1600" b="1" dirty="0">
              <a:solidFill>
                <a:srgbClr val="FF0000"/>
              </a:solidFill>
            </a:endParaRPr>
          </a:p>
        </p:txBody>
      </p:sp>
    </p:spTree>
    <p:custDataLst>
      <p:tags r:id="rId1"/>
    </p:custDataLst>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gắn</a:t>
            </a:r>
            <a:r>
              <a:rPr lang="en-US" sz="1600" b="1" dirty="0" smtClean="0">
                <a:solidFill>
                  <a:srgbClr val="FF0000"/>
                </a:solidFill>
              </a:rPr>
              <a:t> </a:t>
            </a:r>
            <a:r>
              <a:rPr lang="en-US" sz="1600" b="1" dirty="0" err="1" smtClean="0">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5"/>
          <a:stretch>
            <a:fillRect/>
          </a:stretch>
        </p:blipFill>
        <p:spPr>
          <a:xfrm>
            <a:off x="2090332" y="5686900"/>
            <a:ext cx="6058746" cy="438211"/>
          </a:xfrm>
          <a:prstGeom prst="rect">
            <a:avLst/>
          </a:prstGeom>
        </p:spPr>
      </p:pic>
      <p:pic>
        <p:nvPicPr>
          <p:cNvPr id="6" name="Picture 5"/>
          <p:cNvPicPr>
            <a:picLocks noChangeAspect="1"/>
          </p:cNvPicPr>
          <p:nvPr/>
        </p:nvPicPr>
        <p:blipFill>
          <a:blip r:embed="rId6"/>
          <a:stretch>
            <a:fillRect/>
          </a:stretch>
        </p:blipFill>
        <p:spPr>
          <a:xfrm>
            <a:off x="710360" y="5062845"/>
            <a:ext cx="1379972" cy="1064158"/>
          </a:xfrm>
          <a:prstGeom prst="rect">
            <a:avLst/>
          </a:prstGeom>
        </p:spPr>
      </p:pic>
    </p:spTree>
    <p:custDataLst>
      <p:tags r:id="rId1"/>
    </p:custDataLst>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vi-VN" sz="2400" b="1" dirty="0" smtClean="0">
                <a:solidFill>
                  <a:schemeClr val="tx1"/>
                </a:solidFill>
              </a:rPr>
              <a:t>:</a:t>
            </a:r>
            <a:r>
              <a:rPr lang="en-US" sz="2400" b="1" dirty="0" smtClean="0">
                <a:solidFill>
                  <a:schemeClr val="tx1"/>
                </a:solidFill>
              </a:rPr>
              <a:t> </a:t>
            </a:r>
            <a:r>
              <a:rPr lang="vi-VN" sz="2400" dirty="0" smtClean="0">
                <a:solidFill>
                  <a:schemeClr val="tx1"/>
                </a:solidFill>
              </a:rPr>
              <a:t>Chấm </a:t>
            </a:r>
            <a:r>
              <a:rPr lang="vi-VN" sz="2400" dirty="0">
                <a:solidFill>
                  <a:schemeClr val="tx1"/>
                </a:solidFill>
              </a:rPr>
              <a:t>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r>
              <a:rPr lang="vi-VN" sz="2400" dirty="0" smtClean="0">
                <a:solidFill>
                  <a:schemeClr val="tx1"/>
                </a:solidFill>
              </a:rPr>
              <a:t>.</a:t>
            </a:r>
            <a:endParaRPr lang="vi-VN" sz="2400" dirty="0">
              <a:solidFill>
                <a:schemeClr val="tx1"/>
              </a:solidFill>
            </a:endParaRP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custDataLst>
      <p:tags r:id="rId1"/>
    </p:custDataLst>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377083" y="396856"/>
            <a:ext cx="1436604" cy="1284655"/>
          </a:xfrm>
          <a:prstGeom prst="rect">
            <a:avLst/>
          </a:prstGeom>
        </p:spPr>
      </p:pic>
      <p:pic>
        <p:nvPicPr>
          <p:cNvPr id="4" name="Picture 3"/>
          <p:cNvPicPr>
            <a:picLocks noChangeAspect="1"/>
          </p:cNvPicPr>
          <p:nvPr/>
        </p:nvPicPr>
        <p:blipFill>
          <a:blip r:embed="rId5"/>
          <a:stretch>
            <a:fillRect/>
          </a:stretch>
        </p:blipFill>
        <p:spPr>
          <a:xfrm>
            <a:off x="1813687" y="1111806"/>
            <a:ext cx="6477472" cy="569705"/>
          </a:xfrm>
          <a:prstGeom prst="rect">
            <a:avLst/>
          </a:prstGeom>
        </p:spPr>
      </p:pic>
      <p:pic>
        <p:nvPicPr>
          <p:cNvPr id="5" name="Picture 4"/>
          <p:cNvPicPr>
            <a:picLocks noChangeAspect="1"/>
          </p:cNvPicPr>
          <p:nvPr/>
        </p:nvPicPr>
        <p:blipFill>
          <a:blip r:embed="rId6"/>
          <a:stretch>
            <a:fillRect/>
          </a:stretch>
        </p:blipFill>
        <p:spPr>
          <a:xfrm>
            <a:off x="362241" y="1797926"/>
            <a:ext cx="7928918" cy="4173963"/>
          </a:xfrm>
          <a:prstGeom prst="rect">
            <a:avLst/>
          </a:prstGeom>
        </p:spPr>
      </p:pic>
    </p:spTree>
    <p:custDataLst>
      <p:tags r:id="rId1"/>
    </p:custDataLst>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204039" y="625061"/>
            <a:ext cx="1283813" cy="1211823"/>
          </a:xfrm>
          <a:prstGeom prst="rect">
            <a:avLst/>
          </a:prstGeom>
        </p:spPr>
      </p:pic>
      <p:pic>
        <p:nvPicPr>
          <p:cNvPr id="4" name="Picture 3"/>
          <p:cNvPicPr>
            <a:picLocks noChangeAspect="1"/>
          </p:cNvPicPr>
          <p:nvPr/>
        </p:nvPicPr>
        <p:blipFill>
          <a:blip r:embed="rId5"/>
          <a:stretch>
            <a:fillRect/>
          </a:stretch>
        </p:blipFill>
        <p:spPr>
          <a:xfrm>
            <a:off x="1487852" y="1465357"/>
            <a:ext cx="7535327" cy="371527"/>
          </a:xfrm>
          <a:prstGeom prst="rect">
            <a:avLst/>
          </a:prstGeom>
        </p:spPr>
      </p:pic>
      <p:pic>
        <p:nvPicPr>
          <p:cNvPr id="5" name="Picture 4"/>
          <p:cNvPicPr>
            <a:picLocks noChangeAspect="1"/>
          </p:cNvPicPr>
          <p:nvPr/>
        </p:nvPicPr>
        <p:blipFill>
          <a:blip r:embed="rId6"/>
          <a:stretch>
            <a:fillRect/>
          </a:stretch>
        </p:blipFill>
        <p:spPr>
          <a:xfrm>
            <a:off x="1035311" y="2207769"/>
            <a:ext cx="7383163" cy="3296322"/>
          </a:xfrm>
          <a:prstGeom prst="rect">
            <a:avLst/>
          </a:prstGeom>
        </p:spPr>
      </p:pic>
    </p:spTree>
    <p:custDataLst>
      <p:tags r:id="rId1"/>
    </p:custDataLst>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Sản</a:t>
            </a:r>
            <a:r>
              <a:rPr lang="en-US" b="1" dirty="0" smtClean="0">
                <a:solidFill>
                  <a:srgbClr val="FF0000"/>
                </a:solidFill>
              </a:rPr>
              <a:t> </a:t>
            </a:r>
            <a:r>
              <a:rPr lang="en-US" b="1" dirty="0" err="1" smtClean="0">
                <a:solidFill>
                  <a:srgbClr val="FF0000"/>
                </a:solidFill>
              </a:rPr>
              <a:t>phẩm</a:t>
            </a:r>
            <a:r>
              <a:rPr lang="en-US" b="1" dirty="0" smtClean="0">
                <a:solidFill>
                  <a:srgbClr val="FF0000"/>
                </a:solidFill>
              </a:rPr>
              <a:t> </a:t>
            </a:r>
            <a:r>
              <a:rPr lang="en-US" b="1" dirty="0" err="1" smtClean="0">
                <a:solidFill>
                  <a:srgbClr val="FF0000"/>
                </a:solidFill>
              </a:rPr>
              <a:t>của</a:t>
            </a:r>
            <a:r>
              <a:rPr lang="en-US" b="1" dirty="0" smtClean="0">
                <a:solidFill>
                  <a:srgbClr val="FF0000"/>
                </a:solidFill>
              </a:rPr>
              <a:t> </a:t>
            </a:r>
            <a:r>
              <a:rPr lang="en-US" b="1" dirty="0" err="1" smtClean="0">
                <a:solidFill>
                  <a:srgbClr val="FF0000"/>
                </a:solidFill>
              </a:rPr>
              <a:t>học</a:t>
            </a:r>
            <a:r>
              <a:rPr lang="en-US" b="1" dirty="0" smtClean="0">
                <a:solidFill>
                  <a:srgbClr val="FF0000"/>
                </a:solidFill>
              </a:rPr>
              <a:t> </a:t>
            </a:r>
            <a:r>
              <a:rPr lang="en-US" b="1" dirty="0" err="1" smtClean="0">
                <a:solidFill>
                  <a:srgbClr val="FF0000"/>
                </a:solidFill>
              </a:rPr>
              <a:t>sinh</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yếu</a:t>
            </a:r>
            <a:r>
              <a:rPr lang="en-US" b="1" dirty="0" smtClean="0">
                <a:solidFill>
                  <a:srgbClr val="FF0000"/>
                </a:solidFill>
              </a:rPr>
              <a:t> </a:t>
            </a:r>
            <a:r>
              <a:rPr lang="en-US" b="1" dirty="0" err="1" smtClean="0">
                <a:solidFill>
                  <a:srgbClr val="FF0000"/>
                </a:solidFill>
              </a:rPr>
              <a:t>tố</a:t>
            </a:r>
            <a:r>
              <a:rPr lang="en-US" b="1" dirty="0" smtClean="0">
                <a:solidFill>
                  <a:srgbClr val="FF0000"/>
                </a:solidFill>
              </a:rPr>
              <a:t> </a:t>
            </a:r>
            <a:r>
              <a:rPr lang="en-US" b="1" dirty="0" err="1" smtClean="0">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4"/>
          <a:stretch>
            <a:fillRect/>
          </a:stretch>
        </p:blipFill>
        <p:spPr>
          <a:xfrm>
            <a:off x="5231356" y="505474"/>
            <a:ext cx="3647598" cy="2400951"/>
          </a:xfrm>
          <a:prstGeom prst="rect">
            <a:avLst/>
          </a:prstGeom>
        </p:spPr>
      </p:pic>
      <p:pic>
        <p:nvPicPr>
          <p:cNvPr id="8" name="Picture 7"/>
          <p:cNvPicPr>
            <a:picLocks noChangeAspect="1"/>
          </p:cNvPicPr>
          <p:nvPr/>
        </p:nvPicPr>
        <p:blipFill>
          <a:blip r:embed="rId5"/>
          <a:stretch>
            <a:fillRect/>
          </a:stretch>
        </p:blipFill>
        <p:spPr>
          <a:xfrm>
            <a:off x="306111" y="1457658"/>
            <a:ext cx="3193294" cy="4021185"/>
          </a:xfrm>
          <a:prstGeom prst="rect">
            <a:avLst/>
          </a:prstGeom>
        </p:spPr>
      </p:pic>
      <p:pic>
        <p:nvPicPr>
          <p:cNvPr id="9" name="Picture 8"/>
          <p:cNvPicPr>
            <a:picLocks noChangeAspect="1"/>
          </p:cNvPicPr>
          <p:nvPr/>
        </p:nvPicPr>
        <p:blipFill>
          <a:blip r:embed="rId6"/>
          <a:stretch>
            <a:fillRect/>
          </a:stretch>
        </p:blipFill>
        <p:spPr>
          <a:xfrm>
            <a:off x="3698210" y="3049218"/>
            <a:ext cx="2794239" cy="3673545"/>
          </a:xfrm>
          <a:prstGeom prst="rect">
            <a:avLst/>
          </a:prstGeom>
        </p:spPr>
      </p:pic>
    </p:spTree>
    <p:custDataLst>
      <p:tags r:id="rId1"/>
    </p:custDataLst>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1035312" y="831273"/>
            <a:ext cx="7276260" cy="1819065"/>
          </a:xfrm>
          <a:prstGeom prst="rect">
            <a:avLst/>
          </a:prstGeom>
        </p:spPr>
      </p:pic>
      <p:pic>
        <p:nvPicPr>
          <p:cNvPr id="5" name="Picture 4"/>
          <p:cNvPicPr>
            <a:picLocks noChangeAspect="1"/>
          </p:cNvPicPr>
          <p:nvPr/>
        </p:nvPicPr>
        <p:blipFill>
          <a:blip r:embed="rId5"/>
          <a:stretch>
            <a:fillRect/>
          </a:stretch>
        </p:blipFill>
        <p:spPr>
          <a:xfrm>
            <a:off x="2071387" y="2920902"/>
            <a:ext cx="5439534" cy="1771897"/>
          </a:xfrm>
          <a:prstGeom prst="rect">
            <a:avLst/>
          </a:prstGeom>
        </p:spPr>
      </p:pic>
    </p:spTree>
    <p:custDataLst>
      <p:tags r:id="rId1"/>
    </p:custDataLst>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278154" y="537143"/>
            <a:ext cx="1157682" cy="1131666"/>
          </a:xfrm>
          <a:prstGeom prst="rect">
            <a:avLst/>
          </a:prstGeom>
        </p:spPr>
      </p:pic>
      <p:pic>
        <p:nvPicPr>
          <p:cNvPr id="4" name="Picture 3"/>
          <p:cNvPicPr>
            <a:picLocks noChangeAspect="1"/>
          </p:cNvPicPr>
          <p:nvPr/>
        </p:nvPicPr>
        <p:blipFill>
          <a:blip r:embed="rId5"/>
          <a:stretch>
            <a:fillRect/>
          </a:stretch>
        </p:blipFill>
        <p:spPr>
          <a:xfrm>
            <a:off x="1435836" y="1030545"/>
            <a:ext cx="4296375" cy="638264"/>
          </a:xfrm>
          <a:prstGeom prst="rect">
            <a:avLst/>
          </a:prstGeom>
        </p:spPr>
      </p:pic>
      <p:pic>
        <p:nvPicPr>
          <p:cNvPr id="5" name="Picture 4"/>
          <p:cNvPicPr>
            <a:picLocks noChangeAspect="1"/>
          </p:cNvPicPr>
          <p:nvPr/>
        </p:nvPicPr>
        <p:blipFill>
          <a:blip r:embed="rId6"/>
          <a:stretch>
            <a:fillRect/>
          </a:stretch>
        </p:blipFill>
        <p:spPr>
          <a:xfrm>
            <a:off x="785931" y="4387112"/>
            <a:ext cx="3305604" cy="2164384"/>
          </a:xfrm>
          <a:prstGeom prst="rect">
            <a:avLst/>
          </a:prstGeom>
        </p:spPr>
      </p:pic>
      <p:pic>
        <p:nvPicPr>
          <p:cNvPr id="6" name="Picture 5"/>
          <p:cNvPicPr>
            <a:picLocks noChangeAspect="1"/>
          </p:cNvPicPr>
          <p:nvPr/>
        </p:nvPicPr>
        <p:blipFill>
          <a:blip r:embed="rId7"/>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bọ</a:t>
            </a:r>
            <a:r>
              <a:rPr lang="en-US" sz="1600" b="1" dirty="0" smtClean="0">
                <a:solidFill>
                  <a:schemeClr val="bg1"/>
                </a:solidFill>
              </a:rPr>
              <a:t> </a:t>
            </a:r>
            <a:r>
              <a:rPr lang="en-US" sz="1600" b="1" dirty="0" err="1" smtClean="0">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8"/>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9"/>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Con </a:t>
            </a:r>
            <a:r>
              <a:rPr lang="en-US" sz="1600" b="1" dirty="0" err="1" smtClean="0">
                <a:solidFill>
                  <a:srgbClr val="FF0000"/>
                </a:solidFill>
              </a:rPr>
              <a:t>hươu</a:t>
            </a:r>
            <a:endParaRPr lang="en-US" sz="1600" b="1" dirty="0">
              <a:solidFill>
                <a:srgbClr val="FF0000"/>
              </a:solidFill>
            </a:endParaRPr>
          </a:p>
        </p:txBody>
      </p:sp>
    </p:spTree>
    <p:custDataLst>
      <p:tags r:id="rId1"/>
    </p:custDataLst>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1202289" y="405325"/>
            <a:ext cx="6573167" cy="1105054"/>
          </a:xfrm>
          <a:prstGeom prst="rect">
            <a:avLst/>
          </a:prstGeom>
        </p:spPr>
      </p:pic>
      <p:pic>
        <p:nvPicPr>
          <p:cNvPr id="5" name="Picture 4"/>
          <p:cNvPicPr>
            <a:picLocks noChangeAspect="1"/>
          </p:cNvPicPr>
          <p:nvPr/>
        </p:nvPicPr>
        <p:blipFill>
          <a:blip r:embed="rId5"/>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Lá</a:t>
            </a:r>
            <a:r>
              <a:rPr lang="en-US" sz="1600" b="1" dirty="0" smtClean="0">
                <a:solidFill>
                  <a:srgbClr val="FF0000"/>
                </a:solidFill>
              </a:rPr>
              <a:t> </a:t>
            </a:r>
            <a:r>
              <a:rPr lang="en-US" sz="1600" b="1" dirty="0" err="1" smtClean="0">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6"/>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bg1"/>
                </a:solidFill>
              </a:rPr>
              <a:t>Hoa</a:t>
            </a:r>
            <a:endParaRPr lang="en-US" sz="1600" b="1" dirty="0">
              <a:solidFill>
                <a:schemeClr val="bg1"/>
              </a:solidFill>
            </a:endParaRPr>
          </a:p>
        </p:txBody>
      </p:sp>
    </p:spTree>
    <p:custDataLst>
      <p:tags r:id="rId1"/>
    </p:custDataLst>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ở </a:t>
                      </a:r>
                      <a:r>
                        <a:rPr lang="en-US" sz="3200" baseline="0" dirty="0" err="1" smtClean="0"/>
                        <a:t>đâu</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Xung</a:t>
                      </a:r>
                      <a:r>
                        <a:rPr lang="en-US" sz="3200" baseline="0" dirty="0" smtClean="0"/>
                        <a:t> </a:t>
                      </a:r>
                      <a:r>
                        <a:rPr lang="en-US" sz="3200" baseline="0" dirty="0" err="1" smtClean="0"/>
                        <a:t>quanh</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có</a:t>
                      </a:r>
                      <a:r>
                        <a:rPr lang="en-US" sz="3200" baseline="0" dirty="0" smtClean="0"/>
                        <a:t> </a:t>
                      </a:r>
                      <a:r>
                        <a:rPr lang="en-US" sz="3200" baseline="0" dirty="0" err="1" smtClean="0"/>
                        <a:t>yếu</a:t>
                      </a:r>
                      <a:r>
                        <a:rPr lang="en-US" sz="3200" baseline="0" dirty="0" smtClean="0"/>
                        <a:t> </a:t>
                      </a:r>
                      <a:r>
                        <a:rPr lang="en-US" sz="3200" baseline="0" dirty="0" err="1" smtClean="0"/>
                        <a:t>tố</a:t>
                      </a:r>
                      <a:r>
                        <a:rPr lang="en-US" sz="3200" baseline="0" dirty="0" smtClean="0"/>
                        <a:t> </a:t>
                      </a:r>
                      <a:r>
                        <a:rPr lang="en-US" sz="3200" baseline="0" dirty="0" err="1" smtClean="0"/>
                        <a:t>chấm</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dirty="0" smtClean="0"/>
                        <a:t>Ở</a:t>
                      </a:r>
                      <a:r>
                        <a:rPr lang="en-US" sz="3200" baseline="0" dirty="0" smtClean="0"/>
                        <a:t> </a:t>
                      </a:r>
                      <a:r>
                        <a:rPr lang="en-US" sz="3200" baseline="0" dirty="0" err="1" smtClean="0"/>
                        <a:t>nhà</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gì</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custDataLst>
      <p:tags r:id="rId1"/>
    </p:custDataLst>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355458" y="465631"/>
            <a:ext cx="4220164" cy="619211"/>
          </a:xfrm>
          <a:prstGeom prst="rect">
            <a:avLst/>
          </a:prstGeom>
        </p:spPr>
      </p:pic>
      <p:pic>
        <p:nvPicPr>
          <p:cNvPr id="5" name="Picture 4"/>
          <p:cNvPicPr>
            <a:picLocks noChangeAspect="1"/>
          </p:cNvPicPr>
          <p:nvPr/>
        </p:nvPicPr>
        <p:blipFill>
          <a:blip r:embed="rId5"/>
          <a:stretch>
            <a:fillRect/>
          </a:stretch>
        </p:blipFill>
        <p:spPr>
          <a:xfrm>
            <a:off x="5063206" y="3866540"/>
            <a:ext cx="3732158" cy="2433655"/>
          </a:xfrm>
          <a:prstGeom prst="rect">
            <a:avLst/>
          </a:prstGeom>
        </p:spPr>
      </p:pic>
      <p:pic>
        <p:nvPicPr>
          <p:cNvPr id="6" name="Picture 5"/>
          <p:cNvPicPr>
            <a:picLocks noChangeAspect="1"/>
          </p:cNvPicPr>
          <p:nvPr/>
        </p:nvPicPr>
        <p:blipFill>
          <a:blip r:embed="rId6"/>
          <a:stretch>
            <a:fillRect/>
          </a:stretch>
        </p:blipFill>
        <p:spPr>
          <a:xfrm>
            <a:off x="533544" y="1320526"/>
            <a:ext cx="3613635" cy="4979669"/>
          </a:xfrm>
          <a:prstGeom prst="rect">
            <a:avLst/>
          </a:prstGeom>
        </p:spPr>
      </p:pic>
      <p:pic>
        <p:nvPicPr>
          <p:cNvPr id="7" name="Picture 6"/>
          <p:cNvPicPr>
            <a:picLocks noChangeAspect="1"/>
          </p:cNvPicPr>
          <p:nvPr/>
        </p:nvPicPr>
        <p:blipFill>
          <a:blip r:embed="rId7"/>
          <a:stretch>
            <a:fillRect/>
          </a:stretch>
        </p:blipFill>
        <p:spPr>
          <a:xfrm>
            <a:off x="5656865" y="174178"/>
            <a:ext cx="2544839" cy="3518185"/>
          </a:xfrm>
          <a:prstGeom prst="rect">
            <a:avLst/>
          </a:prstGeom>
        </p:spPr>
      </p:pic>
    </p:spTree>
    <p:custDataLst>
      <p:tags r:id="rId1"/>
    </p:custDataLst>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4"/>
          <a:stretch>
            <a:fillRect/>
          </a:stretch>
        </p:blipFill>
        <p:spPr>
          <a:xfrm>
            <a:off x="491759" y="1619594"/>
            <a:ext cx="4410739" cy="3618811"/>
          </a:xfrm>
          <a:prstGeom prst="rect">
            <a:avLst/>
          </a:prstGeom>
        </p:spPr>
      </p:pic>
      <p:pic>
        <p:nvPicPr>
          <p:cNvPr id="4" name="Picture 3"/>
          <p:cNvPicPr>
            <a:picLocks noChangeAspect="1"/>
          </p:cNvPicPr>
          <p:nvPr/>
        </p:nvPicPr>
        <p:blipFill>
          <a:blip r:embed="rId5"/>
          <a:stretch>
            <a:fillRect/>
          </a:stretch>
        </p:blipFill>
        <p:spPr>
          <a:xfrm>
            <a:off x="5394258" y="449330"/>
            <a:ext cx="3099838" cy="4789075"/>
          </a:xfrm>
          <a:prstGeom prst="rect">
            <a:avLst/>
          </a:prstGeom>
        </p:spPr>
      </p:pic>
    </p:spTree>
    <p:custDataLst>
      <p:tags r:id="rId1"/>
    </p:custDataLst>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kết</a:t>
                      </a:r>
                      <a:r>
                        <a:rPr lang="en-US" sz="3200" baseline="0" dirty="0" smtClean="0"/>
                        <a:t> </a:t>
                      </a:r>
                      <a:r>
                        <a:rPr lang="en-US" sz="3200" baseline="0" dirty="0" err="1" smtClean="0"/>
                        <a:t>hợp</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những</a:t>
                      </a:r>
                      <a:r>
                        <a:rPr lang="en-US" sz="3200" baseline="0" dirty="0" smtClean="0"/>
                        <a:t> </a:t>
                      </a:r>
                      <a:r>
                        <a:rPr lang="en-US" sz="3200" baseline="0" dirty="0" err="1" smtClean="0"/>
                        <a:t>hình</a:t>
                      </a:r>
                      <a:r>
                        <a:rPr lang="en-US" sz="3200" baseline="0" dirty="0" smtClean="0"/>
                        <a:t> </a:t>
                      </a:r>
                      <a:r>
                        <a:rPr lang="en-US" sz="3200" baseline="0" dirty="0" err="1" smtClean="0"/>
                        <a:t>gì</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Nhiều</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đặt</a:t>
                      </a:r>
                      <a:r>
                        <a:rPr lang="en-US" sz="3200" baseline="0" dirty="0" smtClean="0"/>
                        <a:t> </a:t>
                      </a:r>
                      <a:r>
                        <a:rPr lang="en-US" sz="3200" baseline="0" dirty="0" err="1" smtClean="0"/>
                        <a:t>cách</a:t>
                      </a:r>
                      <a:r>
                        <a:rPr lang="en-US" sz="3200" baseline="0" dirty="0" smtClean="0"/>
                        <a:t> </a:t>
                      </a:r>
                      <a:r>
                        <a:rPr lang="en-US" sz="3200" baseline="0" dirty="0" err="1" smtClean="0"/>
                        <a:t>nhau</a:t>
                      </a:r>
                      <a:r>
                        <a:rPr lang="en-US" sz="3200" baseline="0" dirty="0" smtClean="0"/>
                        <a:t> </a:t>
                      </a:r>
                      <a:r>
                        <a:rPr lang="en-US" sz="3200" baseline="0" dirty="0" err="1" smtClean="0"/>
                        <a:t>có</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mảng</a:t>
                      </a:r>
                      <a:r>
                        <a:rPr lang="en-US" sz="3200" baseline="0" dirty="0" smtClean="0"/>
                        <a:t> </a:t>
                      </a:r>
                      <a:r>
                        <a:rPr lang="en-US" sz="3200" baseline="0" dirty="0" err="1" smtClean="0"/>
                        <a:t>màu</a:t>
                      </a:r>
                      <a:r>
                        <a:rPr lang="en-US" sz="3200" baseline="0" dirty="0" smtClean="0"/>
                        <a:t> </a:t>
                      </a:r>
                      <a:r>
                        <a:rPr lang="en-US" sz="3200" baseline="0" dirty="0" err="1" smtClean="0"/>
                        <a:t>không</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thích</a:t>
                      </a:r>
                      <a:r>
                        <a:rPr lang="en-US" sz="3200" baseline="0" dirty="0" smtClean="0"/>
                        <a:t> </a:t>
                      </a:r>
                      <a:r>
                        <a:rPr lang="en-US" sz="3200" baseline="0" dirty="0" err="1" smtClean="0"/>
                        <a:t>cách</a:t>
                      </a:r>
                      <a:r>
                        <a:rPr lang="en-US" sz="3200" baseline="0" dirty="0" smtClean="0"/>
                        <a:t> </a:t>
                      </a:r>
                      <a:r>
                        <a:rPr lang="en-US" sz="3200" baseline="0" dirty="0" err="1" smtClean="0"/>
                        <a:t>sử</a:t>
                      </a:r>
                      <a:r>
                        <a:rPr lang="en-US" sz="3200" baseline="0" dirty="0" smtClean="0"/>
                        <a:t> </a:t>
                      </a:r>
                      <a:r>
                        <a:rPr lang="en-US" sz="3200" baseline="0" dirty="0" err="1" smtClean="0"/>
                        <a:t>dụng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hình</a:t>
                      </a:r>
                      <a:r>
                        <a:rPr lang="en-US" sz="3200" baseline="0" dirty="0" smtClean="0"/>
                        <a:t> </a:t>
                      </a:r>
                      <a:r>
                        <a:rPr lang="en-US" sz="3200" baseline="0" dirty="0" err="1" smtClean="0"/>
                        <a:t>không</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custDataLst>
      <p:tags r:id="rId1"/>
    </p:custDataLst>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smtClean="0">
                <a:solidFill>
                  <a:schemeClr val="tx1"/>
                </a:solidFill>
              </a:rPr>
              <a:t>ỗi </a:t>
            </a:r>
            <a:r>
              <a:rPr lang="vi-VN" sz="2400" dirty="0">
                <a:solidFill>
                  <a:schemeClr val="tx1"/>
                </a:solidFill>
              </a:rPr>
              <a:t>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a:t>
            </a:r>
            <a:r>
              <a:rPr lang="vi-VN" sz="2400" dirty="0" smtClean="0">
                <a:solidFill>
                  <a:schemeClr val="tx1"/>
                </a:solidFill>
              </a:rPr>
              <a:t>hành</a:t>
            </a:r>
            <a:r>
              <a:rPr lang="en-US" sz="2400" dirty="0" smtClean="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custDataLst>
      <p:tags r:id="rId1"/>
    </p:custDataLst>
    <p:extLst>
      <p:ext uri="{BB962C8B-B14F-4D97-AF65-F5344CB8AC3E}">
        <p14:creationId xmlns:p14="http://schemas.microsoft.com/office/powerpoint/2010/main" val="1966454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MĨ THUẬT 1 LỚP 1 - CHỦ ĐỀ 2"/>
  <p:tag name="ISPRING_ULTRA_SCORM_COURSE_ID" val="BEC2EAD0-C968-47C4-9A9D-41B9E913263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V\uFFFD\u001C{EB4D0F27-ED78-4F99-BED0-4D0BE6554A42}&quot;,&quot;E:\\lớp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MĨ THUẬT 1 LỚP 1 - CHỦ ĐỀ 2"/>
</p:tagLst>
</file>

<file path=ppt/tags/tag10.xml><?xml version="1.0" encoding="utf-8"?>
<p:tagLst xmlns:a="http://schemas.openxmlformats.org/drawingml/2006/main" xmlns:r="http://schemas.openxmlformats.org/officeDocument/2006/relationships" xmlns:p="http://schemas.openxmlformats.org/presentationml/2006/main">
  <p:tag name="GENSWF_SLIDE_UID" val="{C3E978A5-2F81-4B59-AA37-E65255342982}:372"/>
</p:tagLst>
</file>

<file path=ppt/tags/tag11.xml><?xml version="1.0" encoding="utf-8"?>
<p:tagLst xmlns:a="http://schemas.openxmlformats.org/drawingml/2006/main" xmlns:r="http://schemas.openxmlformats.org/officeDocument/2006/relationships" xmlns:p="http://schemas.openxmlformats.org/presentationml/2006/main">
  <p:tag name="GENSWF_SLIDE_UID" val="{46F8C0C4-8587-4CF7-9A23-D0590547BD28}:366"/>
</p:tagLst>
</file>

<file path=ppt/tags/tag12.xml><?xml version="1.0" encoding="utf-8"?>
<p:tagLst xmlns:a="http://schemas.openxmlformats.org/drawingml/2006/main" xmlns:r="http://schemas.openxmlformats.org/officeDocument/2006/relationships" xmlns:p="http://schemas.openxmlformats.org/presentationml/2006/main">
  <p:tag name="GENSWF_SLIDE_UID" val="{21FF4F15-60B4-425C-8023-C9F7BEF95576}:365"/>
</p:tagLst>
</file>

<file path=ppt/tags/tag13.xml><?xml version="1.0" encoding="utf-8"?>
<p:tagLst xmlns:a="http://schemas.openxmlformats.org/drawingml/2006/main" xmlns:r="http://schemas.openxmlformats.org/officeDocument/2006/relationships" xmlns:p="http://schemas.openxmlformats.org/presentationml/2006/main">
  <p:tag name="GENSWF_SLIDE_UID" val="{C3BCE763-8407-401F-B587-DB3B19C6634D}:375"/>
</p:tagLst>
</file>

<file path=ppt/tags/tag14.xml><?xml version="1.0" encoding="utf-8"?>
<p:tagLst xmlns:a="http://schemas.openxmlformats.org/drawingml/2006/main" xmlns:r="http://schemas.openxmlformats.org/officeDocument/2006/relationships" xmlns:p="http://schemas.openxmlformats.org/presentationml/2006/main">
  <p:tag name="GENSWF_SLIDE_UID" val="{A05DF782-84D1-4A27-A233-4B32734F77BC}:364"/>
</p:tagLst>
</file>

<file path=ppt/tags/tag15.xml><?xml version="1.0" encoding="utf-8"?>
<p:tagLst xmlns:a="http://schemas.openxmlformats.org/drawingml/2006/main" xmlns:r="http://schemas.openxmlformats.org/officeDocument/2006/relationships" xmlns:p="http://schemas.openxmlformats.org/presentationml/2006/main">
  <p:tag name="GENSWF_SLIDE_UID" val="{2BBED8F4-AF7C-4B13-AD38-5CCD22308D22}:363"/>
</p:tagLst>
</file>

<file path=ppt/tags/tag16.xml><?xml version="1.0" encoding="utf-8"?>
<p:tagLst xmlns:a="http://schemas.openxmlformats.org/drawingml/2006/main" xmlns:r="http://schemas.openxmlformats.org/officeDocument/2006/relationships" xmlns:p="http://schemas.openxmlformats.org/presentationml/2006/main">
  <p:tag name="GENSWF_SLIDE_UID" val="{E37E369B-DC73-464D-9E8E-07E0E63FE39D}:376"/>
</p:tagLst>
</file>

<file path=ppt/tags/tag2.xml><?xml version="1.0" encoding="utf-8"?>
<p:tagLst xmlns:a="http://schemas.openxmlformats.org/drawingml/2006/main" xmlns:r="http://schemas.openxmlformats.org/officeDocument/2006/relationships" xmlns:p="http://schemas.openxmlformats.org/presentationml/2006/main">
  <p:tag name="GENSWF_SLIDE_UID" val="{5452B683-33A2-4FBA-B653-492C432DA4DA}:392"/>
</p:tagLst>
</file>

<file path=ppt/tags/tag3.xml><?xml version="1.0" encoding="utf-8"?>
<p:tagLst xmlns:a="http://schemas.openxmlformats.org/drawingml/2006/main" xmlns:r="http://schemas.openxmlformats.org/officeDocument/2006/relationships" xmlns:p="http://schemas.openxmlformats.org/presentationml/2006/main">
  <p:tag name="GENSWF_SLIDE_UID" val="{D82B08B0-5199-43A7-AF24-199EE9666AEB}:360"/>
</p:tagLst>
</file>

<file path=ppt/tags/tag4.xml><?xml version="1.0" encoding="utf-8"?>
<p:tagLst xmlns:a="http://schemas.openxmlformats.org/drawingml/2006/main" xmlns:r="http://schemas.openxmlformats.org/officeDocument/2006/relationships" xmlns:p="http://schemas.openxmlformats.org/presentationml/2006/main">
  <p:tag name="GENSWF_SLIDE_UID" val="{AF640B20-FFEE-47DF-958D-9D475F67CD1E}:370"/>
</p:tagLst>
</file>

<file path=ppt/tags/tag5.xml><?xml version="1.0" encoding="utf-8"?>
<p:tagLst xmlns:a="http://schemas.openxmlformats.org/drawingml/2006/main" xmlns:r="http://schemas.openxmlformats.org/officeDocument/2006/relationships" xmlns:p="http://schemas.openxmlformats.org/presentationml/2006/main">
  <p:tag name="GENSWF_SLIDE_UID" val="{C6F2D0FA-BA96-43C6-860F-82D316617348}:369"/>
</p:tagLst>
</file>

<file path=ppt/tags/tag6.xml><?xml version="1.0" encoding="utf-8"?>
<p:tagLst xmlns:a="http://schemas.openxmlformats.org/drawingml/2006/main" xmlns:r="http://schemas.openxmlformats.org/officeDocument/2006/relationships" xmlns:p="http://schemas.openxmlformats.org/presentationml/2006/main">
  <p:tag name="GENSWF_SLIDE_UID" val="{93781677-6CA9-4254-9BAF-F3F542600ED4}:373"/>
</p:tagLst>
</file>

<file path=ppt/tags/tag7.xml><?xml version="1.0" encoding="utf-8"?>
<p:tagLst xmlns:a="http://schemas.openxmlformats.org/drawingml/2006/main" xmlns:r="http://schemas.openxmlformats.org/officeDocument/2006/relationships" xmlns:p="http://schemas.openxmlformats.org/presentationml/2006/main">
  <p:tag name="GENSWF_SLIDE_UID" val="{9721EF64-3510-4835-A34B-CD51EB8DEF17}:368"/>
</p:tagLst>
</file>

<file path=ppt/tags/tag8.xml><?xml version="1.0" encoding="utf-8"?>
<p:tagLst xmlns:a="http://schemas.openxmlformats.org/drawingml/2006/main" xmlns:r="http://schemas.openxmlformats.org/officeDocument/2006/relationships" xmlns:p="http://schemas.openxmlformats.org/presentationml/2006/main">
  <p:tag name="GENSWF_SLIDE_UID" val="{58447A0C-5D46-4568-9EFF-1294C0C4742E}:367"/>
</p:tagLst>
</file>

<file path=ppt/tags/tag9.xml><?xml version="1.0" encoding="utf-8"?>
<p:tagLst xmlns:a="http://schemas.openxmlformats.org/drawingml/2006/main" xmlns:r="http://schemas.openxmlformats.org/officeDocument/2006/relationships" xmlns:p="http://schemas.openxmlformats.org/presentationml/2006/main">
  <p:tag name="GENSWF_SLIDE_UID" val="{8EE6E51D-2E97-488D-AD15-5E6C8C05ACEC}:37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802</TotalTime>
  <Words>412</Words>
  <Application>Microsoft Office PowerPoint</Application>
  <PresentationFormat>On-screen Show (4:3)</PresentationFormat>
  <Paragraphs>35</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MĨ THUẬT 1 LỚP 1 - CHỦ ĐỀ 2</dc:title>
  <dc:creator>Windows User</dc:creator>
  <cp:lastModifiedBy>Admin</cp:lastModifiedBy>
  <cp:revision>111</cp:revision>
  <dcterms:created xsi:type="dcterms:W3CDTF">2021-01-29T04:19:07Z</dcterms:created>
  <dcterms:modified xsi:type="dcterms:W3CDTF">2024-10-16T12:24:43Z</dcterms:modified>
</cp:coreProperties>
</file>