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92" r:id="rId2"/>
    <p:sldId id="387" r:id="rId3"/>
    <p:sldId id="389" r:id="rId4"/>
    <p:sldId id="388" r:id="rId5"/>
    <p:sldId id="386" r:id="rId6"/>
    <p:sldId id="385" r:id="rId7"/>
    <p:sldId id="384" r:id="rId8"/>
    <p:sldId id="383" r:id="rId9"/>
    <p:sldId id="390" r:id="rId10"/>
    <p:sldId id="391" r:id="rId11"/>
    <p:sldId id="380" r:id="rId12"/>
    <p:sldId id="379" r:id="rId13"/>
    <p:sldId id="37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35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55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07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15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80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02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45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34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01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454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87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9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21840" y="806402"/>
            <a:ext cx="7985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rPr>
              <a:t>TRƯỜNG TIỂU HỌC QUANG TRUNG</a:t>
            </a:r>
            <a:endParaRPr lang="en-US" sz="3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08217" y="1896497"/>
            <a:ext cx="36974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</a:rPr>
              <a:t>MÔN: MĨ THUẬT</a:t>
            </a:r>
            <a:endParaRPr lang="en-US" sz="4000" b="1" dirty="0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26912" y="3075057"/>
            <a:ext cx="15381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rPr>
              <a:t>LỚP: 1</a:t>
            </a:r>
            <a:endParaRPr lang="en-US" sz="4000" b="1" dirty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05760" y="4616402"/>
            <a:ext cx="7284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60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600" dirty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594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53097" y="1571862"/>
            <a:ext cx="7693050" cy="50329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sz="2400" b="1" dirty="0" err="1">
                <a:solidFill>
                  <a:schemeClr val="tx1"/>
                </a:solidFill>
              </a:rPr>
              <a:t>Trò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chơi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gợi</a:t>
            </a:r>
            <a:r>
              <a:rPr lang="en-US" sz="2400" b="1" dirty="0">
                <a:solidFill>
                  <a:schemeClr val="tx1"/>
                </a:solidFill>
              </a:rPr>
              <a:t> ý: </a:t>
            </a:r>
            <a:r>
              <a:rPr lang="en-US" sz="2400" dirty="0" err="1">
                <a:solidFill>
                  <a:schemeClr val="tx1"/>
                </a:solidFill>
              </a:rPr>
              <a:t>Nét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vẽ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kì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ảo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400" b="1" dirty="0" err="1">
                <a:solidFill>
                  <a:schemeClr val="tx1"/>
                </a:solidFill>
              </a:rPr>
              <a:t>Mục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đích</a:t>
            </a:r>
            <a:r>
              <a:rPr lang="en-US" sz="2400" b="1" dirty="0">
                <a:solidFill>
                  <a:schemeClr val="tx1"/>
                </a:solidFill>
              </a:rPr>
              <a:t>: </a:t>
            </a:r>
            <a:r>
              <a:rPr lang="en-US" sz="2400" dirty="0" err="1">
                <a:solidFill>
                  <a:schemeClr val="tx1"/>
                </a:solidFill>
              </a:rPr>
              <a:t>Học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sinh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biết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nét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vẽ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một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phẩm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thuật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400" b="1" dirty="0" err="1">
                <a:solidFill>
                  <a:schemeClr val="tx1"/>
                </a:solidFill>
              </a:rPr>
              <a:t>Cách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chơi</a:t>
            </a:r>
            <a:r>
              <a:rPr lang="en-US" sz="2400" b="1" dirty="0">
                <a:solidFill>
                  <a:schemeClr val="tx1"/>
                </a:solidFill>
              </a:rPr>
              <a:t>: </a:t>
            </a:r>
            <a:r>
              <a:rPr lang="en-US" sz="2400" dirty="0">
                <a:solidFill>
                  <a:schemeClr val="tx1"/>
                </a:solidFill>
              </a:rPr>
              <a:t>HS </a:t>
            </a:r>
            <a:r>
              <a:rPr lang="en-US" sz="2400" dirty="0" err="1">
                <a:solidFill>
                  <a:schemeClr val="tx1"/>
                </a:solidFill>
              </a:rPr>
              <a:t>lên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bảng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chỉ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loại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nét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một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phẩm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thuật</a:t>
            </a:r>
            <a:r>
              <a:rPr lang="en-US" sz="2400" dirty="0">
                <a:solidFill>
                  <a:schemeClr val="tx1"/>
                </a:solidFill>
              </a:rPr>
              <a:t> (</a:t>
            </a:r>
            <a:r>
              <a:rPr lang="en-US" sz="2400" dirty="0" err="1">
                <a:solidFill>
                  <a:schemeClr val="tx1"/>
                </a:solidFill>
              </a:rPr>
              <a:t>bài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vẽ</a:t>
            </a:r>
            <a:r>
              <a:rPr lang="en-US" sz="2400" dirty="0">
                <a:solidFill>
                  <a:schemeClr val="tx1"/>
                </a:solidFill>
              </a:rPr>
              <a:t>; </a:t>
            </a:r>
            <a:r>
              <a:rPr lang="en-US" sz="2400" dirty="0" err="1">
                <a:solidFill>
                  <a:schemeClr val="tx1"/>
                </a:solidFill>
              </a:rPr>
              <a:t>xé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dán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đắp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nổi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đất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nặn</a:t>
            </a:r>
            <a:r>
              <a:rPr lang="en-US" sz="2400" dirty="0">
                <a:solidFill>
                  <a:schemeClr val="tx1"/>
                </a:solidFill>
              </a:rPr>
              <a:t>). GV </a:t>
            </a:r>
            <a:r>
              <a:rPr lang="en-US" sz="2400" dirty="0" err="1">
                <a:solidFill>
                  <a:schemeClr val="tx1"/>
                </a:solidFill>
              </a:rPr>
              <a:t>chuẩn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phẩm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thuật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tương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ứng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với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đội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gia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400" b="1" dirty="0" err="1">
                <a:solidFill>
                  <a:schemeClr val="tx1"/>
                </a:solidFill>
              </a:rPr>
              <a:t>Cách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tiến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hành</a:t>
            </a:r>
            <a:r>
              <a:rPr lang="en-US" sz="2400" b="1" dirty="0">
                <a:solidFill>
                  <a:schemeClr val="tx1"/>
                </a:solidFill>
              </a:rPr>
              <a:t>: </a:t>
            </a:r>
            <a:r>
              <a:rPr lang="en-US" sz="2400" dirty="0" err="1">
                <a:solidFill>
                  <a:schemeClr val="tx1"/>
                </a:solidFill>
              </a:rPr>
              <a:t>mỗi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nhóm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cử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một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thành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bảng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chơi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tx1"/>
                </a:solidFill>
              </a:rPr>
              <a:t>GV </a:t>
            </a:r>
            <a:r>
              <a:rPr lang="en-US" sz="2400" dirty="0" err="1">
                <a:solidFill>
                  <a:schemeClr val="tx1"/>
                </a:solidFill>
              </a:rPr>
              <a:t>quan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sát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nhận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xét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tuyên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dương</a:t>
            </a:r>
            <a:r>
              <a:rPr lang="en-US" sz="2400" dirty="0">
                <a:solidFill>
                  <a:schemeClr val="tx1"/>
                </a:solidFill>
              </a:rPr>
              <a:t> HS </a:t>
            </a:r>
            <a:r>
              <a:rPr lang="en-US" sz="2400" dirty="0" err="1">
                <a:solidFill>
                  <a:schemeClr val="tx1"/>
                </a:solidFill>
              </a:rPr>
              <a:t>tham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gia</a:t>
            </a:r>
            <a:r>
              <a:rPr lang="en-US" sz="2400" dirty="0">
                <a:solidFill>
                  <a:schemeClr val="tx1"/>
                </a:solidFill>
              </a:rPr>
              <a:t>. HS </a:t>
            </a:r>
            <a:r>
              <a:rPr lang="en-US" sz="2400" dirty="0" err="1">
                <a:solidFill>
                  <a:schemeClr val="tx1"/>
                </a:solidFill>
              </a:rPr>
              <a:t>còn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cho</a:t>
            </a:r>
            <a:r>
              <a:rPr lang="en-US" sz="2400" dirty="0">
                <a:solidFill>
                  <a:schemeClr val="tx1"/>
                </a:solidFill>
              </a:rPr>
              <a:t> ý </a:t>
            </a:r>
            <a:r>
              <a:rPr lang="en-US" sz="2400" dirty="0" err="1">
                <a:solidFill>
                  <a:schemeClr val="tx1"/>
                </a:solidFill>
              </a:rPr>
              <a:t>kiến</a:t>
            </a:r>
            <a:r>
              <a:rPr lang="en-US" sz="2400" dirty="0">
                <a:solidFill>
                  <a:schemeClr val="tx1"/>
                </a:solidFill>
              </a:rPr>
              <a:t>. Qua </a:t>
            </a:r>
            <a:r>
              <a:rPr lang="en-US" sz="2400" dirty="0" err="1">
                <a:solidFill>
                  <a:schemeClr val="tx1"/>
                </a:solidFill>
              </a:rPr>
              <a:t>đó</a:t>
            </a:r>
            <a:r>
              <a:rPr lang="en-US" sz="2400" dirty="0">
                <a:solidFill>
                  <a:schemeClr val="tx1"/>
                </a:solidFill>
              </a:rPr>
              <a:t>, GV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thể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giúp</a:t>
            </a:r>
            <a:r>
              <a:rPr lang="en-US" sz="2400" dirty="0">
                <a:solidFill>
                  <a:schemeClr val="tx1"/>
                </a:solidFill>
              </a:rPr>
              <a:t> HS </a:t>
            </a:r>
            <a:r>
              <a:rPr lang="en-US" sz="2400" dirty="0" err="1">
                <a:solidFill>
                  <a:schemeClr val="tx1"/>
                </a:solidFill>
              </a:rPr>
              <a:t>củng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việc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biết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yếu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bài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thực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hành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58181" y="879929"/>
            <a:ext cx="1957270" cy="52143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Tổ</a:t>
            </a:r>
            <a:r>
              <a:rPr lang="en-US" b="1" dirty="0"/>
              <a:t> </a:t>
            </a:r>
            <a:r>
              <a:rPr lang="en-US" b="1" dirty="0" err="1"/>
              <a:t>chức</a:t>
            </a:r>
            <a:r>
              <a:rPr lang="en-US" b="1" dirty="0"/>
              <a:t> </a:t>
            </a:r>
            <a:r>
              <a:rPr lang="en-US" b="1" dirty="0" err="1"/>
              <a:t>trò</a:t>
            </a:r>
            <a:r>
              <a:rPr lang="en-US" b="1" dirty="0"/>
              <a:t> </a:t>
            </a:r>
            <a:r>
              <a:rPr lang="en-US" b="1" dirty="0" err="1"/>
              <a:t>chơi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795" y="304632"/>
            <a:ext cx="1255282" cy="110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61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589" y="1142018"/>
            <a:ext cx="8136420" cy="552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511" y="1840905"/>
            <a:ext cx="2697210" cy="3826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7872" y="1840905"/>
            <a:ext cx="5713222" cy="382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27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246" y="656773"/>
            <a:ext cx="1270669" cy="1211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915" y="1430405"/>
            <a:ext cx="7211431" cy="4382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65208" y="2092447"/>
            <a:ext cx="3380367" cy="54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Sản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phẩm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của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học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sinh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1" y="2803620"/>
            <a:ext cx="4476903" cy="27927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9237" y="2803620"/>
            <a:ext cx="4526011" cy="302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24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964" y="318499"/>
            <a:ext cx="10602930" cy="643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84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351" y="1427884"/>
            <a:ext cx="7975210" cy="2001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656" y="3494287"/>
            <a:ext cx="5485678" cy="174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8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105" y="1011129"/>
            <a:ext cx="1093743" cy="1062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489" y="1591751"/>
            <a:ext cx="2883143" cy="481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4105" y="2400406"/>
            <a:ext cx="8147239" cy="268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9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96384" y="5767691"/>
            <a:ext cx="5002751" cy="698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rất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nhiều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loại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nét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khác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nhau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616" y="363057"/>
            <a:ext cx="4722771" cy="26521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531" y="3232604"/>
            <a:ext cx="4105848" cy="22863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647620" y="1793272"/>
            <a:ext cx="5386945" cy="253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9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104" y="82296"/>
            <a:ext cx="3365356" cy="5192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98" y="3655347"/>
            <a:ext cx="4791765" cy="3084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807" y="3719503"/>
            <a:ext cx="5057539" cy="3020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998" y="683820"/>
            <a:ext cx="4791765" cy="274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2807" y="683820"/>
            <a:ext cx="5057538" cy="27451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36396" y="3082636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Con </a:t>
            </a:r>
            <a:r>
              <a:rPr lang="en-US" sz="1600" b="1" dirty="0" err="1">
                <a:solidFill>
                  <a:schemeClr val="bg1"/>
                </a:solidFill>
              </a:rPr>
              <a:t>cá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22355" y="3082636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Con </a:t>
            </a:r>
            <a:r>
              <a:rPr lang="en-US" sz="1600" b="1" dirty="0" err="1">
                <a:solidFill>
                  <a:schemeClr val="bg1"/>
                </a:solidFill>
              </a:rPr>
              <a:t>bướm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36396" y="6085743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 </a:t>
            </a:r>
            <a:r>
              <a:rPr lang="en-US" sz="1600" b="1" dirty="0" err="1">
                <a:solidFill>
                  <a:schemeClr val="tx1"/>
                </a:solidFill>
              </a:rPr>
              <a:t>ngựa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38814" y="3774553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 </a:t>
            </a:r>
            <a:r>
              <a:rPr lang="en-US" sz="1600" b="1" dirty="0" err="1">
                <a:solidFill>
                  <a:schemeClr val="tx1"/>
                </a:solidFill>
              </a:rPr>
              <a:t>hổ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172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844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20" y="357348"/>
            <a:ext cx="4572442" cy="2842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990" y="439897"/>
            <a:ext cx="4185589" cy="2847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1752" y="3365929"/>
            <a:ext cx="3616194" cy="3326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6469" y="3365929"/>
            <a:ext cx="2893447" cy="33262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78082" y="2853782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Lá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cây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40390" y="2800176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Hoa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37044" y="3384311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Áo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88539" y="3429000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Ba </a:t>
            </a:r>
            <a:r>
              <a:rPr lang="en-US" sz="1600" b="1" dirty="0" err="1">
                <a:solidFill>
                  <a:schemeClr val="tx1"/>
                </a:solidFill>
              </a:rPr>
              <a:t>lô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56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6" y="0"/>
            <a:ext cx="12078984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223608"/>
              </p:ext>
            </p:extLst>
          </p:nvPr>
        </p:nvGraphicFramePr>
        <p:xfrm>
          <a:off x="2162967" y="1057954"/>
          <a:ext cx="8316673" cy="4459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16673">
                  <a:extLst>
                    <a:ext uri="{9D8B030D-6E8A-4147-A177-3AD203B41FA5}">
                      <a16:colId xmlns:a16="http://schemas.microsoft.com/office/drawing/2014/main" val="2517595976"/>
                    </a:ext>
                  </a:extLst>
                </a:gridCol>
              </a:tblGrid>
              <a:tr h="8472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247405"/>
                  </a:ext>
                </a:extLst>
              </a:tr>
              <a:tr h="936446">
                <a:tc>
                  <a:txBody>
                    <a:bodyPr/>
                    <a:lstStyle/>
                    <a:p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đã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biết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loại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nét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406346"/>
                  </a:ext>
                </a:extLst>
              </a:tr>
              <a:tr h="936446">
                <a:tc>
                  <a:txBody>
                    <a:bodyPr/>
                    <a:lstStyle/>
                    <a:p>
                      <a:r>
                        <a:rPr lang="en-US" sz="3600" baseline="0" dirty="0" err="1" smtClean="0"/>
                        <a:t>Nét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trên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961806"/>
                  </a:ext>
                </a:extLst>
              </a:tr>
              <a:tr h="1739115">
                <a:tc>
                  <a:txBody>
                    <a:bodyPr/>
                    <a:lstStyle/>
                    <a:p>
                      <a:r>
                        <a:rPr lang="en-US" sz="3600" baseline="0" dirty="0" err="1" smtClean="0"/>
                        <a:t>Hãy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quan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sát</a:t>
                      </a:r>
                      <a:r>
                        <a:rPr lang="en-US" sz="3600" baseline="0" dirty="0" smtClean="0"/>
                        <a:t>, </a:t>
                      </a:r>
                      <a:r>
                        <a:rPr lang="en-US" sz="3600" baseline="0" dirty="0" err="1" smtClean="0"/>
                        <a:t>nhớ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lại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nét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ở </a:t>
                      </a:r>
                      <a:r>
                        <a:rPr lang="en-US" sz="3600" baseline="0" dirty="0" err="1" smtClean="0"/>
                        <a:t>đồ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, con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gì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đã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biết</a:t>
                      </a:r>
                      <a:r>
                        <a:rPr lang="en-US" sz="3600" baseline="0" dirty="0" smtClean="0"/>
                        <a:t> ở </a:t>
                      </a:r>
                      <a:r>
                        <a:rPr lang="en-US" sz="3600" baseline="0" dirty="0" err="1" smtClean="0"/>
                        <a:t>nhà</a:t>
                      </a:r>
                      <a:r>
                        <a:rPr lang="en-US" sz="3600" baseline="0" dirty="0" smtClean="0"/>
                        <a:t>, </a:t>
                      </a:r>
                      <a:r>
                        <a:rPr lang="en-US" sz="3600" baseline="0" dirty="0" err="1" smtClean="0"/>
                        <a:t>xung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quanh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418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4879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084" y="956669"/>
            <a:ext cx="1093791" cy="83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0084" y="1854712"/>
            <a:ext cx="2619741" cy="1781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0084" y="4262709"/>
            <a:ext cx="2658769" cy="1805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2523" y="1372713"/>
            <a:ext cx="2505425" cy="17623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6994" y="4262709"/>
            <a:ext cx="2572843" cy="17551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4382" y="3257990"/>
            <a:ext cx="2743583" cy="15051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73288" y="3702093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Tạo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nét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từ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màu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sáp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91420" y="6109361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Tạo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nét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từ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giấy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màu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91354" y="4819136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Tạo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nét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từ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đất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nặn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23494" y="3135083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Tạo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nét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từ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màu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dạ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23494" y="6091549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Tạo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nét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từ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màu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bột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228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084" y="956669"/>
            <a:ext cx="1093791" cy="832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171" y="431516"/>
            <a:ext cx="8907694" cy="61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99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930</TotalTime>
  <Words>254</Words>
  <Application>Microsoft Office PowerPoint</Application>
  <PresentationFormat>Widescreen</PresentationFormat>
  <Paragraphs>29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Algerian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129</cp:revision>
  <dcterms:created xsi:type="dcterms:W3CDTF">2021-01-29T04:19:07Z</dcterms:created>
  <dcterms:modified xsi:type="dcterms:W3CDTF">2024-10-28T07:17:03Z</dcterms:modified>
</cp:coreProperties>
</file>