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3"/>
  </p:notesMasterIdLst>
  <p:sldIdLst>
    <p:sldId id="577" r:id="rId2"/>
    <p:sldId id="406" r:id="rId3"/>
    <p:sldId id="407" r:id="rId4"/>
    <p:sldId id="555" r:id="rId5"/>
    <p:sldId id="5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558" r:id="rId18"/>
    <p:sldId id="559" r:id="rId19"/>
    <p:sldId id="560" r:id="rId20"/>
    <p:sldId id="408" r:id="rId21"/>
    <p:sldId id="533" r:id="rId22"/>
    <p:sldId id="561" r:id="rId23"/>
    <p:sldId id="535" r:id="rId24"/>
    <p:sldId id="493" r:id="rId25"/>
    <p:sldId id="494" r:id="rId26"/>
    <p:sldId id="537" r:id="rId27"/>
    <p:sldId id="562" r:id="rId28"/>
    <p:sldId id="420" r:id="rId29"/>
    <p:sldId id="563" r:id="rId30"/>
    <p:sldId id="501" r:id="rId31"/>
    <p:sldId id="429" r:id="rId32"/>
    <p:sldId id="564" r:id="rId33"/>
    <p:sldId id="463" r:id="rId34"/>
    <p:sldId id="565" r:id="rId35"/>
    <p:sldId id="430" r:id="rId36"/>
    <p:sldId id="567" r:id="rId37"/>
    <p:sldId id="566" r:id="rId38"/>
    <p:sldId id="568" r:id="rId39"/>
    <p:sldId id="465" r:id="rId40"/>
    <p:sldId id="469" r:id="rId41"/>
    <p:sldId id="569" r:id="rId42"/>
    <p:sldId id="441" r:id="rId43"/>
    <p:sldId id="411" r:id="rId44"/>
    <p:sldId id="570" r:id="rId45"/>
    <p:sldId id="571" r:id="rId46"/>
    <p:sldId id="572" r:id="rId47"/>
    <p:sldId id="573" r:id="rId48"/>
    <p:sldId id="574" r:id="rId49"/>
    <p:sldId id="575" r:id="rId50"/>
    <p:sldId id="576" r:id="rId51"/>
    <p:sldId id="579" r:id="rId52"/>
  </p:sldIdLst>
  <p:sldSz cx="18288000" cy="10287000"/>
  <p:notesSz cx="6858000" cy="9144000"/>
  <p:embeddedFontLst>
    <p:embeddedFont>
      <p:font typeface="Public Sans Bold" panose="020B0604020202020204" charset="0"/>
      <p:regular r:id="rId54"/>
    </p:embeddedFont>
    <p:embeddedFont>
      <p:font typeface="Aharoni" panose="020B0604020202020204" charset="-79"/>
      <p:bold r:id="rId55"/>
    </p:embeddedFont>
    <p:embeddedFont>
      <p:font typeface="Architects Daughter" panose="020B0604020202020204" charset="0"/>
      <p:regular r:id="rId56"/>
    </p:embeddedFont>
    <p:embeddedFont>
      <p:font typeface="Margin" charset="0"/>
      <p:regular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MTD Feliz en Vista" panose="00000500000000000000" charset="0"/>
      <p:regular r:id="rId62"/>
    </p:embeddedFont>
    <p:embeddedFont>
      <p:font typeface="Arimo Bold" panose="020B0604020202020204" charset="0"/>
      <p:regular r:id="rId63"/>
    </p:embeddedFont>
    <p:embeddedFont>
      <p:font typeface="Congenial" panose="020B0604020202020204" charset="0"/>
      <p:regular r:id="rId64"/>
      <p:bold r:id="rId65"/>
      <p:italic r:id="rId66"/>
      <p:boldItalic r:id="rId67"/>
    </p:embeddedFont>
    <p:embeddedFont>
      <p:font typeface="Abadi" panose="020B0604020202020204" charset="0"/>
      <p:regular r:id="rId68"/>
    </p:embeddedFont>
    <p:embeddedFont>
      <p:font typeface="Fredoka One" panose="020B0604020202020204" charset="0"/>
      <p:regular r:id="rId69"/>
    </p:embeddedFont>
    <p:embeddedFont>
      <p:font typeface="Josefin Slab SemiBold" panose="020B0604020202020204" charset="0"/>
      <p:bold r:id="rId70"/>
      <p:boldItalic r:id="rId7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006600"/>
    <a:srgbClr val="F8E9A0"/>
    <a:srgbClr val="CC00FF"/>
    <a:srgbClr val="FF330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91" autoAdjust="0"/>
    <p:restoredTop sz="82314" autoAdjust="0"/>
  </p:normalViewPr>
  <p:slideViewPr>
    <p:cSldViewPr>
      <p:cViewPr varScale="1">
        <p:scale>
          <a:sx n="38" d="100"/>
          <a:sy n="38" d="100"/>
        </p:scale>
        <p:origin x="85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font" Target="fonts/font17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7" Type="http://schemas.openxmlformats.org/officeDocument/2006/relationships/slide" Target="slides/slide6.xml"/><Relationship Id="rId71" Type="http://schemas.openxmlformats.org/officeDocument/2006/relationships/font" Target="fonts/font1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A76A90-5BBC-4459-8B44-5AE6575CBE7F}" type="doc">
      <dgm:prSet loTypeId="urn:microsoft.com/office/officeart/2005/8/layout/chevron2" loCatId="process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4AAD6E3-97EB-4D0A-9153-037580A0EB67}">
      <dgm:prSet phldrT="[Text]" custT="1"/>
      <dgm:spPr/>
      <dgm:t>
        <a:bodyPr/>
        <a:lstStyle/>
        <a:p>
          <a:r>
            <a:rPr lang="en-US" sz="4400" b="1" dirty="0"/>
            <a:t>01</a:t>
          </a:r>
        </a:p>
      </dgm:t>
    </dgm:pt>
    <dgm:pt modelId="{DA940237-FF31-475B-96EE-84CB105E4BFD}" type="parTrans" cxnId="{17957BB6-42D0-4890-812A-20E754D95C75}">
      <dgm:prSet/>
      <dgm:spPr/>
      <dgm:t>
        <a:bodyPr/>
        <a:lstStyle/>
        <a:p>
          <a:endParaRPr lang="en-US"/>
        </a:p>
      </dgm:t>
    </dgm:pt>
    <dgm:pt modelId="{BDE00CC1-136C-49D7-AE91-3F10175983AF}" type="sibTrans" cxnId="{17957BB6-42D0-4890-812A-20E754D95C75}">
      <dgm:prSet/>
      <dgm:spPr/>
      <dgm:t>
        <a:bodyPr/>
        <a:lstStyle/>
        <a:p>
          <a:endParaRPr lang="en-US"/>
        </a:p>
      </dgm:t>
    </dgm:pt>
    <dgm:pt modelId="{00102B94-D567-40C1-A005-04C615414674}">
      <dgm:prSet phldrT="[Text]"/>
      <dgm:spPr/>
      <dgm:t>
        <a:bodyPr/>
        <a:lstStyle/>
        <a:p>
          <a:r>
            <a:rPr lang="en-US" dirty="0"/>
            <a:t> Warm up and Review</a:t>
          </a:r>
        </a:p>
      </dgm:t>
    </dgm:pt>
    <dgm:pt modelId="{5114010A-614E-402E-B1C1-6EBDA827DD84}" type="parTrans" cxnId="{D250509B-EAEA-4BA5-B97C-671B7B2724C1}">
      <dgm:prSet/>
      <dgm:spPr/>
      <dgm:t>
        <a:bodyPr/>
        <a:lstStyle/>
        <a:p>
          <a:endParaRPr lang="en-US"/>
        </a:p>
      </dgm:t>
    </dgm:pt>
    <dgm:pt modelId="{B9C5B8B8-0321-4C89-A77E-DC83F018F80D}" type="sibTrans" cxnId="{D250509B-EAEA-4BA5-B97C-671B7B2724C1}">
      <dgm:prSet/>
      <dgm:spPr/>
      <dgm:t>
        <a:bodyPr/>
        <a:lstStyle/>
        <a:p>
          <a:endParaRPr lang="en-US"/>
        </a:p>
      </dgm:t>
    </dgm:pt>
    <dgm:pt modelId="{7717FD77-666B-44EA-997C-583E80D6852C}">
      <dgm:prSet phldrT="[Text]" custT="1"/>
      <dgm:spPr/>
      <dgm:t>
        <a:bodyPr/>
        <a:lstStyle/>
        <a:p>
          <a:r>
            <a:rPr lang="en-US" sz="4400" b="1" dirty="0"/>
            <a:t>02</a:t>
          </a:r>
        </a:p>
      </dgm:t>
    </dgm:pt>
    <dgm:pt modelId="{A6C66E1E-9CC8-472A-B3B4-D16B2D172873}" type="parTrans" cxnId="{38A3A2D0-B05F-4590-A8DD-491A84D8979B}">
      <dgm:prSet/>
      <dgm:spPr/>
      <dgm:t>
        <a:bodyPr/>
        <a:lstStyle/>
        <a:p>
          <a:endParaRPr lang="en-US"/>
        </a:p>
      </dgm:t>
    </dgm:pt>
    <dgm:pt modelId="{8CC3FF31-19D4-48F2-9C70-6EB5FE23CBB8}" type="sibTrans" cxnId="{38A3A2D0-B05F-4590-A8DD-491A84D8979B}">
      <dgm:prSet/>
      <dgm:spPr/>
      <dgm:t>
        <a:bodyPr/>
        <a:lstStyle/>
        <a:p>
          <a:endParaRPr lang="en-US"/>
        </a:p>
      </dgm:t>
    </dgm:pt>
    <dgm:pt modelId="{17E10C27-726F-443D-88FE-16ECDDB3963E}">
      <dgm:prSet phldrT="[Text]"/>
      <dgm:spPr/>
      <dgm:t>
        <a:bodyPr/>
        <a:lstStyle/>
        <a:p>
          <a:r>
            <a:rPr lang="en-US" dirty="0"/>
            <a:t> Listen and repeat.</a:t>
          </a:r>
        </a:p>
      </dgm:t>
    </dgm:pt>
    <dgm:pt modelId="{14FA252F-20DA-47DA-8828-19B96958F58B}" type="parTrans" cxnId="{79357641-7F43-484F-BA6F-C162EBEFA25E}">
      <dgm:prSet/>
      <dgm:spPr/>
      <dgm:t>
        <a:bodyPr/>
        <a:lstStyle/>
        <a:p>
          <a:endParaRPr lang="en-US"/>
        </a:p>
      </dgm:t>
    </dgm:pt>
    <dgm:pt modelId="{5AEADB10-07CB-437A-97B2-636824BE9271}" type="sibTrans" cxnId="{79357641-7F43-484F-BA6F-C162EBEFA25E}">
      <dgm:prSet/>
      <dgm:spPr/>
      <dgm:t>
        <a:bodyPr/>
        <a:lstStyle/>
        <a:p>
          <a:endParaRPr lang="en-US"/>
        </a:p>
      </dgm:t>
    </dgm:pt>
    <dgm:pt modelId="{E35302E4-8E46-4B2A-8BB6-34DE1F0745A4}">
      <dgm:prSet phldrT="[Text]" custT="1"/>
      <dgm:spPr/>
      <dgm:t>
        <a:bodyPr/>
        <a:lstStyle/>
        <a:p>
          <a:r>
            <a:rPr lang="en-US" sz="4400" b="1" dirty="0"/>
            <a:t>03</a:t>
          </a:r>
        </a:p>
      </dgm:t>
    </dgm:pt>
    <dgm:pt modelId="{BF163182-12B5-45F3-B9A2-FDA21E58B8B3}" type="parTrans" cxnId="{4EBF68B1-0DD3-4326-B2A7-35749C026A80}">
      <dgm:prSet/>
      <dgm:spPr/>
      <dgm:t>
        <a:bodyPr/>
        <a:lstStyle/>
        <a:p>
          <a:endParaRPr lang="en-US"/>
        </a:p>
      </dgm:t>
    </dgm:pt>
    <dgm:pt modelId="{E6ED0C9C-87F6-4CFF-BED2-5E846BA4AAFA}" type="sibTrans" cxnId="{4EBF68B1-0DD3-4326-B2A7-35749C026A80}">
      <dgm:prSet/>
      <dgm:spPr/>
      <dgm:t>
        <a:bodyPr/>
        <a:lstStyle/>
        <a:p>
          <a:endParaRPr lang="en-US"/>
        </a:p>
      </dgm:t>
    </dgm:pt>
    <dgm:pt modelId="{44F8F0CC-4EB0-4739-AC83-B5B1C1D34AAE}">
      <dgm:prSet phldrT="[Text]"/>
      <dgm:spPr/>
      <dgm:t>
        <a:bodyPr/>
        <a:lstStyle/>
        <a:p>
          <a:r>
            <a:rPr lang="en-US" dirty="0"/>
            <a:t> Circle, listen and check.</a:t>
          </a:r>
        </a:p>
      </dgm:t>
    </dgm:pt>
    <dgm:pt modelId="{DBFE39FA-6A1C-4793-AE67-6E3A94B3E7DD}" type="parTrans" cxnId="{D540F64A-118D-40B6-9F70-FD66F1461489}">
      <dgm:prSet/>
      <dgm:spPr/>
      <dgm:t>
        <a:bodyPr/>
        <a:lstStyle/>
        <a:p>
          <a:endParaRPr lang="en-US"/>
        </a:p>
      </dgm:t>
    </dgm:pt>
    <dgm:pt modelId="{9F9D34CA-FF4A-4F8F-8FC2-09C28C5DDFB3}" type="sibTrans" cxnId="{D540F64A-118D-40B6-9F70-FD66F1461489}">
      <dgm:prSet/>
      <dgm:spPr/>
      <dgm:t>
        <a:bodyPr/>
        <a:lstStyle/>
        <a:p>
          <a:endParaRPr lang="en-US"/>
        </a:p>
      </dgm:t>
    </dgm:pt>
    <dgm:pt modelId="{37A904CB-1ABB-4BEB-A888-9B85BA1BAA6B}">
      <dgm:prSet phldrT="[Text]" custT="1"/>
      <dgm:spPr/>
      <dgm:t>
        <a:bodyPr/>
        <a:lstStyle/>
        <a:p>
          <a:r>
            <a:rPr lang="en-US" sz="4400" b="1" dirty="0"/>
            <a:t>05</a:t>
          </a:r>
        </a:p>
      </dgm:t>
    </dgm:pt>
    <dgm:pt modelId="{346037D6-ABE3-4285-ADAF-2165AC31A4CE}" type="parTrans" cxnId="{D898D362-D759-4C8D-BC76-F2408C96D8CA}">
      <dgm:prSet/>
      <dgm:spPr/>
      <dgm:t>
        <a:bodyPr/>
        <a:lstStyle/>
        <a:p>
          <a:endParaRPr lang="en-US"/>
        </a:p>
      </dgm:t>
    </dgm:pt>
    <dgm:pt modelId="{D7589E5B-C750-40E6-9909-3643B44B1E87}" type="sibTrans" cxnId="{D898D362-D759-4C8D-BC76-F2408C96D8CA}">
      <dgm:prSet/>
      <dgm:spPr/>
      <dgm:t>
        <a:bodyPr/>
        <a:lstStyle/>
        <a:p>
          <a:endParaRPr lang="en-US"/>
        </a:p>
      </dgm:t>
    </dgm:pt>
    <dgm:pt modelId="{E2F6231E-44BF-43FD-A81E-831CBC6437B5}">
      <dgm:prSet phldrT="[Text]"/>
      <dgm:spPr/>
      <dgm:t>
        <a:bodyPr/>
        <a:lstStyle/>
        <a:p>
          <a:r>
            <a:rPr lang="en-US" dirty="0"/>
            <a:t> Fun corner and Wrap-up</a:t>
          </a:r>
        </a:p>
      </dgm:t>
    </dgm:pt>
    <dgm:pt modelId="{6B4F6B77-2A71-448D-AFFE-5B9383DC4F24}" type="parTrans" cxnId="{2EAFE62A-D72A-4FB5-A198-27BC1D4E818C}">
      <dgm:prSet/>
      <dgm:spPr/>
      <dgm:t>
        <a:bodyPr/>
        <a:lstStyle/>
        <a:p>
          <a:endParaRPr lang="en-US"/>
        </a:p>
      </dgm:t>
    </dgm:pt>
    <dgm:pt modelId="{BB2201F8-F046-45F9-B455-A7AAB295C4D6}" type="sibTrans" cxnId="{2EAFE62A-D72A-4FB5-A198-27BC1D4E818C}">
      <dgm:prSet/>
      <dgm:spPr/>
      <dgm:t>
        <a:bodyPr/>
        <a:lstStyle/>
        <a:p>
          <a:endParaRPr lang="en-US"/>
        </a:p>
      </dgm:t>
    </dgm:pt>
    <dgm:pt modelId="{AB360257-4ED5-4433-A073-EE4EFA062638}">
      <dgm:prSet phldrT="[Text]" custT="1"/>
      <dgm:spPr/>
      <dgm:t>
        <a:bodyPr/>
        <a:lstStyle/>
        <a:p>
          <a:r>
            <a:rPr lang="en-US" sz="4400" b="1" dirty="0"/>
            <a:t>04</a:t>
          </a:r>
        </a:p>
      </dgm:t>
    </dgm:pt>
    <dgm:pt modelId="{A9EB2084-5A19-4BAB-A1FD-4201AD303412}" type="parTrans" cxnId="{9746FDEB-90A5-414B-8605-2C005E6A2993}">
      <dgm:prSet/>
      <dgm:spPr/>
      <dgm:t>
        <a:bodyPr/>
        <a:lstStyle/>
        <a:p>
          <a:endParaRPr lang="en-US"/>
        </a:p>
      </dgm:t>
    </dgm:pt>
    <dgm:pt modelId="{3E3186D1-7C8C-4138-932C-7F4A9982CD02}" type="sibTrans" cxnId="{9746FDEB-90A5-414B-8605-2C005E6A2993}">
      <dgm:prSet/>
      <dgm:spPr/>
      <dgm:t>
        <a:bodyPr/>
        <a:lstStyle/>
        <a:p>
          <a:endParaRPr lang="en-US"/>
        </a:p>
      </dgm:t>
    </dgm:pt>
    <dgm:pt modelId="{7B0DF395-187F-46F0-81E9-22B35A8F4674}">
      <dgm:prSet/>
      <dgm:spPr/>
      <dgm:t>
        <a:bodyPr/>
        <a:lstStyle/>
        <a:p>
          <a:r>
            <a:rPr lang="en-US" dirty="0"/>
            <a:t> Let’s chant.</a:t>
          </a:r>
        </a:p>
      </dgm:t>
    </dgm:pt>
    <dgm:pt modelId="{2A46A543-2A6E-4898-84AB-1EEE140A61A5}" type="parTrans" cxnId="{0BFEBA2A-1F99-45DC-A733-DB64A70D76C0}">
      <dgm:prSet/>
      <dgm:spPr/>
      <dgm:t>
        <a:bodyPr/>
        <a:lstStyle/>
        <a:p>
          <a:endParaRPr lang="en-US"/>
        </a:p>
      </dgm:t>
    </dgm:pt>
    <dgm:pt modelId="{B0C75D4B-6C95-42D7-98AD-90F56E2FF95C}" type="sibTrans" cxnId="{0BFEBA2A-1F99-45DC-A733-DB64A70D76C0}">
      <dgm:prSet/>
      <dgm:spPr/>
      <dgm:t>
        <a:bodyPr/>
        <a:lstStyle/>
        <a:p>
          <a:endParaRPr lang="en-US"/>
        </a:p>
      </dgm:t>
    </dgm:pt>
    <dgm:pt modelId="{59936B3A-00EE-4962-8BE7-13C0128D5048}" type="pres">
      <dgm:prSet presAssocID="{4EA76A90-5BBC-4459-8B44-5AE6575CBE7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92D1B5A-2F98-43C3-A139-4AE2DC52C4DA}" type="pres">
      <dgm:prSet presAssocID="{F4AAD6E3-97EB-4D0A-9153-037580A0EB67}" presName="composite" presStyleCnt="0"/>
      <dgm:spPr/>
    </dgm:pt>
    <dgm:pt modelId="{D818E02B-BC08-436E-B160-8CD5AEC94236}" type="pres">
      <dgm:prSet presAssocID="{F4AAD6E3-97EB-4D0A-9153-037580A0EB67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0D973F-EAEC-4D2B-BD66-E02E941726EC}" type="pres">
      <dgm:prSet presAssocID="{F4AAD6E3-97EB-4D0A-9153-037580A0EB67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A90A8E-F29D-4412-B3B0-5CEA895E27B5}" type="pres">
      <dgm:prSet presAssocID="{BDE00CC1-136C-49D7-AE91-3F10175983AF}" presName="sp" presStyleCnt="0"/>
      <dgm:spPr/>
    </dgm:pt>
    <dgm:pt modelId="{85DF538D-1E2C-4EAF-9E25-C10F69741DD6}" type="pres">
      <dgm:prSet presAssocID="{7717FD77-666B-44EA-997C-583E80D6852C}" presName="composite" presStyleCnt="0"/>
      <dgm:spPr/>
    </dgm:pt>
    <dgm:pt modelId="{73DBA3A0-1F15-46A1-9802-AC98916DA33D}" type="pres">
      <dgm:prSet presAssocID="{7717FD77-666B-44EA-997C-583E80D6852C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9D937E-AB06-4786-B25F-39431E1E576C}" type="pres">
      <dgm:prSet presAssocID="{7717FD77-666B-44EA-997C-583E80D6852C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2CD3C3-5FEA-4F5B-A316-308C9E491A16}" type="pres">
      <dgm:prSet presAssocID="{8CC3FF31-19D4-48F2-9C70-6EB5FE23CBB8}" presName="sp" presStyleCnt="0"/>
      <dgm:spPr/>
    </dgm:pt>
    <dgm:pt modelId="{95DB1CA8-5270-4030-9E21-0FD578A067EF}" type="pres">
      <dgm:prSet presAssocID="{E35302E4-8E46-4B2A-8BB6-34DE1F0745A4}" presName="composite" presStyleCnt="0"/>
      <dgm:spPr/>
    </dgm:pt>
    <dgm:pt modelId="{B0F3892E-4C95-464C-9A1F-E77E4B8EC96B}" type="pres">
      <dgm:prSet presAssocID="{E35302E4-8E46-4B2A-8BB6-34DE1F0745A4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4E68F6-075F-43EF-9AC2-85568A55D1E0}" type="pres">
      <dgm:prSet presAssocID="{E35302E4-8E46-4B2A-8BB6-34DE1F0745A4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A12C56-6705-42AA-81DF-FCF444A3211D}" type="pres">
      <dgm:prSet presAssocID="{E6ED0C9C-87F6-4CFF-BED2-5E846BA4AAFA}" presName="sp" presStyleCnt="0"/>
      <dgm:spPr/>
    </dgm:pt>
    <dgm:pt modelId="{BDB9BEE3-BD28-4E39-BE04-3B34864AD249}" type="pres">
      <dgm:prSet presAssocID="{AB360257-4ED5-4433-A073-EE4EFA062638}" presName="composite" presStyleCnt="0"/>
      <dgm:spPr/>
    </dgm:pt>
    <dgm:pt modelId="{BDED93CC-6F54-4FA6-831A-1E3330030F7F}" type="pres">
      <dgm:prSet presAssocID="{AB360257-4ED5-4433-A073-EE4EFA062638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BBB23A-C406-4579-9F3A-C4EA7CEB7523}" type="pres">
      <dgm:prSet presAssocID="{AB360257-4ED5-4433-A073-EE4EFA062638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137CD6-80B0-4597-81D4-2E18B7FB96E7}" type="pres">
      <dgm:prSet presAssocID="{3E3186D1-7C8C-4138-932C-7F4A9982CD02}" presName="sp" presStyleCnt="0"/>
      <dgm:spPr/>
    </dgm:pt>
    <dgm:pt modelId="{C94FB813-E84A-4936-B9B6-2EDD40CDF066}" type="pres">
      <dgm:prSet presAssocID="{37A904CB-1ABB-4BEB-A888-9B85BA1BAA6B}" presName="composite" presStyleCnt="0"/>
      <dgm:spPr/>
    </dgm:pt>
    <dgm:pt modelId="{8491BCC1-B193-429B-9AF9-D7562FE5E9DA}" type="pres">
      <dgm:prSet presAssocID="{37A904CB-1ABB-4BEB-A888-9B85BA1BAA6B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982D44-42DD-478F-9CA1-A96CA0EBAC22}" type="pres">
      <dgm:prSet presAssocID="{37A904CB-1ABB-4BEB-A888-9B85BA1BAA6B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AFE62A-D72A-4FB5-A198-27BC1D4E818C}" srcId="{37A904CB-1ABB-4BEB-A888-9B85BA1BAA6B}" destId="{E2F6231E-44BF-43FD-A81E-831CBC6437B5}" srcOrd="0" destOrd="0" parTransId="{6B4F6B77-2A71-448D-AFFE-5B9383DC4F24}" sibTransId="{BB2201F8-F046-45F9-B455-A7AAB295C4D6}"/>
    <dgm:cxn modelId="{38A3A2D0-B05F-4590-A8DD-491A84D8979B}" srcId="{4EA76A90-5BBC-4459-8B44-5AE6575CBE7F}" destId="{7717FD77-666B-44EA-997C-583E80D6852C}" srcOrd="1" destOrd="0" parTransId="{A6C66E1E-9CC8-472A-B3B4-D16B2D172873}" sibTransId="{8CC3FF31-19D4-48F2-9C70-6EB5FE23CBB8}"/>
    <dgm:cxn modelId="{17957BB6-42D0-4890-812A-20E754D95C75}" srcId="{4EA76A90-5BBC-4459-8B44-5AE6575CBE7F}" destId="{F4AAD6E3-97EB-4D0A-9153-037580A0EB67}" srcOrd="0" destOrd="0" parTransId="{DA940237-FF31-475B-96EE-84CB105E4BFD}" sibTransId="{BDE00CC1-136C-49D7-AE91-3F10175983AF}"/>
    <dgm:cxn modelId="{041DD960-A849-43F1-AB28-5BD31E511C35}" type="presOf" srcId="{E2F6231E-44BF-43FD-A81E-831CBC6437B5}" destId="{2C982D44-42DD-478F-9CA1-A96CA0EBAC22}" srcOrd="0" destOrd="0" presId="urn:microsoft.com/office/officeart/2005/8/layout/chevron2"/>
    <dgm:cxn modelId="{9746FDEB-90A5-414B-8605-2C005E6A2993}" srcId="{4EA76A90-5BBC-4459-8B44-5AE6575CBE7F}" destId="{AB360257-4ED5-4433-A073-EE4EFA062638}" srcOrd="3" destOrd="0" parTransId="{A9EB2084-5A19-4BAB-A1FD-4201AD303412}" sibTransId="{3E3186D1-7C8C-4138-932C-7F4A9982CD02}"/>
    <dgm:cxn modelId="{D250509B-EAEA-4BA5-B97C-671B7B2724C1}" srcId="{F4AAD6E3-97EB-4D0A-9153-037580A0EB67}" destId="{00102B94-D567-40C1-A005-04C615414674}" srcOrd="0" destOrd="0" parTransId="{5114010A-614E-402E-B1C1-6EBDA827DD84}" sibTransId="{B9C5B8B8-0321-4C89-A77E-DC83F018F80D}"/>
    <dgm:cxn modelId="{AF95BD21-2F54-422D-9071-E5DE4BE435E6}" type="presOf" srcId="{37A904CB-1ABB-4BEB-A888-9B85BA1BAA6B}" destId="{8491BCC1-B193-429B-9AF9-D7562FE5E9DA}" srcOrd="0" destOrd="0" presId="urn:microsoft.com/office/officeart/2005/8/layout/chevron2"/>
    <dgm:cxn modelId="{40D1E4E9-DD8D-4E26-B80F-FA6FAE2A607F}" type="presOf" srcId="{7B0DF395-187F-46F0-81E9-22B35A8F4674}" destId="{DFBBB23A-C406-4579-9F3A-C4EA7CEB7523}" srcOrd="0" destOrd="0" presId="urn:microsoft.com/office/officeart/2005/8/layout/chevron2"/>
    <dgm:cxn modelId="{D898D362-D759-4C8D-BC76-F2408C96D8CA}" srcId="{4EA76A90-5BBC-4459-8B44-5AE6575CBE7F}" destId="{37A904CB-1ABB-4BEB-A888-9B85BA1BAA6B}" srcOrd="4" destOrd="0" parTransId="{346037D6-ABE3-4285-ADAF-2165AC31A4CE}" sibTransId="{D7589E5B-C750-40E6-9909-3643B44B1E87}"/>
    <dgm:cxn modelId="{79357641-7F43-484F-BA6F-C162EBEFA25E}" srcId="{7717FD77-666B-44EA-997C-583E80D6852C}" destId="{17E10C27-726F-443D-88FE-16ECDDB3963E}" srcOrd="0" destOrd="0" parTransId="{14FA252F-20DA-47DA-8828-19B96958F58B}" sibTransId="{5AEADB10-07CB-437A-97B2-636824BE9271}"/>
    <dgm:cxn modelId="{6DDDC30C-CAAD-48E5-BAE5-087388D5E3DB}" type="presOf" srcId="{44F8F0CC-4EB0-4739-AC83-B5B1C1D34AAE}" destId="{814E68F6-075F-43EF-9AC2-85568A55D1E0}" srcOrd="0" destOrd="0" presId="urn:microsoft.com/office/officeart/2005/8/layout/chevron2"/>
    <dgm:cxn modelId="{4EBF68B1-0DD3-4326-B2A7-35749C026A80}" srcId="{4EA76A90-5BBC-4459-8B44-5AE6575CBE7F}" destId="{E35302E4-8E46-4B2A-8BB6-34DE1F0745A4}" srcOrd="2" destOrd="0" parTransId="{BF163182-12B5-45F3-B9A2-FDA21E58B8B3}" sibTransId="{E6ED0C9C-87F6-4CFF-BED2-5E846BA4AAFA}"/>
    <dgm:cxn modelId="{D540F64A-118D-40B6-9F70-FD66F1461489}" srcId="{E35302E4-8E46-4B2A-8BB6-34DE1F0745A4}" destId="{44F8F0CC-4EB0-4739-AC83-B5B1C1D34AAE}" srcOrd="0" destOrd="0" parTransId="{DBFE39FA-6A1C-4793-AE67-6E3A94B3E7DD}" sibTransId="{9F9D34CA-FF4A-4F8F-8FC2-09C28C5DDFB3}"/>
    <dgm:cxn modelId="{16221063-A73B-41B6-94E3-75F159FF6EB8}" type="presOf" srcId="{F4AAD6E3-97EB-4D0A-9153-037580A0EB67}" destId="{D818E02B-BC08-436E-B160-8CD5AEC94236}" srcOrd="0" destOrd="0" presId="urn:microsoft.com/office/officeart/2005/8/layout/chevron2"/>
    <dgm:cxn modelId="{CBD6C8A7-2A14-4F94-B246-9B824283CEA6}" type="presOf" srcId="{00102B94-D567-40C1-A005-04C615414674}" destId="{340D973F-EAEC-4D2B-BD66-E02E941726EC}" srcOrd="0" destOrd="0" presId="urn:microsoft.com/office/officeart/2005/8/layout/chevron2"/>
    <dgm:cxn modelId="{8D190DB9-55F9-4747-BA81-49079BB5CDD2}" type="presOf" srcId="{17E10C27-726F-443D-88FE-16ECDDB3963E}" destId="{689D937E-AB06-4786-B25F-39431E1E576C}" srcOrd="0" destOrd="0" presId="urn:microsoft.com/office/officeart/2005/8/layout/chevron2"/>
    <dgm:cxn modelId="{AF664DC3-68B1-4781-AB04-E9FE828AA245}" type="presOf" srcId="{4EA76A90-5BBC-4459-8B44-5AE6575CBE7F}" destId="{59936B3A-00EE-4962-8BE7-13C0128D5048}" srcOrd="0" destOrd="0" presId="urn:microsoft.com/office/officeart/2005/8/layout/chevron2"/>
    <dgm:cxn modelId="{E175490B-9BD7-4F11-BCE9-EB619D94CE8E}" type="presOf" srcId="{AB360257-4ED5-4433-A073-EE4EFA062638}" destId="{BDED93CC-6F54-4FA6-831A-1E3330030F7F}" srcOrd="0" destOrd="0" presId="urn:microsoft.com/office/officeart/2005/8/layout/chevron2"/>
    <dgm:cxn modelId="{3FD8FA87-3EBA-4C84-B1DB-05DBEC16C3F5}" type="presOf" srcId="{7717FD77-666B-44EA-997C-583E80D6852C}" destId="{73DBA3A0-1F15-46A1-9802-AC98916DA33D}" srcOrd="0" destOrd="0" presId="urn:microsoft.com/office/officeart/2005/8/layout/chevron2"/>
    <dgm:cxn modelId="{3F544124-4FEC-42D9-82CF-440A02DEF3A1}" type="presOf" srcId="{E35302E4-8E46-4B2A-8BB6-34DE1F0745A4}" destId="{B0F3892E-4C95-464C-9A1F-E77E4B8EC96B}" srcOrd="0" destOrd="0" presId="urn:microsoft.com/office/officeart/2005/8/layout/chevron2"/>
    <dgm:cxn modelId="{0BFEBA2A-1F99-45DC-A733-DB64A70D76C0}" srcId="{AB360257-4ED5-4433-A073-EE4EFA062638}" destId="{7B0DF395-187F-46F0-81E9-22B35A8F4674}" srcOrd="0" destOrd="0" parTransId="{2A46A543-2A6E-4898-84AB-1EEE140A61A5}" sibTransId="{B0C75D4B-6C95-42D7-98AD-90F56E2FF95C}"/>
    <dgm:cxn modelId="{FB3FE398-9A2A-48E9-B421-D2C67B90B645}" type="presParOf" srcId="{59936B3A-00EE-4962-8BE7-13C0128D5048}" destId="{492D1B5A-2F98-43C3-A139-4AE2DC52C4DA}" srcOrd="0" destOrd="0" presId="urn:microsoft.com/office/officeart/2005/8/layout/chevron2"/>
    <dgm:cxn modelId="{73860B4B-E0F1-48A1-A1E3-8217AD91E24B}" type="presParOf" srcId="{492D1B5A-2F98-43C3-A139-4AE2DC52C4DA}" destId="{D818E02B-BC08-436E-B160-8CD5AEC94236}" srcOrd="0" destOrd="0" presId="urn:microsoft.com/office/officeart/2005/8/layout/chevron2"/>
    <dgm:cxn modelId="{F5FC01C8-5755-41EA-8800-093C4FDB0A29}" type="presParOf" srcId="{492D1B5A-2F98-43C3-A139-4AE2DC52C4DA}" destId="{340D973F-EAEC-4D2B-BD66-E02E941726EC}" srcOrd="1" destOrd="0" presId="urn:microsoft.com/office/officeart/2005/8/layout/chevron2"/>
    <dgm:cxn modelId="{5B31233C-2A85-4A98-852F-D5754238B146}" type="presParOf" srcId="{59936B3A-00EE-4962-8BE7-13C0128D5048}" destId="{6EA90A8E-F29D-4412-B3B0-5CEA895E27B5}" srcOrd="1" destOrd="0" presId="urn:microsoft.com/office/officeart/2005/8/layout/chevron2"/>
    <dgm:cxn modelId="{B55D038C-09EA-4394-AB43-10A665E45485}" type="presParOf" srcId="{59936B3A-00EE-4962-8BE7-13C0128D5048}" destId="{85DF538D-1E2C-4EAF-9E25-C10F69741DD6}" srcOrd="2" destOrd="0" presId="urn:microsoft.com/office/officeart/2005/8/layout/chevron2"/>
    <dgm:cxn modelId="{B41EA53C-C09A-4D7B-891E-E3DAE731B19C}" type="presParOf" srcId="{85DF538D-1E2C-4EAF-9E25-C10F69741DD6}" destId="{73DBA3A0-1F15-46A1-9802-AC98916DA33D}" srcOrd="0" destOrd="0" presId="urn:microsoft.com/office/officeart/2005/8/layout/chevron2"/>
    <dgm:cxn modelId="{A0FA4D87-66C2-4830-88C2-69E1A0F47CAD}" type="presParOf" srcId="{85DF538D-1E2C-4EAF-9E25-C10F69741DD6}" destId="{689D937E-AB06-4786-B25F-39431E1E576C}" srcOrd="1" destOrd="0" presId="urn:microsoft.com/office/officeart/2005/8/layout/chevron2"/>
    <dgm:cxn modelId="{B64ABA6B-EBEA-4F49-AF58-AFD0E7028F5F}" type="presParOf" srcId="{59936B3A-00EE-4962-8BE7-13C0128D5048}" destId="{412CD3C3-5FEA-4F5B-A316-308C9E491A16}" srcOrd="3" destOrd="0" presId="urn:microsoft.com/office/officeart/2005/8/layout/chevron2"/>
    <dgm:cxn modelId="{DE872E75-3B32-473A-B376-6DB4E9CEAF87}" type="presParOf" srcId="{59936B3A-00EE-4962-8BE7-13C0128D5048}" destId="{95DB1CA8-5270-4030-9E21-0FD578A067EF}" srcOrd="4" destOrd="0" presId="urn:microsoft.com/office/officeart/2005/8/layout/chevron2"/>
    <dgm:cxn modelId="{E1D264B6-CC4D-4573-8815-D80A8BBCB4C2}" type="presParOf" srcId="{95DB1CA8-5270-4030-9E21-0FD578A067EF}" destId="{B0F3892E-4C95-464C-9A1F-E77E4B8EC96B}" srcOrd="0" destOrd="0" presId="urn:microsoft.com/office/officeart/2005/8/layout/chevron2"/>
    <dgm:cxn modelId="{129F37B0-B019-4757-8D77-30F25A7A2F61}" type="presParOf" srcId="{95DB1CA8-5270-4030-9E21-0FD578A067EF}" destId="{814E68F6-075F-43EF-9AC2-85568A55D1E0}" srcOrd="1" destOrd="0" presId="urn:microsoft.com/office/officeart/2005/8/layout/chevron2"/>
    <dgm:cxn modelId="{EDC3391F-6872-4171-B327-B1BFFF73816D}" type="presParOf" srcId="{59936B3A-00EE-4962-8BE7-13C0128D5048}" destId="{4AA12C56-6705-42AA-81DF-FCF444A3211D}" srcOrd="5" destOrd="0" presId="urn:microsoft.com/office/officeart/2005/8/layout/chevron2"/>
    <dgm:cxn modelId="{D34B75BC-C004-4BD2-B98B-3A09F0D66CA5}" type="presParOf" srcId="{59936B3A-00EE-4962-8BE7-13C0128D5048}" destId="{BDB9BEE3-BD28-4E39-BE04-3B34864AD249}" srcOrd="6" destOrd="0" presId="urn:microsoft.com/office/officeart/2005/8/layout/chevron2"/>
    <dgm:cxn modelId="{AF946522-14D3-4AF6-9B97-A5692536F7B5}" type="presParOf" srcId="{BDB9BEE3-BD28-4E39-BE04-3B34864AD249}" destId="{BDED93CC-6F54-4FA6-831A-1E3330030F7F}" srcOrd="0" destOrd="0" presId="urn:microsoft.com/office/officeart/2005/8/layout/chevron2"/>
    <dgm:cxn modelId="{B6D16C52-AAE3-4132-9991-0D0BC29282C2}" type="presParOf" srcId="{BDB9BEE3-BD28-4E39-BE04-3B34864AD249}" destId="{DFBBB23A-C406-4579-9F3A-C4EA7CEB7523}" srcOrd="1" destOrd="0" presId="urn:microsoft.com/office/officeart/2005/8/layout/chevron2"/>
    <dgm:cxn modelId="{E322E555-41FA-45A1-BDAF-C1C3CA64CD62}" type="presParOf" srcId="{59936B3A-00EE-4962-8BE7-13C0128D5048}" destId="{31137CD6-80B0-4597-81D4-2E18B7FB96E7}" srcOrd="7" destOrd="0" presId="urn:microsoft.com/office/officeart/2005/8/layout/chevron2"/>
    <dgm:cxn modelId="{E771C5B4-7F73-4327-9FC3-DC2C18AC26FE}" type="presParOf" srcId="{59936B3A-00EE-4962-8BE7-13C0128D5048}" destId="{C94FB813-E84A-4936-B9B6-2EDD40CDF066}" srcOrd="8" destOrd="0" presId="urn:microsoft.com/office/officeart/2005/8/layout/chevron2"/>
    <dgm:cxn modelId="{6737AE28-9B35-4D07-9934-DDC87E92E107}" type="presParOf" srcId="{C94FB813-E84A-4936-B9B6-2EDD40CDF066}" destId="{8491BCC1-B193-429B-9AF9-D7562FE5E9DA}" srcOrd="0" destOrd="0" presId="urn:microsoft.com/office/officeart/2005/8/layout/chevron2"/>
    <dgm:cxn modelId="{79691D28-178B-49A0-ACD7-CE8AF6FF881E}" type="presParOf" srcId="{C94FB813-E84A-4936-B9B6-2EDD40CDF066}" destId="{2C982D44-42DD-478F-9CA1-A96CA0EBAC2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18E02B-BC08-436E-B160-8CD5AEC94236}">
      <dsp:nvSpPr>
        <dsp:cNvPr id="0" name=""/>
        <dsp:cNvSpPr/>
      </dsp:nvSpPr>
      <dsp:spPr>
        <a:xfrm rot="5400000">
          <a:off x="-213034" y="218502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/>
            <a:t>01</a:t>
          </a:r>
        </a:p>
      </dsp:txBody>
      <dsp:txXfrm rot="-5400000">
        <a:off x="1" y="502549"/>
        <a:ext cx="994161" cy="426069"/>
      </dsp:txXfrm>
    </dsp:sp>
    <dsp:sp modelId="{340D973F-EAEC-4D2B-BD66-E02E941726EC}">
      <dsp:nvSpPr>
        <dsp:cNvPr id="0" name=""/>
        <dsp:cNvSpPr/>
      </dsp:nvSpPr>
      <dsp:spPr>
        <a:xfrm rot="5400000">
          <a:off x="6384237" y="-5384608"/>
          <a:ext cx="923635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5400" kern="1200" dirty="0"/>
            <a:t> Warm up and Review</a:t>
          </a:r>
        </a:p>
      </dsp:txBody>
      <dsp:txXfrm rot="-5400000">
        <a:off x="994161" y="50556"/>
        <a:ext cx="11658699" cy="833459"/>
      </dsp:txXfrm>
    </dsp:sp>
    <dsp:sp modelId="{73DBA3A0-1F15-46A1-9802-AC98916DA33D}">
      <dsp:nvSpPr>
        <dsp:cNvPr id="0" name=""/>
        <dsp:cNvSpPr/>
      </dsp:nvSpPr>
      <dsp:spPr>
        <a:xfrm rot="5400000">
          <a:off x="-213034" y="1524410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/>
            <a:t>02</a:t>
          </a:r>
        </a:p>
      </dsp:txBody>
      <dsp:txXfrm rot="-5400000">
        <a:off x="1" y="1808457"/>
        <a:ext cx="994161" cy="426069"/>
      </dsp:txXfrm>
    </dsp:sp>
    <dsp:sp modelId="{689D937E-AB06-4786-B25F-39431E1E576C}">
      <dsp:nvSpPr>
        <dsp:cNvPr id="0" name=""/>
        <dsp:cNvSpPr/>
      </dsp:nvSpPr>
      <dsp:spPr>
        <a:xfrm rot="5400000">
          <a:off x="6384480" y="-4078942"/>
          <a:ext cx="923149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5400" kern="1200" dirty="0"/>
            <a:t> Listen and repeat.</a:t>
          </a:r>
        </a:p>
      </dsp:txBody>
      <dsp:txXfrm rot="-5400000">
        <a:off x="994161" y="1356441"/>
        <a:ext cx="11658723" cy="833021"/>
      </dsp:txXfrm>
    </dsp:sp>
    <dsp:sp modelId="{B0F3892E-4C95-464C-9A1F-E77E4B8EC96B}">
      <dsp:nvSpPr>
        <dsp:cNvPr id="0" name=""/>
        <dsp:cNvSpPr/>
      </dsp:nvSpPr>
      <dsp:spPr>
        <a:xfrm rot="5400000">
          <a:off x="-213034" y="2830319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/>
            <a:t>03</a:t>
          </a:r>
        </a:p>
      </dsp:txBody>
      <dsp:txXfrm rot="-5400000">
        <a:off x="1" y="3114366"/>
        <a:ext cx="994161" cy="426069"/>
      </dsp:txXfrm>
    </dsp:sp>
    <dsp:sp modelId="{814E68F6-075F-43EF-9AC2-85568A55D1E0}">
      <dsp:nvSpPr>
        <dsp:cNvPr id="0" name=""/>
        <dsp:cNvSpPr/>
      </dsp:nvSpPr>
      <dsp:spPr>
        <a:xfrm rot="5400000">
          <a:off x="6384480" y="-2773034"/>
          <a:ext cx="923149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5400" kern="1200" dirty="0"/>
            <a:t> Circle, listen and check.</a:t>
          </a:r>
        </a:p>
      </dsp:txBody>
      <dsp:txXfrm rot="-5400000">
        <a:off x="994161" y="2662349"/>
        <a:ext cx="11658723" cy="833021"/>
      </dsp:txXfrm>
    </dsp:sp>
    <dsp:sp modelId="{BDED93CC-6F54-4FA6-831A-1E3330030F7F}">
      <dsp:nvSpPr>
        <dsp:cNvPr id="0" name=""/>
        <dsp:cNvSpPr/>
      </dsp:nvSpPr>
      <dsp:spPr>
        <a:xfrm rot="5400000">
          <a:off x="-213034" y="4136227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/>
            <a:t>04</a:t>
          </a:r>
        </a:p>
      </dsp:txBody>
      <dsp:txXfrm rot="-5400000">
        <a:off x="1" y="4420274"/>
        <a:ext cx="994161" cy="426069"/>
      </dsp:txXfrm>
    </dsp:sp>
    <dsp:sp modelId="{DFBBB23A-C406-4579-9F3A-C4EA7CEB7523}">
      <dsp:nvSpPr>
        <dsp:cNvPr id="0" name=""/>
        <dsp:cNvSpPr/>
      </dsp:nvSpPr>
      <dsp:spPr>
        <a:xfrm rot="5400000">
          <a:off x="6384480" y="-1467125"/>
          <a:ext cx="923149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5400" kern="1200" dirty="0"/>
            <a:t> Let’s chant.</a:t>
          </a:r>
        </a:p>
      </dsp:txBody>
      <dsp:txXfrm rot="-5400000">
        <a:off x="994161" y="3968258"/>
        <a:ext cx="11658723" cy="833021"/>
      </dsp:txXfrm>
    </dsp:sp>
    <dsp:sp modelId="{8491BCC1-B193-429B-9AF9-D7562FE5E9DA}">
      <dsp:nvSpPr>
        <dsp:cNvPr id="0" name=""/>
        <dsp:cNvSpPr/>
      </dsp:nvSpPr>
      <dsp:spPr>
        <a:xfrm rot="5400000">
          <a:off x="-213034" y="5442136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/>
            <a:t>05</a:t>
          </a:r>
        </a:p>
      </dsp:txBody>
      <dsp:txXfrm rot="-5400000">
        <a:off x="1" y="5726183"/>
        <a:ext cx="994161" cy="426069"/>
      </dsp:txXfrm>
    </dsp:sp>
    <dsp:sp modelId="{2C982D44-42DD-478F-9CA1-A96CA0EBAC22}">
      <dsp:nvSpPr>
        <dsp:cNvPr id="0" name=""/>
        <dsp:cNvSpPr/>
      </dsp:nvSpPr>
      <dsp:spPr>
        <a:xfrm rot="5400000">
          <a:off x="6384480" y="-161217"/>
          <a:ext cx="923149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5400" kern="1200" dirty="0"/>
            <a:t> Fun corner and Wrap-up</a:t>
          </a:r>
        </a:p>
      </dsp:txBody>
      <dsp:txXfrm rot="-5400000">
        <a:off x="994161" y="5274166"/>
        <a:ext cx="11658723" cy="8330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B937C-BEC4-4CA2-B596-51754A948836}" type="datetimeFigureOut">
              <a:rPr lang="en-US" smtClean="0"/>
              <a:t>08-Nov-24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B819D-1A12-4B36-99A6-EA1205321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24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395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75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11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578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6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750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2556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7798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883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967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67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801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Link video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b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https://hoclieu.vn/hop-phan-bo-tro/video-hoat-hinh/203?gidzl=92okFGyK4JiWCwOu3mqMD24oe3WI2HLjEJAgQKPOJcu-OVXg4b1FQ6fX-3XEMKSwOc7oEpCT2OOq2nKGE0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933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Extension (For consolidation):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Replace two adjectives in the chant with other adjectives which have the stress on the first syllable for example, happy, busy, quiet, tidy, gentle. Have pupils practice the new chant.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5125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69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73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41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52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08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08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2049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658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08-Nov-24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08-Nov-24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08-Nov-24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08-Nov-24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audio" Target="NULL"/><Relationship Id="rId5" Type="http://schemas.openxmlformats.org/officeDocument/2006/relationships/audio" Target="../media/audio1.wav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audio" Target="../media/audio5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.wav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.png"/><Relationship Id="rId7" Type="http://schemas.openxmlformats.org/officeDocument/2006/relationships/image" Target="../media/image3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8.svg"/><Relationship Id="rId10" Type="http://schemas.openxmlformats.org/officeDocument/2006/relationships/audio" Target="../media/audio1.wav"/><Relationship Id="rId4" Type="http://schemas.openxmlformats.org/officeDocument/2006/relationships/image" Target="../media/image26.png"/><Relationship Id="rId9" Type="http://schemas.openxmlformats.org/officeDocument/2006/relationships/image" Target="../media/image3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.png"/><Relationship Id="rId7" Type="http://schemas.openxmlformats.org/officeDocument/2006/relationships/image" Target="../media/image30.sv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8.svg"/><Relationship Id="rId10" Type="http://schemas.openxmlformats.org/officeDocument/2006/relationships/audio" Target="../media/audio5.wav"/><Relationship Id="rId4" Type="http://schemas.openxmlformats.org/officeDocument/2006/relationships/image" Target="../media/image26.png"/><Relationship Id="rId9" Type="http://schemas.openxmlformats.org/officeDocument/2006/relationships/image" Target="../media/image3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6.png"/><Relationship Id="rId7" Type="http://schemas.openxmlformats.org/officeDocument/2006/relationships/image" Target="../media/image36.sv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audio" Target="../media/audio2.wav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audio" Target="../media/audio2.wav"/><Relationship Id="rId5" Type="http://schemas.openxmlformats.org/officeDocument/2006/relationships/image" Target="../media/image2.png"/><Relationship Id="rId10" Type="http://schemas.microsoft.com/office/2007/relationships/diagramDrawing" Target="../diagrams/drawing1.xml"/><Relationship Id="rId4" Type="http://schemas.openxmlformats.org/officeDocument/2006/relationships/image" Target="../media/image1.png"/><Relationship Id="rId9" Type="http://schemas.openxmlformats.org/officeDocument/2006/relationships/diagramColors" Target="../diagrams/colors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12" Type="http://schemas.openxmlformats.org/officeDocument/2006/relationships/image" Target="../media/image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11" Type="http://schemas.openxmlformats.org/officeDocument/2006/relationships/image" Target="../media/image37.GIF"/><Relationship Id="rId5" Type="http://schemas.openxmlformats.org/officeDocument/2006/relationships/audio" Target="../media/audio7.wav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12" Type="http://schemas.openxmlformats.org/officeDocument/2006/relationships/image" Target="../media/image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11" Type="http://schemas.openxmlformats.org/officeDocument/2006/relationships/image" Target="../media/image37.GIF"/><Relationship Id="rId5" Type="http://schemas.openxmlformats.org/officeDocument/2006/relationships/audio" Target="../media/audio7.wav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5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12" Type="http://schemas.openxmlformats.org/officeDocument/2006/relationships/image" Target="../media/image47.png"/><Relationship Id="rId2" Type="http://schemas.openxmlformats.org/officeDocument/2006/relationships/audio" Target="../media/media4.mp3"/><Relationship Id="rId16" Type="http://schemas.openxmlformats.org/officeDocument/2006/relationships/image" Target="../media/image5.png"/><Relationship Id="rId1" Type="http://schemas.microsoft.com/office/2007/relationships/media" Target="../media/media4.mp3"/><Relationship Id="rId6" Type="http://schemas.openxmlformats.org/officeDocument/2006/relationships/image" Target="../media/image45.png"/><Relationship Id="rId11" Type="http://schemas.openxmlformats.org/officeDocument/2006/relationships/image" Target="../media/image52.svg"/><Relationship Id="rId5" Type="http://schemas.openxmlformats.org/officeDocument/2006/relationships/audio" Target="../media/audio7.wav"/><Relationship Id="rId15" Type="http://schemas.openxmlformats.org/officeDocument/2006/relationships/image" Target="../media/image56.svg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1.png"/><Relationship Id="rId1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9.png"/><Relationship Id="rId11" Type="http://schemas.openxmlformats.org/officeDocument/2006/relationships/image" Target="../media/image5.png"/><Relationship Id="rId5" Type="http://schemas.openxmlformats.org/officeDocument/2006/relationships/image" Target="../media/image38.png"/><Relationship Id="rId10" Type="http://schemas.openxmlformats.org/officeDocument/2006/relationships/image" Target="../media/image4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5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12" Type="http://schemas.openxmlformats.org/officeDocument/2006/relationships/image" Target="../media/image47.png"/><Relationship Id="rId17" Type="http://schemas.openxmlformats.org/officeDocument/2006/relationships/image" Target="../media/image37.GIF"/><Relationship Id="rId2" Type="http://schemas.microsoft.com/office/2007/relationships/media" Target="../media/media5.mp3"/><Relationship Id="rId16" Type="http://schemas.openxmlformats.org/officeDocument/2006/relationships/image" Target="../media/image5.png"/><Relationship Id="rId1" Type="http://schemas.openxmlformats.org/officeDocument/2006/relationships/audio" Target="NULL" TargetMode="External"/><Relationship Id="rId6" Type="http://schemas.openxmlformats.org/officeDocument/2006/relationships/image" Target="../media/image45.png"/><Relationship Id="rId11" Type="http://schemas.openxmlformats.org/officeDocument/2006/relationships/image" Target="../media/image52.svg"/><Relationship Id="rId5" Type="http://schemas.openxmlformats.org/officeDocument/2006/relationships/audio" Target="../media/audio7.wav"/><Relationship Id="rId15" Type="http://schemas.openxmlformats.org/officeDocument/2006/relationships/image" Target="../media/image56.svg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1.png"/><Relationship Id="rId1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6.png"/><Relationship Id="rId7" Type="http://schemas.openxmlformats.org/officeDocument/2006/relationships/image" Target="../media/image36.sv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.png"/><Relationship Id="rId3" Type="http://schemas.microsoft.com/office/2007/relationships/media" Target="../media/media5.mp3"/><Relationship Id="rId7" Type="http://schemas.openxmlformats.org/officeDocument/2006/relationships/image" Target="../media/image38.png"/><Relationship Id="rId12" Type="http://schemas.openxmlformats.org/officeDocument/2006/relationships/image" Target="../media/image53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41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4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12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11" Type="http://schemas.openxmlformats.org/officeDocument/2006/relationships/image" Target="../media/image54.png"/><Relationship Id="rId5" Type="http://schemas.openxmlformats.org/officeDocument/2006/relationships/audio" Target="../media/audio7.wav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12" Type="http://schemas.openxmlformats.org/officeDocument/2006/relationships/image" Target="../media/image5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11" Type="http://schemas.openxmlformats.org/officeDocument/2006/relationships/image" Target="../media/image55.GIF"/><Relationship Id="rId5" Type="http://schemas.openxmlformats.org/officeDocument/2006/relationships/image" Target="../media/image38.png"/><Relationship Id="rId10" Type="http://schemas.openxmlformats.org/officeDocument/2006/relationships/image" Target="../media/image58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12" Type="http://schemas.openxmlformats.org/officeDocument/2006/relationships/image" Target="../media/image5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11" Type="http://schemas.openxmlformats.org/officeDocument/2006/relationships/image" Target="../media/image55.GIF"/><Relationship Id="rId5" Type="http://schemas.openxmlformats.org/officeDocument/2006/relationships/image" Target="../media/image38.png"/><Relationship Id="rId10" Type="http://schemas.openxmlformats.org/officeDocument/2006/relationships/image" Target="../media/image59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11" Type="http://schemas.openxmlformats.org/officeDocument/2006/relationships/image" Target="../media/image5.png"/><Relationship Id="rId5" Type="http://schemas.openxmlformats.org/officeDocument/2006/relationships/image" Target="../media/image38.png"/><Relationship Id="rId10" Type="http://schemas.openxmlformats.org/officeDocument/2006/relationships/image" Target="../media/image60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11" Type="http://schemas.openxmlformats.org/officeDocument/2006/relationships/image" Target="../media/image5.png"/><Relationship Id="rId5" Type="http://schemas.openxmlformats.org/officeDocument/2006/relationships/image" Target="../media/image38.png"/><Relationship Id="rId10" Type="http://schemas.openxmlformats.org/officeDocument/2006/relationships/image" Target="../media/image61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12" Type="http://schemas.openxmlformats.org/officeDocument/2006/relationships/image" Target="../media/image64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11" Type="http://schemas.openxmlformats.org/officeDocument/2006/relationships/image" Target="../media/image63.png"/><Relationship Id="rId5" Type="http://schemas.openxmlformats.org/officeDocument/2006/relationships/image" Target="../media/image38.png"/><Relationship Id="rId15" Type="http://schemas.openxmlformats.org/officeDocument/2006/relationships/image" Target="../media/image5.png"/><Relationship Id="rId10" Type="http://schemas.openxmlformats.org/officeDocument/2006/relationships/image" Target="../media/image71.sv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62.png"/><Relationship Id="rId1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4.wav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png"/><Relationship Id="rId12" Type="http://schemas.openxmlformats.org/officeDocument/2006/relationships/image" Target="../media/image83.svg"/><Relationship Id="rId17" Type="http://schemas.openxmlformats.org/officeDocument/2006/relationships/image" Target="../media/image5.png"/><Relationship Id="rId2" Type="http://schemas.microsoft.com/office/2007/relationships/media" Target="../media/media7.mp3"/><Relationship Id="rId16" Type="http://schemas.openxmlformats.org/officeDocument/2006/relationships/image" Target="../media/image87.svg"/><Relationship Id="rId1" Type="http://schemas.openxmlformats.org/officeDocument/2006/relationships/audio" Target="NULL" TargetMode="External"/><Relationship Id="rId6" Type="http://schemas.openxmlformats.org/officeDocument/2006/relationships/image" Target="../media/image77.svg"/><Relationship Id="rId11" Type="http://schemas.openxmlformats.org/officeDocument/2006/relationships/image" Target="../media/image71.png"/><Relationship Id="rId5" Type="http://schemas.openxmlformats.org/officeDocument/2006/relationships/image" Target="../media/image67.png"/><Relationship Id="rId15" Type="http://schemas.openxmlformats.org/officeDocument/2006/relationships/image" Target="../media/image73.png"/><Relationship Id="rId10" Type="http://schemas.openxmlformats.org/officeDocument/2006/relationships/image" Target="../media/image70.gif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80.svg"/><Relationship Id="rId14" Type="http://schemas.openxmlformats.org/officeDocument/2006/relationships/image" Target="../media/image85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6.png"/><Relationship Id="rId7" Type="http://schemas.openxmlformats.org/officeDocument/2006/relationships/image" Target="../media/image88.sv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98.svg"/><Relationship Id="rId18" Type="http://schemas.openxmlformats.org/officeDocument/2006/relationships/image" Target="../media/image81.png"/><Relationship Id="rId26" Type="http://schemas.openxmlformats.org/officeDocument/2006/relationships/audio" Target="../media/audio4.wav"/><Relationship Id="rId3" Type="http://schemas.openxmlformats.org/officeDocument/2006/relationships/audio" Target="../media/audio4.wav"/><Relationship Id="rId21" Type="http://schemas.openxmlformats.org/officeDocument/2006/relationships/image" Target="../media/image106.svg"/><Relationship Id="rId7" Type="http://schemas.openxmlformats.org/officeDocument/2006/relationships/image" Target="../media/image92.svg"/><Relationship Id="rId12" Type="http://schemas.openxmlformats.org/officeDocument/2006/relationships/image" Target="../media/image78.png"/><Relationship Id="rId17" Type="http://schemas.openxmlformats.org/officeDocument/2006/relationships/image" Target="../media/image102.svg"/><Relationship Id="rId25" Type="http://schemas.openxmlformats.org/officeDocument/2006/relationships/image" Target="../media/image110.sv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80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96.svg"/><Relationship Id="rId24" Type="http://schemas.openxmlformats.org/officeDocument/2006/relationships/image" Target="../media/image84.png"/><Relationship Id="rId5" Type="http://schemas.openxmlformats.org/officeDocument/2006/relationships/image" Target="../media/image90.svg"/><Relationship Id="rId15" Type="http://schemas.openxmlformats.org/officeDocument/2006/relationships/image" Target="../media/image100.svg"/><Relationship Id="rId23" Type="http://schemas.openxmlformats.org/officeDocument/2006/relationships/image" Target="../media/image108.svg"/><Relationship Id="rId10" Type="http://schemas.openxmlformats.org/officeDocument/2006/relationships/image" Target="../media/image77.png"/><Relationship Id="rId19" Type="http://schemas.openxmlformats.org/officeDocument/2006/relationships/image" Target="../media/image104.svg"/><Relationship Id="rId4" Type="http://schemas.openxmlformats.org/officeDocument/2006/relationships/image" Target="../media/image74.png"/><Relationship Id="rId9" Type="http://schemas.openxmlformats.org/officeDocument/2006/relationships/image" Target="../media/image94.svg"/><Relationship Id="rId14" Type="http://schemas.openxmlformats.org/officeDocument/2006/relationships/image" Target="../media/image79.png"/><Relationship Id="rId22" Type="http://schemas.openxmlformats.org/officeDocument/2006/relationships/image" Target="../media/image8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121.svg"/><Relationship Id="rId18" Type="http://schemas.openxmlformats.org/officeDocument/2006/relationships/image" Target="../media/image83.png"/><Relationship Id="rId3" Type="http://schemas.openxmlformats.org/officeDocument/2006/relationships/image" Target="../media/image85.png"/><Relationship Id="rId7" Type="http://schemas.openxmlformats.org/officeDocument/2006/relationships/image" Target="../media/image115.svg"/><Relationship Id="rId12" Type="http://schemas.openxmlformats.org/officeDocument/2006/relationships/image" Target="../media/image90.png"/><Relationship Id="rId17" Type="http://schemas.openxmlformats.org/officeDocument/2006/relationships/image" Target="../media/image125.svg"/><Relationship Id="rId2" Type="http://schemas.openxmlformats.org/officeDocument/2006/relationships/audio" Target="../media/audio1.wav"/><Relationship Id="rId16" Type="http://schemas.openxmlformats.org/officeDocument/2006/relationships/image" Target="../media/image92.png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119.svg"/><Relationship Id="rId5" Type="http://schemas.openxmlformats.org/officeDocument/2006/relationships/image" Target="../media/image113.svg"/><Relationship Id="rId15" Type="http://schemas.openxmlformats.org/officeDocument/2006/relationships/image" Target="../media/image123.svg"/><Relationship Id="rId10" Type="http://schemas.openxmlformats.org/officeDocument/2006/relationships/image" Target="../media/image89.png"/><Relationship Id="rId19" Type="http://schemas.openxmlformats.org/officeDocument/2006/relationships/image" Target="../media/image108.svg"/><Relationship Id="rId4" Type="http://schemas.openxmlformats.org/officeDocument/2006/relationships/image" Target="../media/image86.png"/><Relationship Id="rId9" Type="http://schemas.openxmlformats.org/officeDocument/2006/relationships/image" Target="../media/image117.svg"/><Relationship Id="rId14" Type="http://schemas.openxmlformats.org/officeDocument/2006/relationships/image" Target="../media/image9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13.svg"/><Relationship Id="rId1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130.svg"/><Relationship Id="rId12" Type="http://schemas.openxmlformats.org/officeDocument/2006/relationships/image" Target="../media/image86.png"/><Relationship Id="rId17" Type="http://schemas.openxmlformats.org/officeDocument/2006/relationships/image" Target="../media/image134.svg"/><Relationship Id="rId2" Type="http://schemas.openxmlformats.org/officeDocument/2006/relationships/audio" Target="../media/audio1.wav"/><Relationship Id="rId16" Type="http://schemas.openxmlformats.org/officeDocument/2006/relationships/image" Target="../media/image97.png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108.svg"/><Relationship Id="rId5" Type="http://schemas.openxmlformats.org/officeDocument/2006/relationships/image" Target="../media/image128.svg"/><Relationship Id="rId15" Type="http://schemas.openxmlformats.org/officeDocument/2006/relationships/image" Target="../media/image117.svg"/><Relationship Id="rId10" Type="http://schemas.openxmlformats.org/officeDocument/2006/relationships/image" Target="../media/image83.png"/><Relationship Id="rId19" Type="http://schemas.openxmlformats.org/officeDocument/2006/relationships/image" Target="../media/image136.svg"/><Relationship Id="rId4" Type="http://schemas.openxmlformats.org/officeDocument/2006/relationships/image" Target="../media/image94.png"/><Relationship Id="rId9" Type="http://schemas.openxmlformats.org/officeDocument/2006/relationships/image" Target="../media/image132.svg"/><Relationship Id="rId14" Type="http://schemas.openxmlformats.org/officeDocument/2006/relationships/image" Target="../media/image8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8.svg"/><Relationship Id="rId18" Type="http://schemas.openxmlformats.org/officeDocument/2006/relationships/image" Target="../media/image88.png"/><Relationship Id="rId3" Type="http://schemas.openxmlformats.org/officeDocument/2006/relationships/image" Target="../media/image93.png"/><Relationship Id="rId21" Type="http://schemas.openxmlformats.org/officeDocument/2006/relationships/image" Target="../media/image148.svg"/><Relationship Id="rId7" Type="http://schemas.openxmlformats.org/officeDocument/2006/relationships/image" Target="../media/image140.svg"/><Relationship Id="rId12" Type="http://schemas.openxmlformats.org/officeDocument/2006/relationships/image" Target="../media/image83.png"/><Relationship Id="rId17" Type="http://schemas.openxmlformats.org/officeDocument/2006/relationships/image" Target="../media/image113.svg"/><Relationship Id="rId2" Type="http://schemas.openxmlformats.org/officeDocument/2006/relationships/audio" Target="../media/audio1.wav"/><Relationship Id="rId16" Type="http://schemas.openxmlformats.org/officeDocument/2006/relationships/image" Target="../media/image86.png"/><Relationship Id="rId20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144.svg"/><Relationship Id="rId5" Type="http://schemas.openxmlformats.org/officeDocument/2006/relationships/image" Target="../media/image138.svg"/><Relationship Id="rId15" Type="http://schemas.openxmlformats.org/officeDocument/2006/relationships/image" Target="../media/image146.svg"/><Relationship Id="rId10" Type="http://schemas.openxmlformats.org/officeDocument/2006/relationships/image" Target="../media/image102.png"/><Relationship Id="rId19" Type="http://schemas.openxmlformats.org/officeDocument/2006/relationships/image" Target="../media/image117.svg"/><Relationship Id="rId4" Type="http://schemas.openxmlformats.org/officeDocument/2006/relationships/image" Target="../media/image99.png"/><Relationship Id="rId9" Type="http://schemas.openxmlformats.org/officeDocument/2006/relationships/image" Target="../media/image142.svg"/><Relationship Id="rId14" Type="http://schemas.openxmlformats.org/officeDocument/2006/relationships/image" Target="../media/image103.png"/><Relationship Id="rId22" Type="http://schemas.openxmlformats.org/officeDocument/2006/relationships/audio" Target="../media/audio1.wav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08.svg"/><Relationship Id="rId18" Type="http://schemas.openxmlformats.org/officeDocument/2006/relationships/audio" Target="../media/audio1.wav"/><Relationship Id="rId3" Type="http://schemas.openxmlformats.org/officeDocument/2006/relationships/image" Target="../media/image93.png"/><Relationship Id="rId7" Type="http://schemas.openxmlformats.org/officeDocument/2006/relationships/image" Target="../media/image123.svg"/><Relationship Id="rId12" Type="http://schemas.openxmlformats.org/officeDocument/2006/relationships/image" Target="../media/image83.png"/><Relationship Id="rId17" Type="http://schemas.openxmlformats.org/officeDocument/2006/relationships/image" Target="../media/image117.svg"/><Relationship Id="rId2" Type="http://schemas.openxmlformats.org/officeDocument/2006/relationships/audio" Target="../media/audio1.wav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152.svg"/><Relationship Id="rId5" Type="http://schemas.openxmlformats.org/officeDocument/2006/relationships/image" Target="../media/image119.svg"/><Relationship Id="rId15" Type="http://schemas.openxmlformats.org/officeDocument/2006/relationships/image" Target="../media/image113.svg"/><Relationship Id="rId10" Type="http://schemas.openxmlformats.org/officeDocument/2006/relationships/image" Target="../media/image106.png"/><Relationship Id="rId4" Type="http://schemas.openxmlformats.org/officeDocument/2006/relationships/image" Target="../media/image89.png"/><Relationship Id="rId9" Type="http://schemas.openxmlformats.org/officeDocument/2006/relationships/image" Target="../media/image150.svg"/><Relationship Id="rId14" Type="http://schemas.openxmlformats.org/officeDocument/2006/relationships/image" Target="../media/image8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7.svg"/><Relationship Id="rId3" Type="http://schemas.openxmlformats.org/officeDocument/2006/relationships/image" Target="../media/image93.png"/><Relationship Id="rId7" Type="http://schemas.openxmlformats.org/officeDocument/2006/relationships/image" Target="../media/image108.svg"/><Relationship Id="rId12" Type="http://schemas.openxmlformats.org/officeDocument/2006/relationships/image" Target="../media/image8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113.svg"/><Relationship Id="rId5" Type="http://schemas.openxmlformats.org/officeDocument/2006/relationships/image" Target="../media/image154.svg"/><Relationship Id="rId10" Type="http://schemas.openxmlformats.org/officeDocument/2006/relationships/image" Target="../media/image86.png"/><Relationship Id="rId4" Type="http://schemas.openxmlformats.org/officeDocument/2006/relationships/image" Target="../media/image107.png"/><Relationship Id="rId9" Type="http://schemas.openxmlformats.org/officeDocument/2006/relationships/image" Target="../media/image152.svg"/><Relationship Id="rId1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svg"/><Relationship Id="rId3" Type="http://schemas.openxmlformats.org/officeDocument/2006/relationships/image" Target="../media/image74.png"/><Relationship Id="rId7" Type="http://schemas.openxmlformats.org/officeDocument/2006/relationships/image" Target="../media/image10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svg"/><Relationship Id="rId11" Type="http://schemas.openxmlformats.org/officeDocument/2006/relationships/audio" Target="../media/audio6.wav"/><Relationship Id="rId5" Type="http://schemas.openxmlformats.org/officeDocument/2006/relationships/image" Target="../media/image75.png"/><Relationship Id="rId10" Type="http://schemas.openxmlformats.org/officeDocument/2006/relationships/image" Target="../media/image158.svg"/><Relationship Id="rId4" Type="http://schemas.openxmlformats.org/officeDocument/2006/relationships/image" Target="../media/image90.svg"/><Relationship Id="rId9" Type="http://schemas.openxmlformats.org/officeDocument/2006/relationships/image" Target="../media/image10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.wav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135351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1422693" y="7650910"/>
            <a:ext cx="2408301" cy="823840"/>
          </a:xfrm>
          <a:custGeom>
            <a:avLst/>
            <a:gdLst/>
            <a:ahLst/>
            <a:cxnLst/>
            <a:rect l="l" t="t" r="r" b="b"/>
            <a:pathLst>
              <a:path w="2408301" h="823840">
                <a:moveTo>
                  <a:pt x="0" y="0"/>
                </a:moveTo>
                <a:lnTo>
                  <a:pt x="2408300" y="0"/>
                </a:lnTo>
                <a:lnTo>
                  <a:pt x="2408300" y="823840"/>
                </a:lnTo>
                <a:lnTo>
                  <a:pt x="0" y="8238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338586" y="954290"/>
            <a:ext cx="10609129" cy="181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800" dirty="0">
                <a:solidFill>
                  <a:srgbClr val="C00000"/>
                </a:solidFill>
                <a:latin typeface="Margin"/>
              </a:rPr>
              <a:t>My foreign friends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73024" y="1777201"/>
            <a:ext cx="5326078" cy="74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000000"/>
                </a:solidFill>
                <a:latin typeface="Abadi" panose="020B0604020104020204" pitchFamily="34" charset="0"/>
              </a:rPr>
              <a:t>Unit 3</a:t>
            </a: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 rot="-838566">
            <a:off x="3062652" y="3365949"/>
            <a:ext cx="5656670" cy="5656395"/>
            <a:chOff x="0" y="0"/>
            <a:chExt cx="14840029" cy="148393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840029" cy="14839308"/>
            </a:xfrm>
            <a:custGeom>
              <a:avLst/>
              <a:gdLst/>
              <a:ahLst/>
              <a:cxnLst/>
              <a:rect l="l" t="t" r="r" b="b"/>
              <a:pathLst>
                <a:path w="14840029" h="14839308">
                  <a:moveTo>
                    <a:pt x="5030685" y="14080051"/>
                  </a:moveTo>
                  <a:cubicBezTo>
                    <a:pt x="5725149" y="14591945"/>
                    <a:pt x="6579284" y="14839308"/>
                    <a:pt x="7419981" y="14839308"/>
                  </a:cubicBezTo>
                  <a:cubicBezTo>
                    <a:pt x="8260799" y="14839308"/>
                    <a:pt x="9114977" y="14591875"/>
                    <a:pt x="9809345" y="14080051"/>
                  </a:cubicBezTo>
                  <a:cubicBezTo>
                    <a:pt x="10497982" y="13572451"/>
                    <a:pt x="12953750" y="11811354"/>
                    <a:pt x="14464441" y="11280167"/>
                  </a:cubicBezTo>
                  <a:cubicBezTo>
                    <a:pt x="14689463" y="11201044"/>
                    <a:pt x="14840029" y="10988500"/>
                    <a:pt x="14840029" y="10749972"/>
                  </a:cubicBezTo>
                  <a:lnTo>
                    <a:pt x="14840029" y="4090057"/>
                  </a:lnTo>
                  <a:cubicBezTo>
                    <a:pt x="14840029" y="3851529"/>
                    <a:pt x="14689463" y="3638984"/>
                    <a:pt x="14464441" y="3559862"/>
                  </a:cubicBezTo>
                  <a:cubicBezTo>
                    <a:pt x="13179228" y="3107957"/>
                    <a:pt x="11577449" y="1998488"/>
                    <a:pt x="10416573" y="1190535"/>
                  </a:cubicBezTo>
                  <a:cubicBezTo>
                    <a:pt x="9900958" y="831672"/>
                    <a:pt x="9414773" y="489759"/>
                    <a:pt x="9141391" y="367410"/>
                  </a:cubicBezTo>
                  <a:cubicBezTo>
                    <a:pt x="8593979" y="122422"/>
                    <a:pt x="8006889" y="0"/>
                    <a:pt x="7420015" y="0"/>
                  </a:cubicBezTo>
                  <a:cubicBezTo>
                    <a:pt x="6833126" y="0"/>
                    <a:pt x="6246035" y="122429"/>
                    <a:pt x="5698638" y="367410"/>
                  </a:cubicBezTo>
                  <a:cubicBezTo>
                    <a:pt x="5387932" y="506463"/>
                    <a:pt x="4877203" y="867427"/>
                    <a:pt x="4338181" y="1244650"/>
                  </a:cubicBezTo>
                  <a:cubicBezTo>
                    <a:pt x="3194272" y="2045189"/>
                    <a:pt x="1675689" y="3102723"/>
                    <a:pt x="375587" y="3559863"/>
                  </a:cubicBezTo>
                  <a:cubicBezTo>
                    <a:pt x="150566" y="3638984"/>
                    <a:pt x="0" y="3851530"/>
                    <a:pt x="0" y="4090057"/>
                  </a:cubicBezTo>
                  <a:lnTo>
                    <a:pt x="0" y="10749972"/>
                  </a:lnTo>
                  <a:cubicBezTo>
                    <a:pt x="0" y="10988498"/>
                    <a:pt x="150566" y="11201044"/>
                    <a:pt x="375589" y="11280167"/>
                  </a:cubicBezTo>
                  <a:cubicBezTo>
                    <a:pt x="1886280" y="11811356"/>
                    <a:pt x="4342047" y="13572451"/>
                    <a:pt x="5030685" y="1408005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200382" y="200383"/>
              <a:ext cx="14439264" cy="14438543"/>
            </a:xfrm>
            <a:custGeom>
              <a:avLst/>
              <a:gdLst/>
              <a:ahLst/>
              <a:cxnLst/>
              <a:rect l="l" t="t" r="r" b="b"/>
              <a:pathLst>
                <a:path w="14439264" h="14438543">
                  <a:moveTo>
                    <a:pt x="4949197" y="13718369"/>
                  </a:moveTo>
                  <a:cubicBezTo>
                    <a:pt x="5605560" y="14202178"/>
                    <a:pt x="6416909" y="14438544"/>
                    <a:pt x="7219599" y="14438544"/>
                  </a:cubicBezTo>
                  <a:cubicBezTo>
                    <a:pt x="8022407" y="14438544"/>
                    <a:pt x="8833798" y="14202110"/>
                    <a:pt x="9490067" y="13718369"/>
                  </a:cubicBezTo>
                  <a:cubicBezTo>
                    <a:pt x="10171566" y="13216029"/>
                    <a:pt x="12652840" y="11433910"/>
                    <a:pt x="14197590" y="10890747"/>
                  </a:cubicBezTo>
                  <a:cubicBezTo>
                    <a:pt x="14342381" y="10839835"/>
                    <a:pt x="14439264" y="10703072"/>
                    <a:pt x="14439264" y="10549591"/>
                  </a:cubicBezTo>
                  <a:lnTo>
                    <a:pt x="14439264" y="3889674"/>
                  </a:lnTo>
                  <a:cubicBezTo>
                    <a:pt x="14439264" y="3736191"/>
                    <a:pt x="14342381" y="3599429"/>
                    <a:pt x="14197590" y="3548517"/>
                  </a:cubicBezTo>
                  <a:cubicBezTo>
                    <a:pt x="12881168" y="3085639"/>
                    <a:pt x="11255058" y="1957329"/>
                    <a:pt x="10101724" y="1154622"/>
                  </a:cubicBezTo>
                  <a:cubicBezTo>
                    <a:pt x="9574718" y="787833"/>
                    <a:pt x="9110291" y="462322"/>
                    <a:pt x="8859153" y="349928"/>
                  </a:cubicBezTo>
                  <a:cubicBezTo>
                    <a:pt x="8337819" y="116610"/>
                    <a:pt x="7778655" y="0"/>
                    <a:pt x="7219633" y="0"/>
                  </a:cubicBezTo>
                  <a:cubicBezTo>
                    <a:pt x="6660597" y="0"/>
                    <a:pt x="6101433" y="116618"/>
                    <a:pt x="5580112" y="349928"/>
                  </a:cubicBezTo>
                  <a:cubicBezTo>
                    <a:pt x="5291820" y="478949"/>
                    <a:pt x="4802382" y="823753"/>
                    <a:pt x="4252692" y="1208439"/>
                  </a:cubicBezTo>
                  <a:cubicBezTo>
                    <a:pt x="3115578" y="2004224"/>
                    <a:pt x="1573030" y="3080387"/>
                    <a:pt x="241674" y="3548517"/>
                  </a:cubicBezTo>
                  <a:cubicBezTo>
                    <a:pt x="96883" y="3599429"/>
                    <a:pt x="0" y="3736193"/>
                    <a:pt x="0" y="3889674"/>
                  </a:cubicBezTo>
                  <a:lnTo>
                    <a:pt x="0" y="10549589"/>
                  </a:lnTo>
                  <a:cubicBezTo>
                    <a:pt x="0" y="10703069"/>
                    <a:pt x="96883" y="10839833"/>
                    <a:pt x="241674" y="10890745"/>
                  </a:cubicBezTo>
                  <a:cubicBezTo>
                    <a:pt x="1786425" y="11433909"/>
                    <a:pt x="4267698" y="13216029"/>
                    <a:pt x="4949197" y="13718369"/>
                  </a:cubicBezTo>
                  <a:close/>
                </a:path>
              </a:pathLst>
            </a:custGeom>
            <a:solidFill>
              <a:srgbClr val="FDD23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8">
            <a:extLst>
              <a:ext uri="{FF2B5EF4-FFF2-40B4-BE49-F238E27FC236}">
                <a16:creationId xmlns:a16="http://schemas.microsoft.com/office/drawing/2014/main" id="{41965F5D-6E2E-9A84-8A0E-CFC0DB901C82}"/>
              </a:ext>
            </a:extLst>
          </p:cNvPr>
          <p:cNvSpPr txBox="1"/>
          <p:nvPr/>
        </p:nvSpPr>
        <p:spPr>
          <a:xfrm>
            <a:off x="8153400" y="3084730"/>
            <a:ext cx="7696199" cy="749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000000"/>
                </a:solidFill>
                <a:latin typeface="Abadi" panose="020B0604020104020204" pitchFamily="34" charset="0"/>
              </a:rPr>
              <a:t>Lesson 3 – Period 5</a:t>
            </a:r>
          </a:p>
        </p:txBody>
      </p:sp>
      <p:grpSp>
        <p:nvGrpSpPr>
          <p:cNvPr id="14" name="Group 9">
            <a:extLst>
              <a:ext uri="{FF2B5EF4-FFF2-40B4-BE49-F238E27FC236}">
                <a16:creationId xmlns:a16="http://schemas.microsoft.com/office/drawing/2014/main" id="{25E31931-DD76-8818-8AFB-75C35D5AB7AE}"/>
              </a:ext>
            </a:extLst>
          </p:cNvPr>
          <p:cNvGrpSpPr>
            <a:grpSpLocks noChangeAspect="1"/>
          </p:cNvGrpSpPr>
          <p:nvPr/>
        </p:nvGrpSpPr>
        <p:grpSpPr>
          <a:xfrm rot="1108849">
            <a:off x="9795851" y="4629625"/>
            <a:ext cx="4185935" cy="4185732"/>
            <a:chOff x="0" y="0"/>
            <a:chExt cx="14840029" cy="14839308"/>
          </a:xfrm>
        </p:grpSpPr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81DBECF3-2484-9CD7-FC6F-658F98579296}"/>
                </a:ext>
              </a:extLst>
            </p:cNvPr>
            <p:cNvSpPr/>
            <p:nvPr/>
          </p:nvSpPr>
          <p:spPr>
            <a:xfrm>
              <a:off x="0" y="0"/>
              <a:ext cx="14840029" cy="14839308"/>
            </a:xfrm>
            <a:custGeom>
              <a:avLst/>
              <a:gdLst/>
              <a:ahLst/>
              <a:cxnLst/>
              <a:rect l="l" t="t" r="r" b="b"/>
              <a:pathLst>
                <a:path w="14840029" h="14839308">
                  <a:moveTo>
                    <a:pt x="5030685" y="14080051"/>
                  </a:moveTo>
                  <a:cubicBezTo>
                    <a:pt x="5725149" y="14591945"/>
                    <a:pt x="6579284" y="14839308"/>
                    <a:pt x="7419981" y="14839308"/>
                  </a:cubicBezTo>
                  <a:cubicBezTo>
                    <a:pt x="8260799" y="14839308"/>
                    <a:pt x="9114977" y="14591875"/>
                    <a:pt x="9809345" y="14080051"/>
                  </a:cubicBezTo>
                  <a:cubicBezTo>
                    <a:pt x="10497982" y="13572451"/>
                    <a:pt x="12953750" y="11811354"/>
                    <a:pt x="14464441" y="11280167"/>
                  </a:cubicBezTo>
                  <a:cubicBezTo>
                    <a:pt x="14689463" y="11201044"/>
                    <a:pt x="14840029" y="10988500"/>
                    <a:pt x="14840029" y="10749972"/>
                  </a:cubicBezTo>
                  <a:lnTo>
                    <a:pt x="14840029" y="4090057"/>
                  </a:lnTo>
                  <a:cubicBezTo>
                    <a:pt x="14840029" y="3851529"/>
                    <a:pt x="14689463" y="3638984"/>
                    <a:pt x="14464441" y="3559862"/>
                  </a:cubicBezTo>
                  <a:cubicBezTo>
                    <a:pt x="13179228" y="3107957"/>
                    <a:pt x="11577449" y="1998488"/>
                    <a:pt x="10416573" y="1190535"/>
                  </a:cubicBezTo>
                  <a:cubicBezTo>
                    <a:pt x="9900958" y="831672"/>
                    <a:pt x="9414773" y="489759"/>
                    <a:pt x="9141391" y="367410"/>
                  </a:cubicBezTo>
                  <a:cubicBezTo>
                    <a:pt x="8593979" y="122422"/>
                    <a:pt x="8006889" y="0"/>
                    <a:pt x="7420015" y="0"/>
                  </a:cubicBezTo>
                  <a:cubicBezTo>
                    <a:pt x="6833126" y="0"/>
                    <a:pt x="6246035" y="122429"/>
                    <a:pt x="5698638" y="367410"/>
                  </a:cubicBezTo>
                  <a:cubicBezTo>
                    <a:pt x="5387932" y="506463"/>
                    <a:pt x="4877203" y="867427"/>
                    <a:pt x="4338181" y="1244650"/>
                  </a:cubicBezTo>
                  <a:cubicBezTo>
                    <a:pt x="3194272" y="2045189"/>
                    <a:pt x="1675689" y="3102723"/>
                    <a:pt x="375587" y="3559863"/>
                  </a:cubicBezTo>
                  <a:cubicBezTo>
                    <a:pt x="150566" y="3638984"/>
                    <a:pt x="0" y="3851530"/>
                    <a:pt x="0" y="4090057"/>
                  </a:cubicBezTo>
                  <a:lnTo>
                    <a:pt x="0" y="10749972"/>
                  </a:lnTo>
                  <a:cubicBezTo>
                    <a:pt x="0" y="10988498"/>
                    <a:pt x="150566" y="11201044"/>
                    <a:pt x="375589" y="11280167"/>
                  </a:cubicBezTo>
                  <a:cubicBezTo>
                    <a:pt x="1886280" y="11811356"/>
                    <a:pt x="4342047" y="13572451"/>
                    <a:pt x="5030685" y="1408005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47AD5F2-4D07-A582-15D2-FCD4B0B10C47}"/>
                </a:ext>
              </a:extLst>
            </p:cNvPr>
            <p:cNvSpPr/>
            <p:nvPr/>
          </p:nvSpPr>
          <p:spPr>
            <a:xfrm>
              <a:off x="200382" y="200383"/>
              <a:ext cx="14439264" cy="14438543"/>
            </a:xfrm>
            <a:custGeom>
              <a:avLst/>
              <a:gdLst/>
              <a:ahLst/>
              <a:cxnLst/>
              <a:rect l="l" t="t" r="r" b="b"/>
              <a:pathLst>
                <a:path w="14439264" h="14438543">
                  <a:moveTo>
                    <a:pt x="4949197" y="13718369"/>
                  </a:moveTo>
                  <a:cubicBezTo>
                    <a:pt x="5605560" y="14202178"/>
                    <a:pt x="6416909" y="14438544"/>
                    <a:pt x="7219599" y="14438544"/>
                  </a:cubicBezTo>
                  <a:cubicBezTo>
                    <a:pt x="8022407" y="14438544"/>
                    <a:pt x="8833798" y="14202110"/>
                    <a:pt x="9490067" y="13718369"/>
                  </a:cubicBezTo>
                  <a:cubicBezTo>
                    <a:pt x="10171566" y="13216029"/>
                    <a:pt x="12652840" y="11433910"/>
                    <a:pt x="14197590" y="10890747"/>
                  </a:cubicBezTo>
                  <a:cubicBezTo>
                    <a:pt x="14342381" y="10839835"/>
                    <a:pt x="14439264" y="10703072"/>
                    <a:pt x="14439264" y="10549591"/>
                  </a:cubicBezTo>
                  <a:lnTo>
                    <a:pt x="14439264" y="3889674"/>
                  </a:lnTo>
                  <a:cubicBezTo>
                    <a:pt x="14439264" y="3736191"/>
                    <a:pt x="14342381" y="3599429"/>
                    <a:pt x="14197590" y="3548517"/>
                  </a:cubicBezTo>
                  <a:cubicBezTo>
                    <a:pt x="12881168" y="3085639"/>
                    <a:pt x="11255058" y="1957329"/>
                    <a:pt x="10101724" y="1154622"/>
                  </a:cubicBezTo>
                  <a:cubicBezTo>
                    <a:pt x="9574718" y="787833"/>
                    <a:pt x="9110291" y="462322"/>
                    <a:pt x="8859153" y="349928"/>
                  </a:cubicBezTo>
                  <a:cubicBezTo>
                    <a:pt x="8337819" y="116610"/>
                    <a:pt x="7778655" y="0"/>
                    <a:pt x="7219633" y="0"/>
                  </a:cubicBezTo>
                  <a:cubicBezTo>
                    <a:pt x="6660597" y="0"/>
                    <a:pt x="6101433" y="116618"/>
                    <a:pt x="5580112" y="349928"/>
                  </a:cubicBezTo>
                  <a:cubicBezTo>
                    <a:pt x="5291820" y="478949"/>
                    <a:pt x="4802382" y="823753"/>
                    <a:pt x="4252692" y="1208439"/>
                  </a:cubicBezTo>
                  <a:cubicBezTo>
                    <a:pt x="3115578" y="2004224"/>
                    <a:pt x="1573030" y="3080387"/>
                    <a:pt x="241674" y="3548517"/>
                  </a:cubicBezTo>
                  <a:cubicBezTo>
                    <a:pt x="96883" y="3599429"/>
                    <a:pt x="0" y="3736193"/>
                    <a:pt x="0" y="3889674"/>
                  </a:cubicBezTo>
                  <a:lnTo>
                    <a:pt x="0" y="10549589"/>
                  </a:lnTo>
                  <a:cubicBezTo>
                    <a:pt x="0" y="10703069"/>
                    <a:pt x="96883" y="10839833"/>
                    <a:pt x="241674" y="10890745"/>
                  </a:cubicBezTo>
                  <a:cubicBezTo>
                    <a:pt x="1786425" y="11433909"/>
                    <a:pt x="4267698" y="13216029"/>
                    <a:pt x="4949197" y="13718369"/>
                  </a:cubicBezTo>
                  <a:close/>
                </a:path>
              </a:pathLst>
            </a:custGeom>
            <a:solidFill>
              <a:srgbClr val="FDD23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2A6BC57-C728-3EDA-3C3C-EB780C88C7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" b="2040"/>
          <a:stretch/>
        </p:blipFill>
        <p:spPr>
          <a:xfrm rot="20505332">
            <a:off x="3147061" y="3915082"/>
            <a:ext cx="5338399" cy="439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BCBBA1B-8B45-BE4D-9A0E-EE966CA446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5" r="11885"/>
          <a:stretch/>
        </p:blipFill>
        <p:spPr>
          <a:xfrm rot="1327102">
            <a:off x="9897847" y="5183367"/>
            <a:ext cx="4060220" cy="30782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Track 25">
            <a:hlinkClick r:id="" action="ppaction://media"/>
            <a:extLst>
              <a:ext uri="{FF2B5EF4-FFF2-40B4-BE49-F238E27FC236}">
                <a16:creationId xmlns:a16="http://schemas.microsoft.com/office/drawing/2014/main" id="{D32F1E65-EA3C-1804-69E0-446690E6F1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181.8437"/>
                </p14:media>
              </p:ext>
            </p:extLst>
          </p:nvPr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669000" y="1562100"/>
            <a:ext cx="1255728" cy="125572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9" name="TextBox 7"/>
          <p:cNvSpPr txBox="1"/>
          <p:nvPr/>
        </p:nvSpPr>
        <p:spPr>
          <a:xfrm>
            <a:off x="3736063" y="8859510"/>
            <a:ext cx="17574382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smtClean="0">
                <a:solidFill>
                  <a:srgbClr val="C00000"/>
                </a:solidFill>
                <a:latin typeface="Margin"/>
              </a:rPr>
              <a:t>Teacher: Bui Thi Thuy Phuong</a:t>
            </a:r>
            <a:endParaRPr lang="en-US" sz="6600" dirty="0">
              <a:solidFill>
                <a:srgbClr val="C00000"/>
              </a:solidFill>
              <a:latin typeface="Margi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88A3C5D-1EFA-D316-449B-E27BE0F97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730" y="723348"/>
            <a:ext cx="18317729" cy="8827938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ED17FB5-B2E3-329E-DC24-D22B4A88F654}"/>
              </a:ext>
            </a:extLst>
          </p:cNvPr>
          <p:cNvGrpSpPr/>
          <p:nvPr/>
        </p:nvGrpSpPr>
        <p:grpSpPr>
          <a:xfrm>
            <a:off x="10739922" y="4118650"/>
            <a:ext cx="4756904" cy="4756894"/>
            <a:chOff x="10739922" y="4118650"/>
            <a:chExt cx="4756904" cy="4756894"/>
          </a:xfrm>
        </p:grpSpPr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94EDF410-ED20-B699-29EF-F0FE9796DBC4}"/>
                </a:ext>
              </a:extLst>
            </p:cNvPr>
            <p:cNvSpPr/>
            <p:nvPr/>
          </p:nvSpPr>
          <p:spPr>
            <a:xfrm>
              <a:off x="10739922" y="4118650"/>
              <a:ext cx="4756904" cy="4756894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5788C2">
                <a:alpha val="31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C4F8A99-8C0E-E747-A88A-423869C05665}"/>
                </a:ext>
              </a:extLst>
            </p:cNvPr>
            <p:cNvSpPr/>
            <p:nvPr/>
          </p:nvSpPr>
          <p:spPr>
            <a:xfrm>
              <a:off x="10884639" y="4280367"/>
              <a:ext cx="4476946" cy="446839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3">
              <a:extLst>
                <a:ext uri="{FF2B5EF4-FFF2-40B4-BE49-F238E27FC236}">
                  <a16:creationId xmlns:a16="http://schemas.microsoft.com/office/drawing/2014/main" id="{D08A968F-9380-934F-4923-1649259F600D}"/>
                </a:ext>
              </a:extLst>
            </p:cNvPr>
            <p:cNvSpPr/>
            <p:nvPr/>
          </p:nvSpPr>
          <p:spPr>
            <a:xfrm>
              <a:off x="11430000" y="4461106"/>
              <a:ext cx="3182982" cy="3772471"/>
            </a:xfrm>
            <a:custGeom>
              <a:avLst/>
              <a:gdLst/>
              <a:ahLst/>
              <a:cxnLst/>
              <a:rect l="l" t="t" r="r" b="b"/>
              <a:pathLst>
                <a:path w="3974288" h="4967860">
                  <a:moveTo>
                    <a:pt x="0" y="0"/>
                  </a:moveTo>
                  <a:lnTo>
                    <a:pt x="3974288" y="0"/>
                  </a:lnTo>
                  <a:lnTo>
                    <a:pt x="3974288" y="4967860"/>
                  </a:lnTo>
                  <a:lnTo>
                    <a:pt x="0" y="49678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7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192A320-1F2A-73F6-216D-B383992D5D34}"/>
              </a:ext>
            </a:extLst>
          </p:cNvPr>
          <p:cNvGrpSpPr/>
          <p:nvPr/>
        </p:nvGrpSpPr>
        <p:grpSpPr>
          <a:xfrm>
            <a:off x="2786436" y="4118650"/>
            <a:ext cx="4756904" cy="4756894"/>
            <a:chOff x="2786436" y="4118650"/>
            <a:chExt cx="4756904" cy="4756894"/>
          </a:xfrm>
        </p:grpSpPr>
        <p:sp>
          <p:nvSpPr>
            <p:cNvPr id="26" name="Freeform 4">
              <a:extLst>
                <a:ext uri="{FF2B5EF4-FFF2-40B4-BE49-F238E27FC236}">
                  <a16:creationId xmlns:a16="http://schemas.microsoft.com/office/drawing/2014/main" id="{3A268FC8-C0CB-87BF-1BC7-CD90E22BA8EE}"/>
                </a:ext>
              </a:extLst>
            </p:cNvPr>
            <p:cNvSpPr/>
            <p:nvPr/>
          </p:nvSpPr>
          <p:spPr>
            <a:xfrm>
              <a:off x="2786436" y="4118650"/>
              <a:ext cx="4756904" cy="4756894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E976B4C-52E1-FA91-0FE6-9BAC03BB4703}"/>
                </a:ext>
              </a:extLst>
            </p:cNvPr>
            <p:cNvSpPr/>
            <p:nvPr/>
          </p:nvSpPr>
          <p:spPr>
            <a:xfrm>
              <a:off x="2926415" y="4256502"/>
              <a:ext cx="4476946" cy="446839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4">
              <a:extLst>
                <a:ext uri="{FF2B5EF4-FFF2-40B4-BE49-F238E27FC236}">
                  <a16:creationId xmlns:a16="http://schemas.microsoft.com/office/drawing/2014/main" id="{5FE02D62-A6EB-9695-AB38-9918772612A3}"/>
                </a:ext>
              </a:extLst>
            </p:cNvPr>
            <p:cNvSpPr/>
            <p:nvPr/>
          </p:nvSpPr>
          <p:spPr>
            <a:xfrm>
              <a:off x="3352800" y="4697262"/>
              <a:ext cx="3203443" cy="3580935"/>
            </a:xfrm>
            <a:custGeom>
              <a:avLst/>
              <a:gdLst/>
              <a:ahLst/>
              <a:cxnLst/>
              <a:rect l="l" t="t" r="r" b="b"/>
              <a:pathLst>
                <a:path w="3784764" h="4439606">
                  <a:moveTo>
                    <a:pt x="0" y="0"/>
                  </a:moveTo>
                  <a:lnTo>
                    <a:pt x="3784764" y="0"/>
                  </a:lnTo>
                  <a:lnTo>
                    <a:pt x="3784764" y="4439605"/>
                  </a:lnTo>
                  <a:lnTo>
                    <a:pt x="0" y="4439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8">
            <a:extLst>
              <a:ext uri="{FF2B5EF4-FFF2-40B4-BE49-F238E27FC236}">
                <a16:creationId xmlns:a16="http://schemas.microsoft.com/office/drawing/2014/main" id="{000A52FC-0628-75BD-47B6-2BB2BA56D11C}"/>
              </a:ext>
            </a:extLst>
          </p:cNvPr>
          <p:cNvGrpSpPr/>
          <p:nvPr/>
        </p:nvGrpSpPr>
        <p:grpSpPr>
          <a:xfrm>
            <a:off x="4246479" y="1627855"/>
            <a:ext cx="9469522" cy="1686845"/>
            <a:chOff x="0" y="0"/>
            <a:chExt cx="3377661" cy="252866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244D6D1C-3DA9-1DD8-A31C-DEA8AF8FDAE2}"/>
                </a:ext>
              </a:extLst>
            </p:cNvPr>
            <p:cNvSpPr/>
            <p:nvPr/>
          </p:nvSpPr>
          <p:spPr>
            <a:xfrm>
              <a:off x="0" y="0"/>
              <a:ext cx="3377660" cy="252866"/>
            </a:xfrm>
            <a:custGeom>
              <a:avLst/>
              <a:gdLst/>
              <a:ahLst/>
              <a:cxnLst/>
              <a:rect l="l" t="t" r="r" b="b"/>
              <a:pathLst>
                <a:path w="3377660" h="252866">
                  <a:moveTo>
                    <a:pt x="8452" y="0"/>
                  </a:moveTo>
                  <a:lnTo>
                    <a:pt x="3369209" y="0"/>
                  </a:lnTo>
                  <a:cubicBezTo>
                    <a:pt x="3373877" y="0"/>
                    <a:pt x="3377660" y="3784"/>
                    <a:pt x="3377660" y="8452"/>
                  </a:cubicBezTo>
                  <a:lnTo>
                    <a:pt x="3377660" y="244414"/>
                  </a:lnTo>
                  <a:cubicBezTo>
                    <a:pt x="3377660" y="249082"/>
                    <a:pt x="3373877" y="252866"/>
                    <a:pt x="3369209" y="252866"/>
                  </a:cubicBezTo>
                  <a:lnTo>
                    <a:pt x="8452" y="252866"/>
                  </a:lnTo>
                  <a:cubicBezTo>
                    <a:pt x="3784" y="252866"/>
                    <a:pt x="0" y="249082"/>
                    <a:pt x="0" y="244414"/>
                  </a:cubicBezTo>
                  <a:lnTo>
                    <a:pt x="0" y="8452"/>
                  </a:lnTo>
                  <a:cubicBezTo>
                    <a:pt x="0" y="3784"/>
                    <a:pt x="3784" y="0"/>
                    <a:pt x="8452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5788C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1C62113D-9A0B-7E7C-A6D4-EF47CDA3DD42}"/>
                </a:ext>
              </a:extLst>
            </p:cNvPr>
            <p:cNvSpPr txBox="1"/>
            <p:nvPr/>
          </p:nvSpPr>
          <p:spPr>
            <a:xfrm>
              <a:off x="0" y="-47625"/>
              <a:ext cx="3377661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11">
            <a:extLst>
              <a:ext uri="{FF2B5EF4-FFF2-40B4-BE49-F238E27FC236}">
                <a16:creationId xmlns:a16="http://schemas.microsoft.com/office/drawing/2014/main" id="{BF2D1D64-6254-F919-917E-8C1B899EC5EF}"/>
              </a:ext>
            </a:extLst>
          </p:cNvPr>
          <p:cNvSpPr txBox="1"/>
          <p:nvPr/>
        </p:nvSpPr>
        <p:spPr>
          <a:xfrm>
            <a:off x="3489101" y="1915911"/>
            <a:ext cx="11309799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26"/>
              </a:lnSpc>
              <a:spcBef>
                <a:spcPct val="0"/>
              </a:spcBef>
            </a:pPr>
            <a:r>
              <a:rPr lang="en-US" sz="8000" dirty="0">
                <a:solidFill>
                  <a:srgbClr val="382A40"/>
                </a:solidFill>
                <a:latin typeface="Architects Daughter"/>
              </a:rPr>
              <a:t>He is very active.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ada sound.wav"/>
          </p:stSnd>
        </p:sndAc>
      </p:transition>
    </mc:Choice>
    <mc:Fallback xmlns="">
      <p:transition spd="slow">
        <p:random/>
        <p:sndAc>
          <p:stSnd>
            <p:snd r:embed="rId6" name="tada sound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C312F42-0DA5-15E6-B256-578AF0CFC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3348"/>
            <a:ext cx="18288000" cy="882793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315200" y="4194800"/>
            <a:ext cx="10439399" cy="1897401"/>
            <a:chOff x="0" y="0"/>
            <a:chExt cx="2175070" cy="4425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5070" cy="442521"/>
            </a:xfrm>
            <a:custGeom>
              <a:avLst/>
              <a:gdLst/>
              <a:ahLst/>
              <a:cxnLst/>
              <a:rect l="l" t="t" r="r" b="b"/>
              <a:pathLst>
                <a:path w="2175070" h="442521">
                  <a:moveTo>
                    <a:pt x="11622" y="0"/>
                  </a:moveTo>
                  <a:lnTo>
                    <a:pt x="2163448" y="0"/>
                  </a:lnTo>
                  <a:cubicBezTo>
                    <a:pt x="2166531" y="0"/>
                    <a:pt x="2169487" y="1224"/>
                    <a:pt x="2171666" y="3404"/>
                  </a:cubicBezTo>
                  <a:cubicBezTo>
                    <a:pt x="2173846" y="5584"/>
                    <a:pt x="2175070" y="8540"/>
                    <a:pt x="2175070" y="11622"/>
                  </a:cubicBezTo>
                  <a:lnTo>
                    <a:pt x="2175070" y="430899"/>
                  </a:lnTo>
                  <a:cubicBezTo>
                    <a:pt x="2175070" y="437317"/>
                    <a:pt x="2169867" y="442521"/>
                    <a:pt x="2163448" y="442521"/>
                  </a:cubicBezTo>
                  <a:lnTo>
                    <a:pt x="11622" y="442521"/>
                  </a:lnTo>
                  <a:cubicBezTo>
                    <a:pt x="8540" y="442521"/>
                    <a:pt x="5584" y="441296"/>
                    <a:pt x="3404" y="439117"/>
                  </a:cubicBezTo>
                  <a:cubicBezTo>
                    <a:pt x="1224" y="436937"/>
                    <a:pt x="0" y="433981"/>
                    <a:pt x="0" y="430899"/>
                  </a:cubicBezTo>
                  <a:lnTo>
                    <a:pt x="0" y="11622"/>
                  </a:lnTo>
                  <a:cubicBezTo>
                    <a:pt x="0" y="8540"/>
                    <a:pt x="1224" y="5584"/>
                    <a:pt x="3404" y="3404"/>
                  </a:cubicBezTo>
                  <a:cubicBezTo>
                    <a:pt x="5584" y="1224"/>
                    <a:pt x="8540" y="0"/>
                    <a:pt x="11622" y="0"/>
                  </a:cubicBezTo>
                  <a:close/>
                </a:path>
              </a:pathLst>
            </a:custGeom>
            <a:solidFill>
              <a:srgbClr val="FFF2E3"/>
            </a:solidFill>
            <a:ln w="76200" cap="sq">
              <a:solidFill>
                <a:srgbClr val="CFDB5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175070" cy="49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620000" y="4668380"/>
            <a:ext cx="9797293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23"/>
              </a:lnSpc>
            </a:pPr>
            <a:r>
              <a:rPr lang="en-US" sz="6000" dirty="0">
                <a:solidFill>
                  <a:srgbClr val="382A40"/>
                </a:solidFill>
                <a:latin typeface="Architects Daughter"/>
              </a:rPr>
              <a:t>My sister has </a:t>
            </a:r>
            <a:r>
              <a:rPr lang="en-US" sz="6000" u="sng" dirty="0">
                <a:solidFill>
                  <a:srgbClr val="382A40"/>
                </a:solidFill>
                <a:latin typeface="Architects Daughter"/>
              </a:rPr>
              <a:t>         </a:t>
            </a:r>
            <a:r>
              <a:rPr lang="en-US" sz="6000" dirty="0">
                <a:solidFill>
                  <a:srgbClr val="382A40"/>
                </a:solidFill>
                <a:latin typeface="Architects Daughter"/>
              </a:rPr>
              <a:t> eyes. 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CFDB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CFDB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DCAAF03-8C73-7857-3C72-4A7391AE14CF}"/>
              </a:ext>
            </a:extLst>
          </p:cNvPr>
          <p:cNvGrpSpPr/>
          <p:nvPr/>
        </p:nvGrpSpPr>
        <p:grpSpPr>
          <a:xfrm>
            <a:off x="85726" y="1768358"/>
            <a:ext cx="6859467" cy="6750283"/>
            <a:chOff x="1441069" y="2284397"/>
            <a:chExt cx="5723198" cy="5723186"/>
          </a:xfrm>
        </p:grpSpPr>
        <p:sp>
          <p:nvSpPr>
            <p:cNvPr id="4" name="Freeform 4"/>
            <p:cNvSpPr/>
            <p:nvPr/>
          </p:nvSpPr>
          <p:spPr>
            <a:xfrm>
              <a:off x="1441069" y="2284397"/>
              <a:ext cx="5723198" cy="5723186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CFDB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54">
              <a:extLst>
                <a:ext uri="{FF2B5EF4-FFF2-40B4-BE49-F238E27FC236}">
                  <a16:creationId xmlns:a16="http://schemas.microsoft.com/office/drawing/2014/main" id="{C93A5080-FBDF-572C-3606-E779CA7F7A0B}"/>
                </a:ext>
              </a:extLst>
            </p:cNvPr>
            <p:cNvSpPr/>
            <p:nvPr/>
          </p:nvSpPr>
          <p:spPr>
            <a:xfrm>
              <a:off x="1482534" y="2449832"/>
              <a:ext cx="5640267" cy="5436867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223" r="22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5" name="chimes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138D4E1-B7D6-6198-C495-87B6A7615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23348"/>
            <a:ext cx="18288000" cy="8827937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CFDB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CFDB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4C2EA64-908E-EA1A-B793-7CAD2F4107EF}"/>
              </a:ext>
            </a:extLst>
          </p:cNvPr>
          <p:cNvGrpSpPr/>
          <p:nvPr/>
        </p:nvGrpSpPr>
        <p:grpSpPr>
          <a:xfrm>
            <a:off x="85726" y="1768358"/>
            <a:ext cx="6859467" cy="6750283"/>
            <a:chOff x="1441069" y="2284397"/>
            <a:chExt cx="5723198" cy="5723186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4BCD12DB-637A-6DD3-0703-1CA31A0ECE1C}"/>
                </a:ext>
              </a:extLst>
            </p:cNvPr>
            <p:cNvSpPr/>
            <p:nvPr/>
          </p:nvSpPr>
          <p:spPr>
            <a:xfrm>
              <a:off x="1441069" y="2284397"/>
              <a:ext cx="5723198" cy="5723186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CFDB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54">
              <a:extLst>
                <a:ext uri="{FF2B5EF4-FFF2-40B4-BE49-F238E27FC236}">
                  <a16:creationId xmlns:a16="http://schemas.microsoft.com/office/drawing/2014/main" id="{7B02A7B8-ED3F-21FD-3125-B2D30204388E}"/>
                </a:ext>
              </a:extLst>
            </p:cNvPr>
            <p:cNvSpPr/>
            <p:nvPr/>
          </p:nvSpPr>
          <p:spPr>
            <a:xfrm>
              <a:off x="1482534" y="2449832"/>
              <a:ext cx="5640267" cy="5436867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223" r="22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07A2C673-13D4-A384-5901-F86830914B7B}"/>
              </a:ext>
            </a:extLst>
          </p:cNvPr>
          <p:cNvGrpSpPr/>
          <p:nvPr/>
        </p:nvGrpSpPr>
        <p:grpSpPr>
          <a:xfrm>
            <a:off x="7315200" y="4194800"/>
            <a:ext cx="10439399" cy="1897401"/>
            <a:chOff x="0" y="0"/>
            <a:chExt cx="2175070" cy="442521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DD202B6E-9F80-366C-CDEC-9C932599502E}"/>
                </a:ext>
              </a:extLst>
            </p:cNvPr>
            <p:cNvSpPr/>
            <p:nvPr/>
          </p:nvSpPr>
          <p:spPr>
            <a:xfrm>
              <a:off x="0" y="0"/>
              <a:ext cx="2175070" cy="442521"/>
            </a:xfrm>
            <a:custGeom>
              <a:avLst/>
              <a:gdLst/>
              <a:ahLst/>
              <a:cxnLst/>
              <a:rect l="l" t="t" r="r" b="b"/>
              <a:pathLst>
                <a:path w="2175070" h="442521">
                  <a:moveTo>
                    <a:pt x="11622" y="0"/>
                  </a:moveTo>
                  <a:lnTo>
                    <a:pt x="2163448" y="0"/>
                  </a:lnTo>
                  <a:cubicBezTo>
                    <a:pt x="2166531" y="0"/>
                    <a:pt x="2169487" y="1224"/>
                    <a:pt x="2171666" y="3404"/>
                  </a:cubicBezTo>
                  <a:cubicBezTo>
                    <a:pt x="2173846" y="5584"/>
                    <a:pt x="2175070" y="8540"/>
                    <a:pt x="2175070" y="11622"/>
                  </a:cubicBezTo>
                  <a:lnTo>
                    <a:pt x="2175070" y="430899"/>
                  </a:lnTo>
                  <a:cubicBezTo>
                    <a:pt x="2175070" y="437317"/>
                    <a:pt x="2169867" y="442521"/>
                    <a:pt x="2163448" y="442521"/>
                  </a:cubicBezTo>
                  <a:lnTo>
                    <a:pt x="11622" y="442521"/>
                  </a:lnTo>
                  <a:cubicBezTo>
                    <a:pt x="8540" y="442521"/>
                    <a:pt x="5584" y="441296"/>
                    <a:pt x="3404" y="439117"/>
                  </a:cubicBezTo>
                  <a:cubicBezTo>
                    <a:pt x="1224" y="436937"/>
                    <a:pt x="0" y="433981"/>
                    <a:pt x="0" y="430899"/>
                  </a:cubicBezTo>
                  <a:lnTo>
                    <a:pt x="0" y="11622"/>
                  </a:lnTo>
                  <a:cubicBezTo>
                    <a:pt x="0" y="8540"/>
                    <a:pt x="1224" y="5584"/>
                    <a:pt x="3404" y="3404"/>
                  </a:cubicBezTo>
                  <a:cubicBezTo>
                    <a:pt x="5584" y="1224"/>
                    <a:pt x="8540" y="0"/>
                    <a:pt x="11622" y="0"/>
                  </a:cubicBezTo>
                  <a:close/>
                </a:path>
              </a:pathLst>
            </a:custGeom>
            <a:solidFill>
              <a:srgbClr val="FFF2E3"/>
            </a:solidFill>
            <a:ln w="76200" cap="sq">
              <a:solidFill>
                <a:srgbClr val="CFDB5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3CDEF365-A02C-4B00-0CC8-46D64DEDB18C}"/>
                </a:ext>
              </a:extLst>
            </p:cNvPr>
            <p:cNvSpPr txBox="1"/>
            <p:nvPr/>
          </p:nvSpPr>
          <p:spPr>
            <a:xfrm>
              <a:off x="0" y="-47625"/>
              <a:ext cx="2175070" cy="49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TextBox 8">
            <a:extLst>
              <a:ext uri="{FF2B5EF4-FFF2-40B4-BE49-F238E27FC236}">
                <a16:creationId xmlns:a16="http://schemas.microsoft.com/office/drawing/2014/main" id="{38383202-CCED-046E-5B66-0482526D97A5}"/>
              </a:ext>
            </a:extLst>
          </p:cNvPr>
          <p:cNvSpPr txBox="1"/>
          <p:nvPr/>
        </p:nvSpPr>
        <p:spPr>
          <a:xfrm>
            <a:off x="7620000" y="4668380"/>
            <a:ext cx="9797293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23"/>
              </a:lnSpc>
            </a:pPr>
            <a:r>
              <a:rPr lang="en-US" sz="6000" dirty="0">
                <a:solidFill>
                  <a:srgbClr val="382A40"/>
                </a:solidFill>
                <a:latin typeface="Architects Daughter"/>
              </a:rPr>
              <a:t>My sister has </a:t>
            </a:r>
            <a:r>
              <a:rPr lang="en-US" sz="6000" u="sng" dirty="0">
                <a:solidFill>
                  <a:srgbClr val="382A40"/>
                </a:solidFill>
                <a:latin typeface="Architects Daughter"/>
              </a:rPr>
              <a:t>         </a:t>
            </a:r>
            <a:r>
              <a:rPr lang="en-US" sz="6000" dirty="0">
                <a:solidFill>
                  <a:srgbClr val="382A40"/>
                </a:solidFill>
                <a:latin typeface="Architects Daughter"/>
              </a:rPr>
              <a:t> eyes.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79A308-787D-3BC7-3F02-1CC1EC6D4343}"/>
              </a:ext>
            </a:extLst>
          </p:cNvPr>
          <p:cNvSpPr txBox="1"/>
          <p:nvPr/>
        </p:nvSpPr>
        <p:spPr>
          <a:xfrm>
            <a:off x="13030200" y="4450688"/>
            <a:ext cx="2819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rgbClr val="FF0000"/>
                </a:solidFill>
                <a:latin typeface="Architects Daughter" panose="020B0604020202020204" charset="0"/>
                <a:cs typeface="Architects Daughter" panose="020B0604020202020204" charset="0"/>
              </a:rPr>
              <a:t>big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tada sound.wav"/>
          </p:stSnd>
        </p:sndAc>
      </p:transition>
    </mc:Choice>
    <mc:Fallback xmlns="">
      <p:transition spd="slow">
        <p:random/>
        <p:sndAc>
          <p:stSnd>
            <p:snd r:embed="rId6" name="tada sound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3C994D1-28E0-C1BE-A208-994CC1171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3348"/>
            <a:ext cx="18288000" cy="8827938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3276599" y="1726765"/>
            <a:ext cx="11658601" cy="1686846"/>
            <a:chOff x="0" y="0"/>
            <a:chExt cx="3377661" cy="25286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377660" cy="252866"/>
            </a:xfrm>
            <a:custGeom>
              <a:avLst/>
              <a:gdLst/>
              <a:ahLst/>
              <a:cxnLst/>
              <a:rect l="l" t="t" r="r" b="b"/>
              <a:pathLst>
                <a:path w="3377660" h="252866">
                  <a:moveTo>
                    <a:pt x="8452" y="0"/>
                  </a:moveTo>
                  <a:lnTo>
                    <a:pt x="3369209" y="0"/>
                  </a:lnTo>
                  <a:cubicBezTo>
                    <a:pt x="3373877" y="0"/>
                    <a:pt x="3377660" y="3784"/>
                    <a:pt x="3377660" y="8452"/>
                  </a:cubicBezTo>
                  <a:lnTo>
                    <a:pt x="3377660" y="244414"/>
                  </a:lnTo>
                  <a:cubicBezTo>
                    <a:pt x="3377660" y="249082"/>
                    <a:pt x="3373877" y="252866"/>
                    <a:pt x="3369209" y="252866"/>
                  </a:cubicBezTo>
                  <a:lnTo>
                    <a:pt x="8452" y="252866"/>
                  </a:lnTo>
                  <a:cubicBezTo>
                    <a:pt x="3784" y="252866"/>
                    <a:pt x="0" y="249082"/>
                    <a:pt x="0" y="244414"/>
                  </a:cubicBezTo>
                  <a:lnTo>
                    <a:pt x="0" y="8452"/>
                  </a:lnTo>
                  <a:cubicBezTo>
                    <a:pt x="0" y="3784"/>
                    <a:pt x="3784" y="0"/>
                    <a:pt x="8452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B490C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3377661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923310" y="1915911"/>
            <a:ext cx="12441380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26"/>
              </a:lnSpc>
              <a:spcBef>
                <a:spcPct val="0"/>
              </a:spcBef>
            </a:pPr>
            <a:r>
              <a:rPr lang="en-US" sz="8000" dirty="0">
                <a:solidFill>
                  <a:srgbClr val="382A40"/>
                </a:solidFill>
                <a:latin typeface="Architects Daughter"/>
              </a:rPr>
              <a:t>My brother is friendly. 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98CD08-7FDD-F80E-AA4F-F6DE7589DD10}"/>
              </a:ext>
            </a:extLst>
          </p:cNvPr>
          <p:cNvGrpSpPr/>
          <p:nvPr/>
        </p:nvGrpSpPr>
        <p:grpSpPr>
          <a:xfrm>
            <a:off x="1219200" y="3789806"/>
            <a:ext cx="4906323" cy="4745944"/>
            <a:chOff x="1418277" y="4108054"/>
            <a:chExt cx="3741576" cy="3741569"/>
          </a:xfrm>
        </p:grpSpPr>
        <p:sp>
          <p:nvSpPr>
            <p:cNvPr id="4" name="Freeform 4"/>
            <p:cNvSpPr/>
            <p:nvPr/>
          </p:nvSpPr>
          <p:spPr>
            <a:xfrm>
              <a:off x="1418277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57">
              <a:extLst>
                <a:ext uri="{FF2B5EF4-FFF2-40B4-BE49-F238E27FC236}">
                  <a16:creationId xmlns:a16="http://schemas.microsoft.com/office/drawing/2014/main" id="{A16AF34F-8EB0-6743-ABAB-4D3F429C5AAB}"/>
                </a:ext>
              </a:extLst>
            </p:cNvPr>
            <p:cNvSpPr/>
            <p:nvPr/>
          </p:nvSpPr>
          <p:spPr>
            <a:xfrm>
              <a:off x="1466179" y="4229100"/>
              <a:ext cx="3629547" cy="3505200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223" t="-124" r="223" b="-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47ADCB3-3EDC-C15E-F73D-676CFB559B66}"/>
              </a:ext>
            </a:extLst>
          </p:cNvPr>
          <p:cNvGrpSpPr/>
          <p:nvPr/>
        </p:nvGrpSpPr>
        <p:grpSpPr>
          <a:xfrm>
            <a:off x="7072272" y="3789806"/>
            <a:ext cx="4906323" cy="4745944"/>
            <a:chOff x="7271349" y="4108054"/>
            <a:chExt cx="3741576" cy="3741569"/>
          </a:xfrm>
        </p:grpSpPr>
        <p:sp>
          <p:nvSpPr>
            <p:cNvPr id="7" name="Freeform 7"/>
            <p:cNvSpPr/>
            <p:nvPr/>
          </p:nvSpPr>
          <p:spPr>
            <a:xfrm>
              <a:off x="7271349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9E32BDB-3657-B8B4-8F21-AF6FD0FECE4B}"/>
                </a:ext>
              </a:extLst>
            </p:cNvPr>
            <p:cNvSpPr/>
            <p:nvPr/>
          </p:nvSpPr>
          <p:spPr>
            <a:xfrm>
              <a:off x="7389537" y="4229100"/>
              <a:ext cx="3505199" cy="35052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15D9440-08F1-464E-3589-597ECFD62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190" b="98911" l="9537" r="89646">
                          <a14:foregroundMark x1="44959" y1="10240" x2="64578" y2="14379"/>
                          <a14:foregroundMark x1="42507" y1="9150" x2="59673" y2="10458"/>
                          <a14:foregroundMark x1="44142" y1="7190" x2="58311" y2="7843"/>
                          <a14:foregroundMark x1="32425" y1="86492" x2="61580" y2="91721"/>
                          <a14:foregroundMark x1="61580" y1="91721" x2="76022" y2="88453"/>
                          <a14:foregroundMark x1="37057" y1="96078" x2="66485" y2="98911"/>
                          <a14:foregroundMark x1="66485" y1="98911" x2="71390" y2="96732"/>
                          <a14:foregroundMark x1="44142" y1="7190" x2="60490" y2="827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23427" y="4249615"/>
              <a:ext cx="2667000" cy="3335568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1415EC6-8A9E-3F2B-049D-C4A3CDEC8178}"/>
              </a:ext>
            </a:extLst>
          </p:cNvPr>
          <p:cNvGrpSpPr/>
          <p:nvPr/>
        </p:nvGrpSpPr>
        <p:grpSpPr>
          <a:xfrm>
            <a:off x="12925343" y="3789806"/>
            <a:ext cx="4906323" cy="4745944"/>
            <a:chOff x="13124420" y="4108054"/>
            <a:chExt cx="3741576" cy="3741569"/>
          </a:xfrm>
        </p:grpSpPr>
        <p:sp>
          <p:nvSpPr>
            <p:cNvPr id="10" name="Freeform 10"/>
            <p:cNvSpPr/>
            <p:nvPr/>
          </p:nvSpPr>
          <p:spPr>
            <a:xfrm>
              <a:off x="13124420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4A22AED-C8C0-07C3-F1EE-F4B3CCBBF8D3}"/>
                </a:ext>
              </a:extLst>
            </p:cNvPr>
            <p:cNvSpPr/>
            <p:nvPr/>
          </p:nvSpPr>
          <p:spPr>
            <a:xfrm>
              <a:off x="13253886" y="4226238"/>
              <a:ext cx="3505199" cy="35052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2AAE510-D9D1-8238-FDBD-73C68D3C4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551578" y="4407224"/>
              <a:ext cx="2909814" cy="332421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9" name="chimes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C340C17-3373-D28D-9E8B-27EBDC0C8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3348"/>
            <a:ext cx="18288000" cy="8827938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0FFDCD9-36C9-DFBF-244C-EDB778DB1798}"/>
              </a:ext>
            </a:extLst>
          </p:cNvPr>
          <p:cNvGrpSpPr/>
          <p:nvPr/>
        </p:nvGrpSpPr>
        <p:grpSpPr>
          <a:xfrm>
            <a:off x="762000" y="3771900"/>
            <a:ext cx="5131196" cy="4997846"/>
            <a:chOff x="1418277" y="4108054"/>
            <a:chExt cx="3741576" cy="3741569"/>
          </a:xfrm>
        </p:grpSpPr>
        <p:sp>
          <p:nvSpPr>
            <p:cNvPr id="4" name="Freeform 4"/>
            <p:cNvSpPr/>
            <p:nvPr/>
          </p:nvSpPr>
          <p:spPr>
            <a:xfrm>
              <a:off x="1418277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57">
              <a:extLst>
                <a:ext uri="{FF2B5EF4-FFF2-40B4-BE49-F238E27FC236}">
                  <a16:creationId xmlns:a16="http://schemas.microsoft.com/office/drawing/2014/main" id="{D5C8F370-DC7B-B694-8D5D-B5EA8D83A176}"/>
                </a:ext>
              </a:extLst>
            </p:cNvPr>
            <p:cNvSpPr/>
            <p:nvPr/>
          </p:nvSpPr>
          <p:spPr>
            <a:xfrm>
              <a:off x="1466179" y="4229100"/>
              <a:ext cx="3629547" cy="3505200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223" t="-124" r="223" b="-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B9D334E-7AE4-0A6D-3F19-6EA3E3DF40D6}"/>
              </a:ext>
            </a:extLst>
          </p:cNvPr>
          <p:cNvGrpSpPr/>
          <p:nvPr/>
        </p:nvGrpSpPr>
        <p:grpSpPr>
          <a:xfrm>
            <a:off x="6615072" y="3771900"/>
            <a:ext cx="5131196" cy="4997846"/>
            <a:chOff x="7271349" y="4108054"/>
            <a:chExt cx="3741576" cy="3741569"/>
          </a:xfrm>
        </p:grpSpPr>
        <p:sp>
          <p:nvSpPr>
            <p:cNvPr id="7" name="Freeform 7"/>
            <p:cNvSpPr/>
            <p:nvPr/>
          </p:nvSpPr>
          <p:spPr>
            <a:xfrm>
              <a:off x="7271349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90C2">
                <a:alpha val="34902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21B1A5A-CE15-34F2-3A55-AD0980CE5718}"/>
                </a:ext>
              </a:extLst>
            </p:cNvPr>
            <p:cNvGrpSpPr/>
            <p:nvPr/>
          </p:nvGrpSpPr>
          <p:grpSpPr>
            <a:xfrm>
              <a:off x="7389537" y="4214592"/>
              <a:ext cx="3505199" cy="3505200"/>
              <a:chOff x="7507726" y="3306375"/>
              <a:chExt cx="3505199" cy="35052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37D7CC02-73C7-4E6C-5F92-2F099190C0FE}"/>
                  </a:ext>
                </a:extLst>
              </p:cNvPr>
              <p:cNvSpPr/>
              <p:nvPr/>
            </p:nvSpPr>
            <p:spPr>
              <a:xfrm>
                <a:off x="7507726" y="3306375"/>
                <a:ext cx="3505199" cy="3505200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81B388F-33CD-B503-2376-79CE5BCFD4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27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7190" b="98911" l="9537" r="89646">
                            <a14:foregroundMark x1="44959" y1="10240" x2="64578" y2="14379"/>
                            <a14:foregroundMark x1="42507" y1="9150" x2="59673" y2="10458"/>
                            <a14:foregroundMark x1="44142" y1="7190" x2="58311" y2="7843"/>
                            <a14:foregroundMark x1="32425" y1="86492" x2="61580" y2="91721"/>
                            <a14:foregroundMark x1="61580" y1="91721" x2="76022" y2="88453"/>
                            <a14:foregroundMark x1="37057" y1="96078" x2="66485" y2="98911"/>
                            <a14:foregroundMark x1="66485" y1="98911" x2="71390" y2="96732"/>
                            <a14:foregroundMark x1="44142" y1="7190" x2="60490" y2="827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926825" y="3359051"/>
                <a:ext cx="2667000" cy="3335568"/>
              </a:xfrm>
              <a:prstGeom prst="rect">
                <a:avLst/>
              </a:prstGeom>
            </p:spPr>
          </p:pic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EBB33CA-C79B-7426-457B-A903A4288B87}"/>
              </a:ext>
            </a:extLst>
          </p:cNvPr>
          <p:cNvGrpSpPr/>
          <p:nvPr/>
        </p:nvGrpSpPr>
        <p:grpSpPr>
          <a:xfrm>
            <a:off x="12468143" y="3771900"/>
            <a:ext cx="5131196" cy="4997846"/>
            <a:chOff x="13124420" y="4108054"/>
            <a:chExt cx="3741576" cy="3741569"/>
          </a:xfrm>
        </p:grpSpPr>
        <p:sp>
          <p:nvSpPr>
            <p:cNvPr id="10" name="Freeform 10"/>
            <p:cNvSpPr/>
            <p:nvPr/>
          </p:nvSpPr>
          <p:spPr>
            <a:xfrm>
              <a:off x="13124420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B490C2">
                <a:alpha val="3490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93BAE4E-078A-E6E7-B064-0F9CD7F16AF1}"/>
                </a:ext>
              </a:extLst>
            </p:cNvPr>
            <p:cNvSpPr/>
            <p:nvPr/>
          </p:nvSpPr>
          <p:spPr>
            <a:xfrm>
              <a:off x="13253886" y="4226238"/>
              <a:ext cx="3505199" cy="35052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26A2E5E-DF98-BDB4-A180-7B9A12E4D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37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551578" y="4407224"/>
              <a:ext cx="2909814" cy="3324214"/>
            </a:xfrm>
            <a:prstGeom prst="rect">
              <a:avLst/>
            </a:prstGeom>
          </p:spPr>
        </p:pic>
      </p:grpSp>
      <p:grpSp>
        <p:nvGrpSpPr>
          <p:cNvPr id="2" name="Group 11">
            <a:extLst>
              <a:ext uri="{FF2B5EF4-FFF2-40B4-BE49-F238E27FC236}">
                <a16:creationId xmlns:a16="http://schemas.microsoft.com/office/drawing/2014/main" id="{EF7018F2-A7CD-CFAC-B7B3-41C0885578AC}"/>
              </a:ext>
            </a:extLst>
          </p:cNvPr>
          <p:cNvGrpSpPr/>
          <p:nvPr/>
        </p:nvGrpSpPr>
        <p:grpSpPr>
          <a:xfrm>
            <a:off x="3276599" y="1726765"/>
            <a:ext cx="11658601" cy="1686846"/>
            <a:chOff x="0" y="0"/>
            <a:chExt cx="3377661" cy="252866"/>
          </a:xfrm>
        </p:grpSpPr>
        <p:sp>
          <p:nvSpPr>
            <p:cNvPr id="3" name="Freeform 12">
              <a:extLst>
                <a:ext uri="{FF2B5EF4-FFF2-40B4-BE49-F238E27FC236}">
                  <a16:creationId xmlns:a16="http://schemas.microsoft.com/office/drawing/2014/main" id="{64BEDDFC-D7EF-C1F6-781B-D7DAC7169685}"/>
                </a:ext>
              </a:extLst>
            </p:cNvPr>
            <p:cNvSpPr/>
            <p:nvPr/>
          </p:nvSpPr>
          <p:spPr>
            <a:xfrm>
              <a:off x="0" y="0"/>
              <a:ext cx="3377660" cy="252866"/>
            </a:xfrm>
            <a:custGeom>
              <a:avLst/>
              <a:gdLst/>
              <a:ahLst/>
              <a:cxnLst/>
              <a:rect l="l" t="t" r="r" b="b"/>
              <a:pathLst>
                <a:path w="3377660" h="252866">
                  <a:moveTo>
                    <a:pt x="8452" y="0"/>
                  </a:moveTo>
                  <a:lnTo>
                    <a:pt x="3369209" y="0"/>
                  </a:lnTo>
                  <a:cubicBezTo>
                    <a:pt x="3373877" y="0"/>
                    <a:pt x="3377660" y="3784"/>
                    <a:pt x="3377660" y="8452"/>
                  </a:cubicBezTo>
                  <a:lnTo>
                    <a:pt x="3377660" y="244414"/>
                  </a:lnTo>
                  <a:cubicBezTo>
                    <a:pt x="3377660" y="249082"/>
                    <a:pt x="3373877" y="252866"/>
                    <a:pt x="3369209" y="252866"/>
                  </a:cubicBezTo>
                  <a:lnTo>
                    <a:pt x="8452" y="252866"/>
                  </a:lnTo>
                  <a:cubicBezTo>
                    <a:pt x="3784" y="252866"/>
                    <a:pt x="0" y="249082"/>
                    <a:pt x="0" y="244414"/>
                  </a:cubicBezTo>
                  <a:lnTo>
                    <a:pt x="0" y="8452"/>
                  </a:lnTo>
                  <a:cubicBezTo>
                    <a:pt x="0" y="3784"/>
                    <a:pt x="3784" y="0"/>
                    <a:pt x="8452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B490C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13">
              <a:extLst>
                <a:ext uri="{FF2B5EF4-FFF2-40B4-BE49-F238E27FC236}">
                  <a16:creationId xmlns:a16="http://schemas.microsoft.com/office/drawing/2014/main" id="{6C69A63A-178D-8BAF-231C-C13AEE49B47C}"/>
                </a:ext>
              </a:extLst>
            </p:cNvPr>
            <p:cNvSpPr txBox="1"/>
            <p:nvPr/>
          </p:nvSpPr>
          <p:spPr>
            <a:xfrm>
              <a:off x="0" y="-47625"/>
              <a:ext cx="3377661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14">
            <a:extLst>
              <a:ext uri="{FF2B5EF4-FFF2-40B4-BE49-F238E27FC236}">
                <a16:creationId xmlns:a16="http://schemas.microsoft.com/office/drawing/2014/main" id="{7066F15F-AC79-DE12-BE98-68168C9880A9}"/>
              </a:ext>
            </a:extLst>
          </p:cNvPr>
          <p:cNvSpPr txBox="1"/>
          <p:nvPr/>
        </p:nvSpPr>
        <p:spPr>
          <a:xfrm>
            <a:off x="2923310" y="1915911"/>
            <a:ext cx="12441380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26"/>
              </a:lnSpc>
              <a:spcBef>
                <a:spcPct val="0"/>
              </a:spcBef>
            </a:pPr>
            <a:r>
              <a:rPr lang="en-US" sz="8000" dirty="0">
                <a:solidFill>
                  <a:srgbClr val="382A40"/>
                </a:solidFill>
                <a:latin typeface="Architects Daughter"/>
              </a:rPr>
              <a:t>My brother is friendly.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ada sound.wav"/>
          </p:stSnd>
        </p:sndAc>
      </p:transition>
    </mc:Choice>
    <mc:Fallback xmlns="">
      <p:transition spd="slow">
        <p:random/>
        <p:sndAc>
          <p:stSnd>
            <p:snd r:embed="rId9" name="tada sound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CA6C3D75-481E-F1B2-CBC6-95D03246B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470" y="723891"/>
            <a:ext cx="18345340" cy="882739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8646804" y="2471083"/>
            <a:ext cx="8879195" cy="1597924"/>
            <a:chOff x="0" y="0"/>
            <a:chExt cx="2175070" cy="2528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EB947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942290" y="2884769"/>
            <a:ext cx="789791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4800" dirty="0">
                <a:solidFill>
                  <a:srgbClr val="382A40"/>
                </a:solidFill>
                <a:latin typeface="Architects Daughter"/>
              </a:rPr>
              <a:t>My little brother is helpful.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633805" y="4821383"/>
            <a:ext cx="8904753" cy="1554544"/>
            <a:chOff x="0" y="0"/>
            <a:chExt cx="2175070" cy="25286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EB947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827085" y="5263692"/>
            <a:ext cx="789791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4800" dirty="0">
                <a:solidFill>
                  <a:srgbClr val="382A40"/>
                </a:solidFill>
                <a:latin typeface="Architects Daughter"/>
              </a:rPr>
              <a:t>My little brother is clever.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8609331" y="7208621"/>
            <a:ext cx="8879195" cy="1597924"/>
            <a:chOff x="0" y="0"/>
            <a:chExt cx="2175070" cy="25286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EB947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839200" y="7611804"/>
            <a:ext cx="789791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4800" dirty="0">
                <a:solidFill>
                  <a:srgbClr val="382A40"/>
                </a:solidFill>
                <a:latin typeface="Architects Daughter"/>
              </a:rPr>
              <a:t>My little brother is active.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EB947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EB947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DDEC76C-487B-5DCC-AED3-73773F0D8FBE}"/>
              </a:ext>
            </a:extLst>
          </p:cNvPr>
          <p:cNvGrpSpPr/>
          <p:nvPr/>
        </p:nvGrpSpPr>
        <p:grpSpPr>
          <a:xfrm>
            <a:off x="457200" y="2361690"/>
            <a:ext cx="7168262" cy="6522148"/>
            <a:chOff x="1441069" y="2284397"/>
            <a:chExt cx="5723198" cy="5723186"/>
          </a:xfrm>
        </p:grpSpPr>
        <p:sp>
          <p:nvSpPr>
            <p:cNvPr id="4" name="Freeform 4"/>
            <p:cNvSpPr/>
            <p:nvPr/>
          </p:nvSpPr>
          <p:spPr>
            <a:xfrm>
              <a:off x="1441069" y="2284397"/>
              <a:ext cx="5723198" cy="5723186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EB947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A7DBA22-93DB-D89A-B905-8B395729924D}"/>
                </a:ext>
              </a:extLst>
            </p:cNvPr>
            <p:cNvSpPr/>
            <p:nvPr/>
          </p:nvSpPr>
          <p:spPr>
            <a:xfrm>
              <a:off x="1598477" y="2471082"/>
              <a:ext cx="5411923" cy="5380991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">
              <a:extLst>
                <a:ext uri="{FF2B5EF4-FFF2-40B4-BE49-F238E27FC236}">
                  <a16:creationId xmlns:a16="http://schemas.microsoft.com/office/drawing/2014/main" id="{AC7C7CAB-0DB1-601B-5903-1AD0F3D13A37}"/>
                </a:ext>
              </a:extLst>
            </p:cNvPr>
            <p:cNvSpPr/>
            <p:nvPr/>
          </p:nvSpPr>
          <p:spPr>
            <a:xfrm>
              <a:off x="2093980" y="2752284"/>
              <a:ext cx="4355012" cy="3854152"/>
            </a:xfrm>
            <a:custGeom>
              <a:avLst/>
              <a:gdLst/>
              <a:ahLst/>
              <a:cxnLst/>
              <a:rect l="l" t="t" r="r" b="b"/>
              <a:pathLst>
                <a:path w="5123359" h="4463726">
                  <a:moveTo>
                    <a:pt x="0" y="0"/>
                  </a:moveTo>
                  <a:lnTo>
                    <a:pt x="5123359" y="0"/>
                  </a:lnTo>
                  <a:lnTo>
                    <a:pt x="5123359" y="4463726"/>
                  </a:lnTo>
                  <a:lnTo>
                    <a:pt x="0" y="4463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5" name="chimes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84EB6AE5-2241-7435-6517-CCACD080A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470" y="723891"/>
            <a:ext cx="18345340" cy="882739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8646804" y="2471082"/>
            <a:ext cx="8802995" cy="1794481"/>
            <a:chOff x="0" y="0"/>
            <a:chExt cx="2175070" cy="2528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>
                <a:alpha val="34902"/>
              </a:srgbClr>
            </a:solidFill>
            <a:ln w="57150" cap="sq">
              <a:solidFill>
                <a:srgbClr val="EB9472">
                  <a:alpha val="34902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646804" y="4663450"/>
            <a:ext cx="8802993" cy="1933276"/>
            <a:chOff x="0" y="0"/>
            <a:chExt cx="2175070" cy="2528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EB947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646805" y="7039297"/>
            <a:ext cx="8802994" cy="1747875"/>
            <a:chOff x="0" y="0"/>
            <a:chExt cx="2175070" cy="25286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>
                <a:alpha val="34902"/>
              </a:srgbClr>
            </a:solidFill>
            <a:ln w="57150" cap="sq">
              <a:solidFill>
                <a:srgbClr val="EB9472">
                  <a:alpha val="34902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EB947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EB947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TextBox 12">
            <a:extLst>
              <a:ext uri="{FF2B5EF4-FFF2-40B4-BE49-F238E27FC236}">
                <a16:creationId xmlns:a16="http://schemas.microsoft.com/office/drawing/2014/main" id="{B7A98538-DA64-181E-0C13-B366F205ABB3}"/>
              </a:ext>
            </a:extLst>
          </p:cNvPr>
          <p:cNvSpPr txBox="1"/>
          <p:nvPr/>
        </p:nvSpPr>
        <p:spPr>
          <a:xfrm>
            <a:off x="8952370" y="5208978"/>
            <a:ext cx="789791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4800" dirty="0">
                <a:solidFill>
                  <a:srgbClr val="382A40"/>
                </a:solidFill>
                <a:latin typeface="Architects Daughter"/>
              </a:rPr>
              <a:t>My little brother is clever.</a:t>
            </a: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4A10A4FB-0B1D-F0E6-5FF3-973EE77282AA}"/>
              </a:ext>
            </a:extLst>
          </p:cNvPr>
          <p:cNvSpPr txBox="1"/>
          <p:nvPr/>
        </p:nvSpPr>
        <p:spPr>
          <a:xfrm>
            <a:off x="9018490" y="2884769"/>
            <a:ext cx="789791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4800" dirty="0">
                <a:solidFill>
                  <a:srgbClr val="382A40">
                    <a:alpha val="37000"/>
                  </a:srgbClr>
                </a:solidFill>
                <a:latin typeface="Architects Daughter"/>
              </a:rPr>
              <a:t>My little brother is helpful.</a:t>
            </a:r>
          </a:p>
        </p:txBody>
      </p:sp>
      <p:sp>
        <p:nvSpPr>
          <p:cNvPr id="30" name="TextBox 16">
            <a:extLst>
              <a:ext uri="{FF2B5EF4-FFF2-40B4-BE49-F238E27FC236}">
                <a16:creationId xmlns:a16="http://schemas.microsoft.com/office/drawing/2014/main" id="{6ABB2257-3E1B-3F4C-CA34-093C24EDDD98}"/>
              </a:ext>
            </a:extLst>
          </p:cNvPr>
          <p:cNvSpPr txBox="1"/>
          <p:nvPr/>
        </p:nvSpPr>
        <p:spPr>
          <a:xfrm>
            <a:off x="8942290" y="7611804"/>
            <a:ext cx="789791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4800" dirty="0">
                <a:solidFill>
                  <a:srgbClr val="382A40">
                    <a:alpha val="37000"/>
                  </a:srgbClr>
                </a:solidFill>
                <a:latin typeface="Architects Daughter"/>
              </a:rPr>
              <a:t>My little brother is active.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2AA2BC6-9448-2D4F-7DF2-F6AD5768B651}"/>
              </a:ext>
            </a:extLst>
          </p:cNvPr>
          <p:cNvGrpSpPr/>
          <p:nvPr/>
        </p:nvGrpSpPr>
        <p:grpSpPr>
          <a:xfrm>
            <a:off x="457200" y="2361690"/>
            <a:ext cx="7168262" cy="6522148"/>
            <a:chOff x="1441069" y="2284397"/>
            <a:chExt cx="5723198" cy="5723186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4383AAE7-4187-E50D-2DF0-4429315D705C}"/>
                </a:ext>
              </a:extLst>
            </p:cNvPr>
            <p:cNvSpPr/>
            <p:nvPr/>
          </p:nvSpPr>
          <p:spPr>
            <a:xfrm>
              <a:off x="1441069" y="2284397"/>
              <a:ext cx="5723198" cy="5723186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EB947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1B513F8-1850-2FF6-F08E-8CAC7ED53A58}"/>
                </a:ext>
              </a:extLst>
            </p:cNvPr>
            <p:cNvSpPr/>
            <p:nvPr/>
          </p:nvSpPr>
          <p:spPr>
            <a:xfrm>
              <a:off x="1598477" y="2471082"/>
              <a:ext cx="5411923" cy="5380991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2">
              <a:extLst>
                <a:ext uri="{FF2B5EF4-FFF2-40B4-BE49-F238E27FC236}">
                  <a16:creationId xmlns:a16="http://schemas.microsoft.com/office/drawing/2014/main" id="{33D5F1B1-567D-B319-77C7-9C91E08B53FC}"/>
                </a:ext>
              </a:extLst>
            </p:cNvPr>
            <p:cNvSpPr/>
            <p:nvPr/>
          </p:nvSpPr>
          <p:spPr>
            <a:xfrm>
              <a:off x="2093980" y="2752284"/>
              <a:ext cx="4355012" cy="3854152"/>
            </a:xfrm>
            <a:custGeom>
              <a:avLst/>
              <a:gdLst/>
              <a:ahLst/>
              <a:cxnLst/>
              <a:rect l="l" t="t" r="r" b="b"/>
              <a:pathLst>
                <a:path w="5123359" h="4463726">
                  <a:moveTo>
                    <a:pt x="0" y="0"/>
                  </a:moveTo>
                  <a:lnTo>
                    <a:pt x="5123359" y="0"/>
                  </a:lnTo>
                  <a:lnTo>
                    <a:pt x="5123359" y="4463726"/>
                  </a:lnTo>
                  <a:lnTo>
                    <a:pt x="0" y="4463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ada sound.wav"/>
          </p:stSnd>
        </p:sndAc>
      </p:transition>
    </mc:Choice>
    <mc:Fallback xmlns="">
      <p:transition spd="slow">
        <p:random/>
        <p:sndAc>
          <p:stSnd>
            <p:snd r:embed="rId5" name="tada sound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6565087-5892-65F5-EFE3-4CF089ABB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361483" cy="10287000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2731722" y="1665675"/>
            <a:ext cx="12824555" cy="1461523"/>
            <a:chOff x="0" y="0"/>
            <a:chExt cx="3377661" cy="25286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377660" cy="252866"/>
            </a:xfrm>
            <a:custGeom>
              <a:avLst/>
              <a:gdLst/>
              <a:ahLst/>
              <a:cxnLst/>
              <a:rect l="l" t="t" r="r" b="b"/>
              <a:pathLst>
                <a:path w="3377660" h="252866">
                  <a:moveTo>
                    <a:pt x="8452" y="0"/>
                  </a:moveTo>
                  <a:lnTo>
                    <a:pt x="3369209" y="0"/>
                  </a:lnTo>
                  <a:cubicBezTo>
                    <a:pt x="3373877" y="0"/>
                    <a:pt x="3377660" y="3784"/>
                    <a:pt x="3377660" y="8452"/>
                  </a:cubicBezTo>
                  <a:lnTo>
                    <a:pt x="3377660" y="244414"/>
                  </a:lnTo>
                  <a:cubicBezTo>
                    <a:pt x="3377660" y="249082"/>
                    <a:pt x="3373877" y="252866"/>
                    <a:pt x="3369209" y="252866"/>
                  </a:cubicBezTo>
                  <a:lnTo>
                    <a:pt x="8452" y="252866"/>
                  </a:lnTo>
                  <a:cubicBezTo>
                    <a:pt x="3784" y="252866"/>
                    <a:pt x="0" y="249082"/>
                    <a:pt x="0" y="244414"/>
                  </a:cubicBezTo>
                  <a:lnTo>
                    <a:pt x="0" y="8452"/>
                  </a:lnTo>
                  <a:cubicBezTo>
                    <a:pt x="0" y="3784"/>
                    <a:pt x="3784" y="0"/>
                    <a:pt x="8452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FF7C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3377661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489101" y="1915911"/>
            <a:ext cx="11309799" cy="1031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26"/>
              </a:lnSpc>
              <a:spcBef>
                <a:spcPct val="0"/>
              </a:spcBef>
            </a:pPr>
            <a:r>
              <a:rPr lang="en-US" sz="7000" dirty="0">
                <a:solidFill>
                  <a:srgbClr val="382A40"/>
                </a:solidFill>
                <a:latin typeface="Architects Daughter"/>
              </a:rPr>
              <a:t>My younger sister is helpful.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933A5CA-7E86-4183-0732-9B09856F15E3}"/>
              </a:ext>
            </a:extLst>
          </p:cNvPr>
          <p:cNvGrpSpPr/>
          <p:nvPr/>
        </p:nvGrpSpPr>
        <p:grpSpPr>
          <a:xfrm>
            <a:off x="1305299" y="3960765"/>
            <a:ext cx="4778853" cy="4660560"/>
            <a:chOff x="1418277" y="4108054"/>
            <a:chExt cx="3741576" cy="3741569"/>
          </a:xfrm>
        </p:grpSpPr>
        <p:sp>
          <p:nvSpPr>
            <p:cNvPr id="4" name="Freeform 4"/>
            <p:cNvSpPr/>
            <p:nvPr/>
          </p:nvSpPr>
          <p:spPr>
            <a:xfrm>
              <a:off x="1418277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8A64BE2-0930-B6DC-76E6-D0A94BB997D3}"/>
                </a:ext>
              </a:extLst>
            </p:cNvPr>
            <p:cNvSpPr/>
            <p:nvPr/>
          </p:nvSpPr>
          <p:spPr>
            <a:xfrm>
              <a:off x="1524000" y="4198585"/>
              <a:ext cx="3505200" cy="352073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F16774E1-8003-7987-46B2-06A2616927A4}"/>
                </a:ext>
              </a:extLst>
            </p:cNvPr>
            <p:cNvSpPr/>
            <p:nvPr/>
          </p:nvSpPr>
          <p:spPr>
            <a:xfrm>
              <a:off x="1720058" y="4789431"/>
              <a:ext cx="2811335" cy="2401738"/>
            </a:xfrm>
            <a:custGeom>
              <a:avLst/>
              <a:gdLst/>
              <a:ahLst/>
              <a:cxnLst/>
              <a:rect l="l" t="t" r="r" b="b"/>
              <a:pathLst>
                <a:path w="4843315" h="3747515">
                  <a:moveTo>
                    <a:pt x="0" y="0"/>
                  </a:moveTo>
                  <a:lnTo>
                    <a:pt x="4843315" y="0"/>
                  </a:lnTo>
                  <a:lnTo>
                    <a:pt x="4843315" y="3747515"/>
                  </a:lnTo>
                  <a:lnTo>
                    <a:pt x="0" y="3747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789B473-D2ED-DDD8-1121-B9300A1D2FFA}"/>
              </a:ext>
            </a:extLst>
          </p:cNvPr>
          <p:cNvGrpSpPr/>
          <p:nvPr/>
        </p:nvGrpSpPr>
        <p:grpSpPr>
          <a:xfrm>
            <a:off x="6998470" y="3936900"/>
            <a:ext cx="4688325" cy="4660560"/>
            <a:chOff x="7271349" y="4108054"/>
            <a:chExt cx="3741576" cy="3741569"/>
          </a:xfrm>
        </p:grpSpPr>
        <p:sp>
          <p:nvSpPr>
            <p:cNvPr id="7" name="Freeform 7"/>
            <p:cNvSpPr/>
            <p:nvPr/>
          </p:nvSpPr>
          <p:spPr>
            <a:xfrm>
              <a:off x="7271349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3D96727-B58C-3C10-10B9-FA929FD6BA45}"/>
                </a:ext>
              </a:extLst>
            </p:cNvPr>
            <p:cNvSpPr/>
            <p:nvPr/>
          </p:nvSpPr>
          <p:spPr>
            <a:xfrm>
              <a:off x="7389537" y="4232247"/>
              <a:ext cx="3505200" cy="350623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121382EE-D9AC-C166-8FBC-97DF6BA69D14}"/>
                </a:ext>
              </a:extLst>
            </p:cNvPr>
            <p:cNvSpPr/>
            <p:nvPr/>
          </p:nvSpPr>
          <p:spPr>
            <a:xfrm>
              <a:off x="7693905" y="5019539"/>
              <a:ext cx="2789976" cy="2049745"/>
            </a:xfrm>
            <a:custGeom>
              <a:avLst/>
              <a:gdLst/>
              <a:ahLst/>
              <a:cxnLst/>
              <a:rect l="l" t="t" r="r" b="b"/>
              <a:pathLst>
                <a:path w="4055951" h="2970984">
                  <a:moveTo>
                    <a:pt x="0" y="0"/>
                  </a:moveTo>
                  <a:lnTo>
                    <a:pt x="4055952" y="0"/>
                  </a:lnTo>
                  <a:lnTo>
                    <a:pt x="4055952" y="2970984"/>
                  </a:lnTo>
                  <a:lnTo>
                    <a:pt x="0" y="2970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518BBF5-3302-B3C1-AB33-81E8B2C06F75}"/>
              </a:ext>
            </a:extLst>
          </p:cNvPr>
          <p:cNvGrpSpPr/>
          <p:nvPr/>
        </p:nvGrpSpPr>
        <p:grpSpPr>
          <a:xfrm>
            <a:off x="12484477" y="3922623"/>
            <a:ext cx="4688325" cy="4660560"/>
            <a:chOff x="13124420" y="4108054"/>
            <a:chExt cx="3741576" cy="3741569"/>
          </a:xfrm>
        </p:grpSpPr>
        <p:sp>
          <p:nvSpPr>
            <p:cNvPr id="10" name="Freeform 10"/>
            <p:cNvSpPr/>
            <p:nvPr/>
          </p:nvSpPr>
          <p:spPr>
            <a:xfrm>
              <a:off x="13124420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1D30524-74F7-6340-BADE-9FFC5AF57605}"/>
                </a:ext>
              </a:extLst>
            </p:cNvPr>
            <p:cNvSpPr/>
            <p:nvPr/>
          </p:nvSpPr>
          <p:spPr>
            <a:xfrm>
              <a:off x="13242608" y="4229205"/>
              <a:ext cx="3505200" cy="349638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96FB4FBA-6D67-0541-EAAD-CE04E12C8ABB}"/>
                </a:ext>
              </a:extLst>
            </p:cNvPr>
            <p:cNvSpPr/>
            <p:nvPr/>
          </p:nvSpPr>
          <p:spPr>
            <a:xfrm>
              <a:off x="14119403" y="4770146"/>
              <a:ext cx="1751610" cy="2615292"/>
            </a:xfrm>
            <a:custGeom>
              <a:avLst/>
              <a:gdLst/>
              <a:ahLst/>
              <a:cxnLst/>
              <a:rect l="l" t="t" r="r" b="b"/>
              <a:pathLst>
                <a:path w="2664333" h="4114800">
                  <a:moveTo>
                    <a:pt x="0" y="0"/>
                  </a:moveTo>
                  <a:lnTo>
                    <a:pt x="2664333" y="0"/>
                  </a:lnTo>
                  <a:lnTo>
                    <a:pt x="266433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5574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42FEC3C-3499-1612-8E23-C6D0E7A67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361483" cy="1028700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46907B-0077-AAF8-77F7-3626A5BBC556}"/>
              </a:ext>
            </a:extLst>
          </p:cNvPr>
          <p:cNvGrpSpPr/>
          <p:nvPr/>
        </p:nvGrpSpPr>
        <p:grpSpPr>
          <a:xfrm>
            <a:off x="1305299" y="3960765"/>
            <a:ext cx="4778853" cy="4660560"/>
            <a:chOff x="1418277" y="4108054"/>
            <a:chExt cx="3741576" cy="3741569"/>
          </a:xfrm>
        </p:grpSpPr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44A10411-6539-163C-10E0-B3EECC906F09}"/>
                </a:ext>
              </a:extLst>
            </p:cNvPr>
            <p:cNvSpPr/>
            <p:nvPr/>
          </p:nvSpPr>
          <p:spPr>
            <a:xfrm>
              <a:off x="1418277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B79C2AE-6853-853F-333B-4E20BFFEA710}"/>
                </a:ext>
              </a:extLst>
            </p:cNvPr>
            <p:cNvSpPr/>
            <p:nvPr/>
          </p:nvSpPr>
          <p:spPr>
            <a:xfrm>
              <a:off x="1524000" y="4213088"/>
              <a:ext cx="3536992" cy="350623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3DE831B2-24C1-1EA4-690C-0676D7C55803}"/>
                </a:ext>
              </a:extLst>
            </p:cNvPr>
            <p:cNvSpPr/>
            <p:nvPr/>
          </p:nvSpPr>
          <p:spPr>
            <a:xfrm>
              <a:off x="1720058" y="4789431"/>
              <a:ext cx="2811335" cy="2401738"/>
            </a:xfrm>
            <a:custGeom>
              <a:avLst/>
              <a:gdLst/>
              <a:ahLst/>
              <a:cxnLst/>
              <a:rect l="l" t="t" r="r" b="b"/>
              <a:pathLst>
                <a:path w="4843315" h="3747515">
                  <a:moveTo>
                    <a:pt x="0" y="0"/>
                  </a:moveTo>
                  <a:lnTo>
                    <a:pt x="4843315" y="0"/>
                  </a:lnTo>
                  <a:lnTo>
                    <a:pt x="4843315" y="3747515"/>
                  </a:lnTo>
                  <a:lnTo>
                    <a:pt x="0" y="3747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82A4C48-B13A-4859-2AFB-B941DF70C997}"/>
              </a:ext>
            </a:extLst>
          </p:cNvPr>
          <p:cNvGrpSpPr/>
          <p:nvPr/>
        </p:nvGrpSpPr>
        <p:grpSpPr>
          <a:xfrm>
            <a:off x="6998470" y="3936900"/>
            <a:ext cx="4688325" cy="4660560"/>
            <a:chOff x="7271349" y="4108054"/>
            <a:chExt cx="3741576" cy="3741569"/>
          </a:xfrm>
        </p:grpSpPr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F35DCC3D-61A3-04FD-5940-EAFCFAD84E73}"/>
                </a:ext>
              </a:extLst>
            </p:cNvPr>
            <p:cNvSpPr/>
            <p:nvPr/>
          </p:nvSpPr>
          <p:spPr>
            <a:xfrm>
              <a:off x="7271349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>
                <a:alpha val="37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862377D-9B04-15EE-CDFE-C4F36229AF5A}"/>
                </a:ext>
              </a:extLst>
            </p:cNvPr>
            <p:cNvSpPr/>
            <p:nvPr/>
          </p:nvSpPr>
          <p:spPr>
            <a:xfrm>
              <a:off x="7389537" y="4232247"/>
              <a:ext cx="3505200" cy="350623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B4C1327F-A661-3B4E-5B20-1BE4CBCC0F9C}"/>
                </a:ext>
              </a:extLst>
            </p:cNvPr>
            <p:cNvSpPr/>
            <p:nvPr/>
          </p:nvSpPr>
          <p:spPr>
            <a:xfrm>
              <a:off x="7693905" y="5019539"/>
              <a:ext cx="2789976" cy="2049745"/>
            </a:xfrm>
            <a:custGeom>
              <a:avLst/>
              <a:gdLst/>
              <a:ahLst/>
              <a:cxnLst/>
              <a:rect l="l" t="t" r="r" b="b"/>
              <a:pathLst>
                <a:path w="4055951" h="2970984">
                  <a:moveTo>
                    <a:pt x="0" y="0"/>
                  </a:moveTo>
                  <a:lnTo>
                    <a:pt x="4055952" y="0"/>
                  </a:lnTo>
                  <a:lnTo>
                    <a:pt x="4055952" y="2970984"/>
                  </a:lnTo>
                  <a:lnTo>
                    <a:pt x="0" y="2970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0000"/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9FAA80C-A5BE-8552-E8FD-B673A55C99FB}"/>
              </a:ext>
            </a:extLst>
          </p:cNvPr>
          <p:cNvGrpSpPr/>
          <p:nvPr/>
        </p:nvGrpSpPr>
        <p:grpSpPr>
          <a:xfrm>
            <a:off x="12484477" y="3922623"/>
            <a:ext cx="4688325" cy="4660560"/>
            <a:chOff x="13124420" y="4108054"/>
            <a:chExt cx="3741576" cy="3741569"/>
          </a:xfrm>
        </p:grpSpPr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C8D9D509-1AF2-2C00-56E5-099931821025}"/>
                </a:ext>
              </a:extLst>
            </p:cNvPr>
            <p:cNvSpPr/>
            <p:nvPr/>
          </p:nvSpPr>
          <p:spPr>
            <a:xfrm>
              <a:off x="13124420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>
                <a:alpha val="38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250039D-EB46-A837-2153-5695287DA7B9}"/>
                </a:ext>
              </a:extLst>
            </p:cNvPr>
            <p:cNvSpPr/>
            <p:nvPr/>
          </p:nvSpPr>
          <p:spPr>
            <a:xfrm>
              <a:off x="13242608" y="4229205"/>
              <a:ext cx="3505200" cy="349638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AD6CFCB6-30E8-0D9C-1CB6-C5BD569136A2}"/>
                </a:ext>
              </a:extLst>
            </p:cNvPr>
            <p:cNvSpPr/>
            <p:nvPr/>
          </p:nvSpPr>
          <p:spPr>
            <a:xfrm>
              <a:off x="14119403" y="4770146"/>
              <a:ext cx="1751610" cy="2615292"/>
            </a:xfrm>
            <a:custGeom>
              <a:avLst/>
              <a:gdLst/>
              <a:ahLst/>
              <a:cxnLst/>
              <a:rect l="l" t="t" r="r" b="b"/>
              <a:pathLst>
                <a:path w="2664333" h="4114800">
                  <a:moveTo>
                    <a:pt x="0" y="0"/>
                  </a:moveTo>
                  <a:lnTo>
                    <a:pt x="2664333" y="0"/>
                  </a:lnTo>
                  <a:lnTo>
                    <a:pt x="266433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8000"/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1">
            <a:extLst>
              <a:ext uri="{FF2B5EF4-FFF2-40B4-BE49-F238E27FC236}">
                <a16:creationId xmlns:a16="http://schemas.microsoft.com/office/drawing/2014/main" id="{CB6B05BB-5EBC-24C9-A50D-EACDDB5B2B91}"/>
              </a:ext>
            </a:extLst>
          </p:cNvPr>
          <p:cNvGrpSpPr/>
          <p:nvPr/>
        </p:nvGrpSpPr>
        <p:grpSpPr>
          <a:xfrm>
            <a:off x="2731722" y="1665675"/>
            <a:ext cx="12824555" cy="1461523"/>
            <a:chOff x="0" y="0"/>
            <a:chExt cx="3377661" cy="252866"/>
          </a:xfrm>
        </p:grpSpPr>
        <p:sp>
          <p:nvSpPr>
            <p:cNvPr id="3" name="Freeform 12">
              <a:extLst>
                <a:ext uri="{FF2B5EF4-FFF2-40B4-BE49-F238E27FC236}">
                  <a16:creationId xmlns:a16="http://schemas.microsoft.com/office/drawing/2014/main" id="{CCD555ED-E57E-97AD-A143-2F792F76FB40}"/>
                </a:ext>
              </a:extLst>
            </p:cNvPr>
            <p:cNvSpPr/>
            <p:nvPr/>
          </p:nvSpPr>
          <p:spPr>
            <a:xfrm>
              <a:off x="0" y="0"/>
              <a:ext cx="3377660" cy="252866"/>
            </a:xfrm>
            <a:custGeom>
              <a:avLst/>
              <a:gdLst/>
              <a:ahLst/>
              <a:cxnLst/>
              <a:rect l="l" t="t" r="r" b="b"/>
              <a:pathLst>
                <a:path w="3377660" h="252866">
                  <a:moveTo>
                    <a:pt x="8452" y="0"/>
                  </a:moveTo>
                  <a:lnTo>
                    <a:pt x="3369209" y="0"/>
                  </a:lnTo>
                  <a:cubicBezTo>
                    <a:pt x="3373877" y="0"/>
                    <a:pt x="3377660" y="3784"/>
                    <a:pt x="3377660" y="8452"/>
                  </a:cubicBezTo>
                  <a:lnTo>
                    <a:pt x="3377660" y="244414"/>
                  </a:lnTo>
                  <a:cubicBezTo>
                    <a:pt x="3377660" y="249082"/>
                    <a:pt x="3373877" y="252866"/>
                    <a:pt x="3369209" y="252866"/>
                  </a:cubicBezTo>
                  <a:lnTo>
                    <a:pt x="8452" y="252866"/>
                  </a:lnTo>
                  <a:cubicBezTo>
                    <a:pt x="3784" y="252866"/>
                    <a:pt x="0" y="249082"/>
                    <a:pt x="0" y="244414"/>
                  </a:cubicBezTo>
                  <a:lnTo>
                    <a:pt x="0" y="8452"/>
                  </a:lnTo>
                  <a:cubicBezTo>
                    <a:pt x="0" y="3784"/>
                    <a:pt x="3784" y="0"/>
                    <a:pt x="8452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FF7C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13">
              <a:extLst>
                <a:ext uri="{FF2B5EF4-FFF2-40B4-BE49-F238E27FC236}">
                  <a16:creationId xmlns:a16="http://schemas.microsoft.com/office/drawing/2014/main" id="{4712B2C3-2C3F-418B-15F9-EC29C69AE298}"/>
                </a:ext>
              </a:extLst>
            </p:cNvPr>
            <p:cNvSpPr txBox="1"/>
            <p:nvPr/>
          </p:nvSpPr>
          <p:spPr>
            <a:xfrm>
              <a:off x="0" y="-47625"/>
              <a:ext cx="3377661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14">
            <a:extLst>
              <a:ext uri="{FF2B5EF4-FFF2-40B4-BE49-F238E27FC236}">
                <a16:creationId xmlns:a16="http://schemas.microsoft.com/office/drawing/2014/main" id="{2E7CAA16-51A1-B3E0-DF80-6D2851A2212D}"/>
              </a:ext>
            </a:extLst>
          </p:cNvPr>
          <p:cNvSpPr txBox="1"/>
          <p:nvPr/>
        </p:nvSpPr>
        <p:spPr>
          <a:xfrm>
            <a:off x="3489101" y="1915911"/>
            <a:ext cx="11309799" cy="1031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26"/>
              </a:lnSpc>
              <a:spcBef>
                <a:spcPct val="0"/>
              </a:spcBef>
            </a:pPr>
            <a:r>
              <a:rPr lang="en-US" sz="7000" dirty="0">
                <a:solidFill>
                  <a:srgbClr val="382A40"/>
                </a:solidFill>
                <a:latin typeface="Architects Daughter"/>
              </a:rPr>
              <a:t>My younger sister is helpful.</a:t>
            </a:r>
          </a:p>
        </p:txBody>
      </p:sp>
    </p:spTree>
    <p:extLst>
      <p:ext uri="{BB962C8B-B14F-4D97-AF65-F5344CB8AC3E}">
        <p14:creationId xmlns:p14="http://schemas.microsoft.com/office/powerpoint/2010/main" val="296981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ada sound.wav"/>
          </p:stSnd>
        </p:sndAc>
      </p:transition>
    </mc:Choice>
    <mc:Fallback xmlns="">
      <p:transition spd="slow">
        <p:random/>
        <p:sndAc>
          <p:stSnd>
            <p:snd r:embed="rId10" name="tada sound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550538">
            <a:off x="10139082" y="1878364"/>
            <a:ext cx="6652379" cy="6349443"/>
            <a:chOff x="-366471" y="-11891"/>
            <a:chExt cx="15572971" cy="14863810"/>
          </a:xfrm>
        </p:grpSpPr>
        <p:sp>
          <p:nvSpPr>
            <p:cNvPr id="7" name="Freeform 7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253561" y="7618757"/>
            <a:ext cx="1518528" cy="613106"/>
          </a:xfrm>
          <a:custGeom>
            <a:avLst/>
            <a:gdLst/>
            <a:ahLst/>
            <a:cxnLst/>
            <a:rect l="l" t="t" r="r" b="b"/>
            <a:pathLst>
              <a:path w="1518528" h="613106">
                <a:moveTo>
                  <a:pt x="0" y="0"/>
                </a:moveTo>
                <a:lnTo>
                  <a:pt x="1518528" y="0"/>
                </a:lnTo>
                <a:lnTo>
                  <a:pt x="1518528" y="613105"/>
                </a:lnTo>
                <a:lnTo>
                  <a:pt x="0" y="61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2050493-3380-89B9-18BF-C8E3C2C725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405665">
            <a:off x="11089995" y="2250782"/>
            <a:ext cx="5112241" cy="5190093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4EB08D2E-6FAE-58A5-B8DE-12D5E0B6A601}"/>
              </a:ext>
            </a:extLst>
          </p:cNvPr>
          <p:cNvSpPr/>
          <p:nvPr/>
        </p:nvSpPr>
        <p:spPr>
          <a:xfrm>
            <a:off x="1779170" y="1714500"/>
            <a:ext cx="7728126" cy="5568802"/>
          </a:xfrm>
          <a:custGeom>
            <a:avLst/>
            <a:gdLst/>
            <a:ahLst/>
            <a:cxnLst/>
            <a:rect l="l" t="t" r="r" b="b"/>
            <a:pathLst>
              <a:path w="9122574" h="7092802">
                <a:moveTo>
                  <a:pt x="0" y="0"/>
                </a:moveTo>
                <a:lnTo>
                  <a:pt x="9122575" y="0"/>
                </a:lnTo>
                <a:lnTo>
                  <a:pt x="9122575" y="7092801"/>
                </a:lnTo>
                <a:lnTo>
                  <a:pt x="0" y="70928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53873" y="6296796"/>
            <a:ext cx="1830991" cy="1766906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0" y="0"/>
                </a:lnTo>
                <a:lnTo>
                  <a:pt x="1830990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94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09600" y="609600"/>
            <a:ext cx="17068799" cy="925701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0383268">
            <a:off x="15775421" y="8978036"/>
            <a:ext cx="2408301" cy="823840"/>
          </a:xfrm>
          <a:custGeom>
            <a:avLst/>
            <a:gdLst/>
            <a:ahLst/>
            <a:cxnLst/>
            <a:rect l="l" t="t" r="r" b="b"/>
            <a:pathLst>
              <a:path w="2408301" h="823840">
                <a:moveTo>
                  <a:pt x="0" y="0"/>
                </a:moveTo>
                <a:lnTo>
                  <a:pt x="2408300" y="0"/>
                </a:lnTo>
                <a:lnTo>
                  <a:pt x="2408300" y="823840"/>
                </a:lnTo>
                <a:lnTo>
                  <a:pt x="0" y="8238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810000" y="571500"/>
            <a:ext cx="10333766" cy="181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800" dirty="0">
                <a:solidFill>
                  <a:srgbClr val="C00000"/>
                </a:solidFill>
                <a:latin typeface="Margin"/>
              </a:rPr>
              <a:t>Table of contents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EC1F8DAE-BD40-B967-B781-760C5EE62A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0182493"/>
              </p:ext>
            </p:extLst>
          </p:nvPr>
        </p:nvGraphicFramePr>
        <p:xfrm>
          <a:off x="2704108" y="2552700"/>
          <a:ext cx="12697949" cy="665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28744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drumroll.wav"/>
          </p:stSnd>
        </p:sndAc>
      </p:transition>
    </mc:Choice>
    <mc:Fallback xmlns="">
      <p:transition spd="slow">
        <p:random/>
        <p:sndAc>
          <p:stSnd>
            <p:snd r:embed="rId11" name="drumroll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634687" y="286308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450369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34408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2E85493-6DA8-DB74-759F-D7DB58A9AE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4636" y="0"/>
            <a:ext cx="18322636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762001" y="419100"/>
            <a:ext cx="16634824" cy="95250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462213">
            <a:off x="14479173" y="-140512"/>
            <a:ext cx="4953527" cy="1075328"/>
          </a:xfrm>
          <a:custGeom>
            <a:avLst/>
            <a:gdLst/>
            <a:ahLst/>
            <a:cxnLst/>
            <a:rect l="l" t="t" r="r" b="b"/>
            <a:pathLst>
              <a:path w="4953527" h="1075328">
                <a:moveTo>
                  <a:pt x="0" y="0"/>
                </a:moveTo>
                <a:lnTo>
                  <a:pt x="4953528" y="0"/>
                </a:lnTo>
                <a:lnTo>
                  <a:pt x="4953528" y="1075328"/>
                </a:lnTo>
                <a:lnTo>
                  <a:pt x="0" y="10753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69043">
            <a:off x="17135115" y="8760346"/>
            <a:ext cx="1743352" cy="1852007"/>
          </a:xfrm>
          <a:custGeom>
            <a:avLst/>
            <a:gdLst/>
            <a:ahLst/>
            <a:cxnLst/>
            <a:rect l="l" t="t" r="r" b="b"/>
            <a:pathLst>
              <a:path w="2950690" h="2781026">
                <a:moveTo>
                  <a:pt x="0" y="0"/>
                </a:moveTo>
                <a:lnTo>
                  <a:pt x="2950690" y="0"/>
                </a:lnTo>
                <a:lnTo>
                  <a:pt x="2950690" y="2781026"/>
                </a:lnTo>
                <a:lnTo>
                  <a:pt x="0" y="27810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50457">
            <a:off x="-1343810" y="-678398"/>
            <a:ext cx="3185849" cy="2206200"/>
          </a:xfrm>
          <a:custGeom>
            <a:avLst/>
            <a:gdLst/>
            <a:ahLst/>
            <a:cxnLst/>
            <a:rect l="l" t="t" r="r" b="b"/>
            <a:pathLst>
              <a:path w="3185849" h="2206200">
                <a:moveTo>
                  <a:pt x="0" y="0"/>
                </a:moveTo>
                <a:lnTo>
                  <a:pt x="3185848" y="0"/>
                </a:lnTo>
                <a:lnTo>
                  <a:pt x="3185848" y="2206200"/>
                </a:lnTo>
                <a:lnTo>
                  <a:pt x="0" y="2206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15">
            <a:extLst>
              <a:ext uri="{FF2B5EF4-FFF2-40B4-BE49-F238E27FC236}">
                <a16:creationId xmlns:a16="http://schemas.microsoft.com/office/drawing/2014/main" id="{56A0DC9B-CD7B-4C64-A744-7458B0FA549A}"/>
              </a:ext>
            </a:extLst>
          </p:cNvPr>
          <p:cNvSpPr txBox="1"/>
          <p:nvPr/>
        </p:nvSpPr>
        <p:spPr>
          <a:xfrm>
            <a:off x="3680681" y="462292"/>
            <a:ext cx="10398718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LISTEN, POINT AND REPEAT.</a:t>
            </a:r>
          </a:p>
        </p:txBody>
      </p:sp>
      <p:sp>
        <p:nvSpPr>
          <p:cNvPr id="10" name="Freeform 10"/>
          <p:cNvSpPr/>
          <p:nvPr/>
        </p:nvSpPr>
        <p:spPr>
          <a:xfrm>
            <a:off x="-831839" y="8679133"/>
            <a:ext cx="2079890" cy="2014435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1" y="0"/>
                </a:lnTo>
                <a:lnTo>
                  <a:pt x="1830991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3" name="Picture 42" descr="giphy">
            <a:extLst>
              <a:ext uri="{FF2B5EF4-FFF2-40B4-BE49-F238E27FC236}">
                <a16:creationId xmlns:a16="http://schemas.microsoft.com/office/drawing/2014/main" id="{C6C3E9F0-C8E5-72A7-B003-25AD67DF3B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62200" y="6819900"/>
            <a:ext cx="2023139" cy="790306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F09616D2-D3E9-A094-BD95-77725473745B}"/>
              </a:ext>
            </a:extLst>
          </p:cNvPr>
          <p:cNvGrpSpPr/>
          <p:nvPr/>
        </p:nvGrpSpPr>
        <p:grpSpPr>
          <a:xfrm>
            <a:off x="4531626" y="2373360"/>
            <a:ext cx="8696828" cy="3154710"/>
            <a:chOff x="4531626" y="2373360"/>
            <a:chExt cx="8696828" cy="3154710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35A21B87-06B6-AE3E-D086-4A76A73D7AA9}"/>
                </a:ext>
              </a:extLst>
            </p:cNvPr>
            <p:cNvSpPr/>
            <p:nvPr/>
          </p:nvSpPr>
          <p:spPr>
            <a:xfrm>
              <a:off x="4531626" y="2654725"/>
              <a:ext cx="8696828" cy="2837757"/>
            </a:xfrm>
            <a:custGeom>
              <a:avLst/>
              <a:gdLst>
                <a:gd name="connsiteX0" fmla="*/ 0 w 8696828"/>
                <a:gd name="connsiteY0" fmla="*/ 472969 h 2837757"/>
                <a:gd name="connsiteX1" fmla="*/ 472969 w 8696828"/>
                <a:gd name="connsiteY1" fmla="*/ 0 h 2837757"/>
                <a:gd name="connsiteX2" fmla="*/ 1146700 w 8696828"/>
                <a:gd name="connsiteY2" fmla="*/ 0 h 2837757"/>
                <a:gd name="connsiteX3" fmla="*/ 1897940 w 8696828"/>
                <a:gd name="connsiteY3" fmla="*/ 0 h 2837757"/>
                <a:gd name="connsiteX4" fmla="*/ 2261636 w 8696828"/>
                <a:gd name="connsiteY4" fmla="*/ 0 h 2837757"/>
                <a:gd name="connsiteX5" fmla="*/ 2857858 w 8696828"/>
                <a:gd name="connsiteY5" fmla="*/ 0 h 2837757"/>
                <a:gd name="connsiteX6" fmla="*/ 3609098 w 8696828"/>
                <a:gd name="connsiteY6" fmla="*/ 0 h 2837757"/>
                <a:gd name="connsiteX7" fmla="*/ 4360338 w 8696828"/>
                <a:gd name="connsiteY7" fmla="*/ 0 h 2837757"/>
                <a:gd name="connsiteX8" fmla="*/ 5034070 w 8696828"/>
                <a:gd name="connsiteY8" fmla="*/ 0 h 2837757"/>
                <a:gd name="connsiteX9" fmla="*/ 5630292 w 8696828"/>
                <a:gd name="connsiteY9" fmla="*/ 0 h 2837757"/>
                <a:gd name="connsiteX10" fmla="*/ 6149005 w 8696828"/>
                <a:gd name="connsiteY10" fmla="*/ 0 h 2837757"/>
                <a:gd name="connsiteX11" fmla="*/ 6590210 w 8696828"/>
                <a:gd name="connsiteY11" fmla="*/ 0 h 2837757"/>
                <a:gd name="connsiteX12" fmla="*/ 7108923 w 8696828"/>
                <a:gd name="connsiteY12" fmla="*/ 0 h 2837757"/>
                <a:gd name="connsiteX13" fmla="*/ 7705146 w 8696828"/>
                <a:gd name="connsiteY13" fmla="*/ 0 h 2837757"/>
                <a:gd name="connsiteX14" fmla="*/ 8223859 w 8696828"/>
                <a:gd name="connsiteY14" fmla="*/ 0 h 2837757"/>
                <a:gd name="connsiteX15" fmla="*/ 8696828 w 8696828"/>
                <a:gd name="connsiteY15" fmla="*/ 472969 h 2837757"/>
                <a:gd name="connsiteX16" fmla="*/ 8696828 w 8696828"/>
                <a:gd name="connsiteY16" fmla="*/ 889169 h 2837757"/>
                <a:gd name="connsiteX17" fmla="*/ 8696828 w 8696828"/>
                <a:gd name="connsiteY17" fmla="*/ 1362124 h 2837757"/>
                <a:gd name="connsiteX18" fmla="*/ 8696828 w 8696828"/>
                <a:gd name="connsiteY18" fmla="*/ 1797242 h 2837757"/>
                <a:gd name="connsiteX19" fmla="*/ 8696828 w 8696828"/>
                <a:gd name="connsiteY19" fmla="*/ 2364788 h 2837757"/>
                <a:gd name="connsiteX20" fmla="*/ 8223859 w 8696828"/>
                <a:gd name="connsiteY20" fmla="*/ 2837757 h 2837757"/>
                <a:gd name="connsiteX21" fmla="*/ 7627637 w 8696828"/>
                <a:gd name="connsiteY21" fmla="*/ 2837757 h 2837757"/>
                <a:gd name="connsiteX22" fmla="*/ 7108923 w 8696828"/>
                <a:gd name="connsiteY22" fmla="*/ 2837757 h 2837757"/>
                <a:gd name="connsiteX23" fmla="*/ 6357683 w 8696828"/>
                <a:gd name="connsiteY23" fmla="*/ 2837757 h 2837757"/>
                <a:gd name="connsiteX24" fmla="*/ 5761461 w 8696828"/>
                <a:gd name="connsiteY24" fmla="*/ 2837757 h 2837757"/>
                <a:gd name="connsiteX25" fmla="*/ 5320256 w 8696828"/>
                <a:gd name="connsiteY25" fmla="*/ 2837757 h 2837757"/>
                <a:gd name="connsiteX26" fmla="*/ 4646525 w 8696828"/>
                <a:gd name="connsiteY26" fmla="*/ 2837757 h 2837757"/>
                <a:gd name="connsiteX27" fmla="*/ 4205321 w 8696828"/>
                <a:gd name="connsiteY27" fmla="*/ 2837757 h 2837757"/>
                <a:gd name="connsiteX28" fmla="*/ 3841625 w 8696828"/>
                <a:gd name="connsiteY28" fmla="*/ 2837757 h 2837757"/>
                <a:gd name="connsiteX29" fmla="*/ 3477929 w 8696828"/>
                <a:gd name="connsiteY29" fmla="*/ 2837757 h 2837757"/>
                <a:gd name="connsiteX30" fmla="*/ 2881707 w 8696828"/>
                <a:gd name="connsiteY30" fmla="*/ 2837757 h 2837757"/>
                <a:gd name="connsiteX31" fmla="*/ 2518012 w 8696828"/>
                <a:gd name="connsiteY31" fmla="*/ 2837757 h 2837757"/>
                <a:gd name="connsiteX32" fmla="*/ 2154316 w 8696828"/>
                <a:gd name="connsiteY32" fmla="*/ 2837757 h 2837757"/>
                <a:gd name="connsiteX33" fmla="*/ 1790620 w 8696828"/>
                <a:gd name="connsiteY33" fmla="*/ 2837757 h 2837757"/>
                <a:gd name="connsiteX34" fmla="*/ 1039380 w 8696828"/>
                <a:gd name="connsiteY34" fmla="*/ 2837757 h 2837757"/>
                <a:gd name="connsiteX35" fmla="*/ 472969 w 8696828"/>
                <a:gd name="connsiteY35" fmla="*/ 2837757 h 2837757"/>
                <a:gd name="connsiteX36" fmla="*/ 0 w 8696828"/>
                <a:gd name="connsiteY36" fmla="*/ 2364788 h 2837757"/>
                <a:gd name="connsiteX37" fmla="*/ 0 w 8696828"/>
                <a:gd name="connsiteY37" fmla="*/ 1853997 h 2837757"/>
                <a:gd name="connsiteX38" fmla="*/ 0 w 8696828"/>
                <a:gd name="connsiteY38" fmla="*/ 1399960 h 2837757"/>
                <a:gd name="connsiteX39" fmla="*/ 0 w 8696828"/>
                <a:gd name="connsiteY39" fmla="*/ 964842 h 2837757"/>
                <a:gd name="connsiteX40" fmla="*/ 0 w 8696828"/>
                <a:gd name="connsiteY40" fmla="*/ 472969 h 2837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8696828" h="2837757" fill="none" extrusionOk="0">
                  <a:moveTo>
                    <a:pt x="0" y="472969"/>
                  </a:moveTo>
                  <a:cubicBezTo>
                    <a:pt x="-19505" y="283989"/>
                    <a:pt x="193301" y="9681"/>
                    <a:pt x="472969" y="0"/>
                  </a:cubicBezTo>
                  <a:cubicBezTo>
                    <a:pt x="653347" y="-16026"/>
                    <a:pt x="831764" y="49259"/>
                    <a:pt x="1146700" y="0"/>
                  </a:cubicBezTo>
                  <a:cubicBezTo>
                    <a:pt x="1461636" y="-49259"/>
                    <a:pt x="1542052" y="40487"/>
                    <a:pt x="1897940" y="0"/>
                  </a:cubicBezTo>
                  <a:cubicBezTo>
                    <a:pt x="2253828" y="-40487"/>
                    <a:pt x="2123692" y="16338"/>
                    <a:pt x="2261636" y="0"/>
                  </a:cubicBezTo>
                  <a:cubicBezTo>
                    <a:pt x="2399580" y="-16338"/>
                    <a:pt x="2612129" y="41573"/>
                    <a:pt x="2857858" y="0"/>
                  </a:cubicBezTo>
                  <a:cubicBezTo>
                    <a:pt x="3103587" y="-41573"/>
                    <a:pt x="3391096" y="3740"/>
                    <a:pt x="3609098" y="0"/>
                  </a:cubicBezTo>
                  <a:cubicBezTo>
                    <a:pt x="3827100" y="-3740"/>
                    <a:pt x="4157630" y="3535"/>
                    <a:pt x="4360338" y="0"/>
                  </a:cubicBezTo>
                  <a:cubicBezTo>
                    <a:pt x="4563046" y="-3535"/>
                    <a:pt x="4731522" y="24727"/>
                    <a:pt x="5034070" y="0"/>
                  </a:cubicBezTo>
                  <a:cubicBezTo>
                    <a:pt x="5336618" y="-24727"/>
                    <a:pt x="5484608" y="39909"/>
                    <a:pt x="5630292" y="0"/>
                  </a:cubicBezTo>
                  <a:cubicBezTo>
                    <a:pt x="5775976" y="-39909"/>
                    <a:pt x="5957148" y="38285"/>
                    <a:pt x="6149005" y="0"/>
                  </a:cubicBezTo>
                  <a:cubicBezTo>
                    <a:pt x="6340862" y="-38285"/>
                    <a:pt x="6375049" y="18037"/>
                    <a:pt x="6590210" y="0"/>
                  </a:cubicBezTo>
                  <a:cubicBezTo>
                    <a:pt x="6805371" y="-18037"/>
                    <a:pt x="6912912" y="47006"/>
                    <a:pt x="7108923" y="0"/>
                  </a:cubicBezTo>
                  <a:cubicBezTo>
                    <a:pt x="7304934" y="-47006"/>
                    <a:pt x="7439482" y="41559"/>
                    <a:pt x="7705146" y="0"/>
                  </a:cubicBezTo>
                  <a:cubicBezTo>
                    <a:pt x="7970810" y="-41559"/>
                    <a:pt x="7970193" y="52445"/>
                    <a:pt x="8223859" y="0"/>
                  </a:cubicBezTo>
                  <a:cubicBezTo>
                    <a:pt x="8468072" y="-4251"/>
                    <a:pt x="8741825" y="213084"/>
                    <a:pt x="8696828" y="472969"/>
                  </a:cubicBezTo>
                  <a:cubicBezTo>
                    <a:pt x="8738771" y="647047"/>
                    <a:pt x="8648361" y="751028"/>
                    <a:pt x="8696828" y="889169"/>
                  </a:cubicBezTo>
                  <a:cubicBezTo>
                    <a:pt x="8745295" y="1027310"/>
                    <a:pt x="8648681" y="1135025"/>
                    <a:pt x="8696828" y="1362124"/>
                  </a:cubicBezTo>
                  <a:cubicBezTo>
                    <a:pt x="8744975" y="1589224"/>
                    <a:pt x="8692987" y="1664251"/>
                    <a:pt x="8696828" y="1797242"/>
                  </a:cubicBezTo>
                  <a:cubicBezTo>
                    <a:pt x="8700669" y="1930233"/>
                    <a:pt x="8660989" y="2201503"/>
                    <a:pt x="8696828" y="2364788"/>
                  </a:cubicBezTo>
                  <a:cubicBezTo>
                    <a:pt x="8674019" y="2629195"/>
                    <a:pt x="8524819" y="2812503"/>
                    <a:pt x="8223859" y="2837757"/>
                  </a:cubicBezTo>
                  <a:cubicBezTo>
                    <a:pt x="7926936" y="2865072"/>
                    <a:pt x="7872071" y="2821353"/>
                    <a:pt x="7627637" y="2837757"/>
                  </a:cubicBezTo>
                  <a:cubicBezTo>
                    <a:pt x="7383203" y="2854161"/>
                    <a:pt x="7225142" y="2810766"/>
                    <a:pt x="7108923" y="2837757"/>
                  </a:cubicBezTo>
                  <a:cubicBezTo>
                    <a:pt x="6992704" y="2864748"/>
                    <a:pt x="6690831" y="2832773"/>
                    <a:pt x="6357683" y="2837757"/>
                  </a:cubicBezTo>
                  <a:cubicBezTo>
                    <a:pt x="6024535" y="2842741"/>
                    <a:pt x="6020931" y="2767197"/>
                    <a:pt x="5761461" y="2837757"/>
                  </a:cubicBezTo>
                  <a:cubicBezTo>
                    <a:pt x="5501991" y="2908317"/>
                    <a:pt x="5465297" y="2832482"/>
                    <a:pt x="5320256" y="2837757"/>
                  </a:cubicBezTo>
                  <a:cubicBezTo>
                    <a:pt x="5175216" y="2843032"/>
                    <a:pt x="4957919" y="2802784"/>
                    <a:pt x="4646525" y="2837757"/>
                  </a:cubicBezTo>
                  <a:cubicBezTo>
                    <a:pt x="4335131" y="2872730"/>
                    <a:pt x="4367646" y="2821137"/>
                    <a:pt x="4205321" y="2837757"/>
                  </a:cubicBezTo>
                  <a:cubicBezTo>
                    <a:pt x="4042996" y="2854377"/>
                    <a:pt x="3943647" y="2836670"/>
                    <a:pt x="3841625" y="2837757"/>
                  </a:cubicBezTo>
                  <a:cubicBezTo>
                    <a:pt x="3739603" y="2838844"/>
                    <a:pt x="3598645" y="2797869"/>
                    <a:pt x="3477929" y="2837757"/>
                  </a:cubicBezTo>
                  <a:cubicBezTo>
                    <a:pt x="3357213" y="2877645"/>
                    <a:pt x="3014672" y="2812646"/>
                    <a:pt x="2881707" y="2837757"/>
                  </a:cubicBezTo>
                  <a:cubicBezTo>
                    <a:pt x="2748742" y="2862868"/>
                    <a:pt x="2621660" y="2810956"/>
                    <a:pt x="2518012" y="2837757"/>
                  </a:cubicBezTo>
                  <a:cubicBezTo>
                    <a:pt x="2414364" y="2864558"/>
                    <a:pt x="2260502" y="2808730"/>
                    <a:pt x="2154316" y="2837757"/>
                  </a:cubicBezTo>
                  <a:cubicBezTo>
                    <a:pt x="2048130" y="2866784"/>
                    <a:pt x="1871531" y="2805680"/>
                    <a:pt x="1790620" y="2837757"/>
                  </a:cubicBezTo>
                  <a:cubicBezTo>
                    <a:pt x="1709709" y="2869834"/>
                    <a:pt x="1378981" y="2762734"/>
                    <a:pt x="1039380" y="2837757"/>
                  </a:cubicBezTo>
                  <a:cubicBezTo>
                    <a:pt x="699779" y="2912780"/>
                    <a:pt x="669315" y="2824826"/>
                    <a:pt x="472969" y="2837757"/>
                  </a:cubicBezTo>
                  <a:cubicBezTo>
                    <a:pt x="265353" y="2835251"/>
                    <a:pt x="-37631" y="2633910"/>
                    <a:pt x="0" y="2364788"/>
                  </a:cubicBezTo>
                  <a:cubicBezTo>
                    <a:pt x="-26611" y="2217341"/>
                    <a:pt x="47914" y="1997658"/>
                    <a:pt x="0" y="1853997"/>
                  </a:cubicBezTo>
                  <a:cubicBezTo>
                    <a:pt x="-47914" y="1710336"/>
                    <a:pt x="32736" y="1562013"/>
                    <a:pt x="0" y="1399960"/>
                  </a:cubicBezTo>
                  <a:cubicBezTo>
                    <a:pt x="-32736" y="1237907"/>
                    <a:pt x="6467" y="1159507"/>
                    <a:pt x="0" y="964842"/>
                  </a:cubicBezTo>
                  <a:cubicBezTo>
                    <a:pt x="-6467" y="770177"/>
                    <a:pt x="24598" y="690556"/>
                    <a:pt x="0" y="472969"/>
                  </a:cubicBezTo>
                  <a:close/>
                </a:path>
                <a:path w="8696828" h="2837757" stroke="0" extrusionOk="0">
                  <a:moveTo>
                    <a:pt x="0" y="472969"/>
                  </a:moveTo>
                  <a:cubicBezTo>
                    <a:pt x="19208" y="223727"/>
                    <a:pt x="205813" y="32493"/>
                    <a:pt x="472969" y="0"/>
                  </a:cubicBezTo>
                  <a:cubicBezTo>
                    <a:pt x="629659" y="-19059"/>
                    <a:pt x="811593" y="32315"/>
                    <a:pt x="914174" y="0"/>
                  </a:cubicBezTo>
                  <a:cubicBezTo>
                    <a:pt x="1016756" y="-32315"/>
                    <a:pt x="1223175" y="2746"/>
                    <a:pt x="1432887" y="0"/>
                  </a:cubicBezTo>
                  <a:cubicBezTo>
                    <a:pt x="1642599" y="-2746"/>
                    <a:pt x="1906006" y="51318"/>
                    <a:pt x="2106618" y="0"/>
                  </a:cubicBezTo>
                  <a:cubicBezTo>
                    <a:pt x="2307230" y="-51318"/>
                    <a:pt x="2447400" y="46570"/>
                    <a:pt x="2547823" y="0"/>
                  </a:cubicBezTo>
                  <a:cubicBezTo>
                    <a:pt x="2648246" y="-46570"/>
                    <a:pt x="2841737" y="52158"/>
                    <a:pt x="2989027" y="0"/>
                  </a:cubicBezTo>
                  <a:cubicBezTo>
                    <a:pt x="3136317" y="-52158"/>
                    <a:pt x="3387631" y="59066"/>
                    <a:pt x="3662758" y="0"/>
                  </a:cubicBezTo>
                  <a:cubicBezTo>
                    <a:pt x="3937885" y="-59066"/>
                    <a:pt x="4122551" y="42356"/>
                    <a:pt x="4336490" y="0"/>
                  </a:cubicBezTo>
                  <a:cubicBezTo>
                    <a:pt x="4550429" y="-42356"/>
                    <a:pt x="4722234" y="71585"/>
                    <a:pt x="5010221" y="0"/>
                  </a:cubicBezTo>
                  <a:cubicBezTo>
                    <a:pt x="5298208" y="-71585"/>
                    <a:pt x="5340168" y="51703"/>
                    <a:pt x="5528934" y="0"/>
                  </a:cubicBezTo>
                  <a:cubicBezTo>
                    <a:pt x="5717700" y="-51703"/>
                    <a:pt x="5901254" y="16031"/>
                    <a:pt x="6047648" y="0"/>
                  </a:cubicBezTo>
                  <a:cubicBezTo>
                    <a:pt x="6194042" y="-16031"/>
                    <a:pt x="6321345" y="9205"/>
                    <a:pt x="6566361" y="0"/>
                  </a:cubicBezTo>
                  <a:cubicBezTo>
                    <a:pt x="6811377" y="-9205"/>
                    <a:pt x="7042745" y="69663"/>
                    <a:pt x="7317601" y="0"/>
                  </a:cubicBezTo>
                  <a:cubicBezTo>
                    <a:pt x="7592457" y="-69663"/>
                    <a:pt x="7576037" y="42012"/>
                    <a:pt x="7681297" y="0"/>
                  </a:cubicBezTo>
                  <a:cubicBezTo>
                    <a:pt x="7786557" y="-42012"/>
                    <a:pt x="8025107" y="62275"/>
                    <a:pt x="8223859" y="0"/>
                  </a:cubicBezTo>
                  <a:cubicBezTo>
                    <a:pt x="8523346" y="62215"/>
                    <a:pt x="8735071" y="219748"/>
                    <a:pt x="8696828" y="472969"/>
                  </a:cubicBezTo>
                  <a:cubicBezTo>
                    <a:pt x="8696892" y="701793"/>
                    <a:pt x="8670889" y="775375"/>
                    <a:pt x="8696828" y="983760"/>
                  </a:cubicBezTo>
                  <a:cubicBezTo>
                    <a:pt x="8722767" y="1192145"/>
                    <a:pt x="8674648" y="1206588"/>
                    <a:pt x="8696828" y="1418879"/>
                  </a:cubicBezTo>
                  <a:cubicBezTo>
                    <a:pt x="8719008" y="1631170"/>
                    <a:pt x="8672620" y="1717428"/>
                    <a:pt x="8696828" y="1853997"/>
                  </a:cubicBezTo>
                  <a:cubicBezTo>
                    <a:pt x="8721036" y="1990566"/>
                    <a:pt x="8643184" y="2155848"/>
                    <a:pt x="8696828" y="2364788"/>
                  </a:cubicBezTo>
                  <a:cubicBezTo>
                    <a:pt x="8714605" y="2560330"/>
                    <a:pt x="8489176" y="2858565"/>
                    <a:pt x="8223859" y="2837757"/>
                  </a:cubicBezTo>
                  <a:cubicBezTo>
                    <a:pt x="8065795" y="2888443"/>
                    <a:pt x="7873947" y="2794643"/>
                    <a:pt x="7782654" y="2837757"/>
                  </a:cubicBezTo>
                  <a:cubicBezTo>
                    <a:pt x="7691361" y="2880871"/>
                    <a:pt x="7527869" y="2808158"/>
                    <a:pt x="7341450" y="2837757"/>
                  </a:cubicBezTo>
                  <a:cubicBezTo>
                    <a:pt x="7155031" y="2867356"/>
                    <a:pt x="7024653" y="2827992"/>
                    <a:pt x="6900245" y="2837757"/>
                  </a:cubicBezTo>
                  <a:cubicBezTo>
                    <a:pt x="6775838" y="2847522"/>
                    <a:pt x="6482358" y="2815843"/>
                    <a:pt x="6226514" y="2837757"/>
                  </a:cubicBezTo>
                  <a:cubicBezTo>
                    <a:pt x="5970670" y="2859671"/>
                    <a:pt x="5942100" y="2811180"/>
                    <a:pt x="5785310" y="2837757"/>
                  </a:cubicBezTo>
                  <a:cubicBezTo>
                    <a:pt x="5628520" y="2864334"/>
                    <a:pt x="5282747" y="2789136"/>
                    <a:pt x="5111579" y="2837757"/>
                  </a:cubicBezTo>
                  <a:cubicBezTo>
                    <a:pt x="4940411" y="2886378"/>
                    <a:pt x="4693280" y="2771238"/>
                    <a:pt x="4437847" y="2837757"/>
                  </a:cubicBezTo>
                  <a:cubicBezTo>
                    <a:pt x="4182414" y="2904276"/>
                    <a:pt x="3966764" y="2793766"/>
                    <a:pt x="3764116" y="2837757"/>
                  </a:cubicBezTo>
                  <a:cubicBezTo>
                    <a:pt x="3561468" y="2881748"/>
                    <a:pt x="3344103" y="2792049"/>
                    <a:pt x="3090385" y="2837757"/>
                  </a:cubicBezTo>
                  <a:cubicBezTo>
                    <a:pt x="2836667" y="2883465"/>
                    <a:pt x="2782869" y="2832822"/>
                    <a:pt x="2649180" y="2837757"/>
                  </a:cubicBezTo>
                  <a:cubicBezTo>
                    <a:pt x="2515492" y="2842692"/>
                    <a:pt x="2354414" y="2790844"/>
                    <a:pt x="2130467" y="2837757"/>
                  </a:cubicBezTo>
                  <a:cubicBezTo>
                    <a:pt x="1906520" y="2884670"/>
                    <a:pt x="1769428" y="2777166"/>
                    <a:pt x="1456736" y="2837757"/>
                  </a:cubicBezTo>
                  <a:cubicBezTo>
                    <a:pt x="1144044" y="2898348"/>
                    <a:pt x="1227542" y="2835720"/>
                    <a:pt x="1015531" y="2837757"/>
                  </a:cubicBezTo>
                  <a:cubicBezTo>
                    <a:pt x="803520" y="2839794"/>
                    <a:pt x="693523" y="2836551"/>
                    <a:pt x="472969" y="2837757"/>
                  </a:cubicBezTo>
                  <a:cubicBezTo>
                    <a:pt x="232868" y="2782705"/>
                    <a:pt x="-24058" y="2605558"/>
                    <a:pt x="0" y="2364788"/>
                  </a:cubicBezTo>
                  <a:cubicBezTo>
                    <a:pt x="-46725" y="2265483"/>
                    <a:pt x="38940" y="2053551"/>
                    <a:pt x="0" y="1891833"/>
                  </a:cubicBezTo>
                  <a:cubicBezTo>
                    <a:pt x="-38940" y="1730115"/>
                    <a:pt x="39516" y="1657897"/>
                    <a:pt x="0" y="1475633"/>
                  </a:cubicBezTo>
                  <a:cubicBezTo>
                    <a:pt x="-39516" y="1293369"/>
                    <a:pt x="21438" y="1248477"/>
                    <a:pt x="0" y="1059433"/>
                  </a:cubicBezTo>
                  <a:cubicBezTo>
                    <a:pt x="-21438" y="870389"/>
                    <a:pt x="30186" y="737452"/>
                    <a:pt x="0" y="472969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9525">
              <a:noFill/>
              <a:extLst>
                <a:ext uri="{C807C97D-BFC1-408E-A445-0C87EB9F89A2}">
                  <ask:lineSketchStyleProps xmlns="" xmlns:ask="http://schemas.microsoft.com/office/drawing/2018/sketchyshapes" sd="37108038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D113957-CFB2-5104-D907-338B8FC9566B}"/>
                </a:ext>
              </a:extLst>
            </p:cNvPr>
            <p:cNvSpPr/>
            <p:nvPr/>
          </p:nvSpPr>
          <p:spPr>
            <a:xfrm>
              <a:off x="5105400" y="2373360"/>
              <a:ext cx="7398180" cy="31547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9900" b="1" cap="none" spc="0" dirty="0">
                  <a:ln w="0"/>
                  <a:solidFill>
                    <a:srgbClr val="C00000"/>
                  </a:solidFill>
                  <a:latin typeface="+mj-lt"/>
                </a:rPr>
                <a:t>‘</a:t>
              </a:r>
              <a:r>
                <a:rPr lang="en-US" sz="19900" b="0" cap="none" spc="0" dirty="0">
                  <a:ln w="0"/>
                  <a:solidFill>
                    <a:srgbClr val="0070C0"/>
                  </a:solidFill>
                  <a:latin typeface="Josefin Slab SemiBold" panose="02000000000000000000" pitchFamily="2" charset="0"/>
                </a:rPr>
                <a:t>active</a:t>
              </a:r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CF538D4C-5806-DD19-4E85-F1745E0A8DE0}"/>
              </a:ext>
            </a:extLst>
          </p:cNvPr>
          <p:cNvSpPr/>
          <p:nvPr/>
        </p:nvSpPr>
        <p:spPr>
          <a:xfrm>
            <a:off x="4623792" y="6016379"/>
            <a:ext cx="8869736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cap="none" spc="0" dirty="0">
                <a:ln w="0"/>
                <a:latin typeface="Josefin Slab SemiBold" panose="02000000000000000000" pitchFamily="2" charset="0"/>
              </a:rPr>
              <a:t>He’s</a:t>
            </a:r>
            <a:r>
              <a:rPr lang="en-US" sz="13800" b="1" cap="none" spc="0" dirty="0">
                <a:ln w="0"/>
                <a:latin typeface="+mj-lt"/>
              </a:rPr>
              <a:t> </a:t>
            </a:r>
            <a:r>
              <a:rPr lang="en-US" sz="13800" b="1" cap="none" spc="0" dirty="0">
                <a:ln w="0"/>
                <a:solidFill>
                  <a:srgbClr val="C00000"/>
                </a:solidFill>
                <a:latin typeface="+mj-lt"/>
              </a:rPr>
              <a:t>‘</a:t>
            </a:r>
            <a:r>
              <a:rPr lang="en-US" sz="13800" b="0" cap="none" spc="0" dirty="0">
                <a:ln w="0"/>
                <a:solidFill>
                  <a:srgbClr val="0070C0"/>
                </a:solidFill>
                <a:latin typeface="Josefin Slab SemiBold" panose="02000000000000000000" pitchFamily="2" charset="0"/>
              </a:rPr>
              <a:t>active</a:t>
            </a:r>
            <a:r>
              <a:rPr lang="en-US" sz="13800" b="0" cap="none" spc="0" dirty="0">
                <a:ln w="0"/>
                <a:latin typeface="Josefin Slab SemiBold" panose="02000000000000000000" pitchFamily="2" charset="0"/>
              </a:rPr>
              <a:t>.</a:t>
            </a:r>
          </a:p>
        </p:txBody>
      </p:sp>
      <p:pic>
        <p:nvPicPr>
          <p:cNvPr id="53" name="Track 32">
            <a:hlinkClick r:id="" action="ppaction://media"/>
            <a:extLst>
              <a:ext uri="{FF2B5EF4-FFF2-40B4-BE49-F238E27FC236}">
                <a16:creationId xmlns:a16="http://schemas.microsoft.com/office/drawing/2014/main" id="{A60A77A3-912F-97E1-0432-375216D6D3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64" end="11838.8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40400" y="2817362"/>
            <a:ext cx="1112838" cy="1112838"/>
          </a:xfrm>
          <a:prstGeom prst="rect">
            <a:avLst/>
          </a:prstGeom>
        </p:spPr>
      </p:pic>
      <p:pic>
        <p:nvPicPr>
          <p:cNvPr id="54" name="Track 32">
            <a:hlinkClick r:id="" action="ppaction://media"/>
            <a:extLst>
              <a:ext uri="{FF2B5EF4-FFF2-40B4-BE49-F238E27FC236}">
                <a16:creationId xmlns:a16="http://schemas.microsoft.com/office/drawing/2014/main" id="{2C3DA109-D891-7C80-A4C6-EE8338B1D9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95" end="8743.8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588326" y="6819900"/>
            <a:ext cx="1112838" cy="111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3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67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3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5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2E85493-6DA8-DB74-759F-D7DB58A9AE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4636" y="0"/>
            <a:ext cx="18322636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762001" y="419100"/>
            <a:ext cx="16634824" cy="95250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462213">
            <a:off x="14479173" y="-140512"/>
            <a:ext cx="4953527" cy="1075328"/>
          </a:xfrm>
          <a:custGeom>
            <a:avLst/>
            <a:gdLst/>
            <a:ahLst/>
            <a:cxnLst/>
            <a:rect l="l" t="t" r="r" b="b"/>
            <a:pathLst>
              <a:path w="4953527" h="1075328">
                <a:moveTo>
                  <a:pt x="0" y="0"/>
                </a:moveTo>
                <a:lnTo>
                  <a:pt x="4953528" y="0"/>
                </a:lnTo>
                <a:lnTo>
                  <a:pt x="4953528" y="1075328"/>
                </a:lnTo>
                <a:lnTo>
                  <a:pt x="0" y="10753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69043">
            <a:off x="17135115" y="8760346"/>
            <a:ext cx="1743352" cy="1852007"/>
          </a:xfrm>
          <a:custGeom>
            <a:avLst/>
            <a:gdLst/>
            <a:ahLst/>
            <a:cxnLst/>
            <a:rect l="l" t="t" r="r" b="b"/>
            <a:pathLst>
              <a:path w="2950690" h="2781026">
                <a:moveTo>
                  <a:pt x="0" y="0"/>
                </a:moveTo>
                <a:lnTo>
                  <a:pt x="2950690" y="0"/>
                </a:lnTo>
                <a:lnTo>
                  <a:pt x="2950690" y="2781026"/>
                </a:lnTo>
                <a:lnTo>
                  <a:pt x="0" y="27810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50457">
            <a:off x="-1343810" y="-678398"/>
            <a:ext cx="3185849" cy="2206200"/>
          </a:xfrm>
          <a:custGeom>
            <a:avLst/>
            <a:gdLst/>
            <a:ahLst/>
            <a:cxnLst/>
            <a:rect l="l" t="t" r="r" b="b"/>
            <a:pathLst>
              <a:path w="3185849" h="2206200">
                <a:moveTo>
                  <a:pt x="0" y="0"/>
                </a:moveTo>
                <a:lnTo>
                  <a:pt x="3185848" y="0"/>
                </a:lnTo>
                <a:lnTo>
                  <a:pt x="3185848" y="2206200"/>
                </a:lnTo>
                <a:lnTo>
                  <a:pt x="0" y="2206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15">
            <a:extLst>
              <a:ext uri="{FF2B5EF4-FFF2-40B4-BE49-F238E27FC236}">
                <a16:creationId xmlns:a16="http://schemas.microsoft.com/office/drawing/2014/main" id="{56A0DC9B-CD7B-4C64-A744-7458B0FA549A}"/>
              </a:ext>
            </a:extLst>
          </p:cNvPr>
          <p:cNvSpPr txBox="1"/>
          <p:nvPr/>
        </p:nvSpPr>
        <p:spPr>
          <a:xfrm>
            <a:off x="3680681" y="462292"/>
            <a:ext cx="10398718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LISTEN, POINT AND REPEAT.</a:t>
            </a:r>
          </a:p>
        </p:txBody>
      </p:sp>
      <p:sp>
        <p:nvSpPr>
          <p:cNvPr id="10" name="Freeform 10"/>
          <p:cNvSpPr/>
          <p:nvPr/>
        </p:nvSpPr>
        <p:spPr>
          <a:xfrm>
            <a:off x="-831839" y="8679133"/>
            <a:ext cx="2079890" cy="2014435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1" y="0"/>
                </a:lnTo>
                <a:lnTo>
                  <a:pt x="1830991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3" name="Picture 42" descr="giphy">
            <a:extLst>
              <a:ext uri="{FF2B5EF4-FFF2-40B4-BE49-F238E27FC236}">
                <a16:creationId xmlns:a16="http://schemas.microsoft.com/office/drawing/2014/main" id="{C6C3E9F0-C8E5-72A7-B003-25AD67DF3B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20418" y="6788499"/>
            <a:ext cx="2023139" cy="790306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F09616D2-D3E9-A094-BD95-77725473745B}"/>
              </a:ext>
            </a:extLst>
          </p:cNvPr>
          <p:cNvGrpSpPr/>
          <p:nvPr/>
        </p:nvGrpSpPr>
        <p:grpSpPr>
          <a:xfrm>
            <a:off x="2792858" y="2323813"/>
            <a:ext cx="12174364" cy="3154710"/>
            <a:chOff x="4056236" y="2373360"/>
            <a:chExt cx="9496510" cy="3154710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35A21B87-06B6-AE3E-D086-4A76A73D7AA9}"/>
                </a:ext>
              </a:extLst>
            </p:cNvPr>
            <p:cNvSpPr/>
            <p:nvPr/>
          </p:nvSpPr>
          <p:spPr>
            <a:xfrm>
              <a:off x="4531626" y="2654725"/>
              <a:ext cx="8696828" cy="2837757"/>
            </a:xfrm>
            <a:custGeom>
              <a:avLst/>
              <a:gdLst>
                <a:gd name="connsiteX0" fmla="*/ 0 w 8696828"/>
                <a:gd name="connsiteY0" fmla="*/ 472969 h 2837757"/>
                <a:gd name="connsiteX1" fmla="*/ 472969 w 8696828"/>
                <a:gd name="connsiteY1" fmla="*/ 0 h 2837757"/>
                <a:gd name="connsiteX2" fmla="*/ 1146700 w 8696828"/>
                <a:gd name="connsiteY2" fmla="*/ 0 h 2837757"/>
                <a:gd name="connsiteX3" fmla="*/ 1897940 w 8696828"/>
                <a:gd name="connsiteY3" fmla="*/ 0 h 2837757"/>
                <a:gd name="connsiteX4" fmla="*/ 2261636 w 8696828"/>
                <a:gd name="connsiteY4" fmla="*/ 0 h 2837757"/>
                <a:gd name="connsiteX5" fmla="*/ 2857858 w 8696828"/>
                <a:gd name="connsiteY5" fmla="*/ 0 h 2837757"/>
                <a:gd name="connsiteX6" fmla="*/ 3609098 w 8696828"/>
                <a:gd name="connsiteY6" fmla="*/ 0 h 2837757"/>
                <a:gd name="connsiteX7" fmla="*/ 4360338 w 8696828"/>
                <a:gd name="connsiteY7" fmla="*/ 0 h 2837757"/>
                <a:gd name="connsiteX8" fmla="*/ 5034070 w 8696828"/>
                <a:gd name="connsiteY8" fmla="*/ 0 h 2837757"/>
                <a:gd name="connsiteX9" fmla="*/ 5630292 w 8696828"/>
                <a:gd name="connsiteY9" fmla="*/ 0 h 2837757"/>
                <a:gd name="connsiteX10" fmla="*/ 6149005 w 8696828"/>
                <a:gd name="connsiteY10" fmla="*/ 0 h 2837757"/>
                <a:gd name="connsiteX11" fmla="*/ 6590210 w 8696828"/>
                <a:gd name="connsiteY11" fmla="*/ 0 h 2837757"/>
                <a:gd name="connsiteX12" fmla="*/ 7108923 w 8696828"/>
                <a:gd name="connsiteY12" fmla="*/ 0 h 2837757"/>
                <a:gd name="connsiteX13" fmla="*/ 7705146 w 8696828"/>
                <a:gd name="connsiteY13" fmla="*/ 0 h 2837757"/>
                <a:gd name="connsiteX14" fmla="*/ 8223859 w 8696828"/>
                <a:gd name="connsiteY14" fmla="*/ 0 h 2837757"/>
                <a:gd name="connsiteX15" fmla="*/ 8696828 w 8696828"/>
                <a:gd name="connsiteY15" fmla="*/ 472969 h 2837757"/>
                <a:gd name="connsiteX16" fmla="*/ 8696828 w 8696828"/>
                <a:gd name="connsiteY16" fmla="*/ 889169 h 2837757"/>
                <a:gd name="connsiteX17" fmla="*/ 8696828 w 8696828"/>
                <a:gd name="connsiteY17" fmla="*/ 1362124 h 2837757"/>
                <a:gd name="connsiteX18" fmla="*/ 8696828 w 8696828"/>
                <a:gd name="connsiteY18" fmla="*/ 1797242 h 2837757"/>
                <a:gd name="connsiteX19" fmla="*/ 8696828 w 8696828"/>
                <a:gd name="connsiteY19" fmla="*/ 2364788 h 2837757"/>
                <a:gd name="connsiteX20" fmla="*/ 8223859 w 8696828"/>
                <a:gd name="connsiteY20" fmla="*/ 2837757 h 2837757"/>
                <a:gd name="connsiteX21" fmla="*/ 7627637 w 8696828"/>
                <a:gd name="connsiteY21" fmla="*/ 2837757 h 2837757"/>
                <a:gd name="connsiteX22" fmla="*/ 7108923 w 8696828"/>
                <a:gd name="connsiteY22" fmla="*/ 2837757 h 2837757"/>
                <a:gd name="connsiteX23" fmla="*/ 6357683 w 8696828"/>
                <a:gd name="connsiteY23" fmla="*/ 2837757 h 2837757"/>
                <a:gd name="connsiteX24" fmla="*/ 5761461 w 8696828"/>
                <a:gd name="connsiteY24" fmla="*/ 2837757 h 2837757"/>
                <a:gd name="connsiteX25" fmla="*/ 5320256 w 8696828"/>
                <a:gd name="connsiteY25" fmla="*/ 2837757 h 2837757"/>
                <a:gd name="connsiteX26" fmla="*/ 4646525 w 8696828"/>
                <a:gd name="connsiteY26" fmla="*/ 2837757 h 2837757"/>
                <a:gd name="connsiteX27" fmla="*/ 4205321 w 8696828"/>
                <a:gd name="connsiteY27" fmla="*/ 2837757 h 2837757"/>
                <a:gd name="connsiteX28" fmla="*/ 3841625 w 8696828"/>
                <a:gd name="connsiteY28" fmla="*/ 2837757 h 2837757"/>
                <a:gd name="connsiteX29" fmla="*/ 3477929 w 8696828"/>
                <a:gd name="connsiteY29" fmla="*/ 2837757 h 2837757"/>
                <a:gd name="connsiteX30" fmla="*/ 2881707 w 8696828"/>
                <a:gd name="connsiteY30" fmla="*/ 2837757 h 2837757"/>
                <a:gd name="connsiteX31" fmla="*/ 2518012 w 8696828"/>
                <a:gd name="connsiteY31" fmla="*/ 2837757 h 2837757"/>
                <a:gd name="connsiteX32" fmla="*/ 2154316 w 8696828"/>
                <a:gd name="connsiteY32" fmla="*/ 2837757 h 2837757"/>
                <a:gd name="connsiteX33" fmla="*/ 1790620 w 8696828"/>
                <a:gd name="connsiteY33" fmla="*/ 2837757 h 2837757"/>
                <a:gd name="connsiteX34" fmla="*/ 1039380 w 8696828"/>
                <a:gd name="connsiteY34" fmla="*/ 2837757 h 2837757"/>
                <a:gd name="connsiteX35" fmla="*/ 472969 w 8696828"/>
                <a:gd name="connsiteY35" fmla="*/ 2837757 h 2837757"/>
                <a:gd name="connsiteX36" fmla="*/ 0 w 8696828"/>
                <a:gd name="connsiteY36" fmla="*/ 2364788 h 2837757"/>
                <a:gd name="connsiteX37" fmla="*/ 0 w 8696828"/>
                <a:gd name="connsiteY37" fmla="*/ 1853997 h 2837757"/>
                <a:gd name="connsiteX38" fmla="*/ 0 w 8696828"/>
                <a:gd name="connsiteY38" fmla="*/ 1399960 h 2837757"/>
                <a:gd name="connsiteX39" fmla="*/ 0 w 8696828"/>
                <a:gd name="connsiteY39" fmla="*/ 964842 h 2837757"/>
                <a:gd name="connsiteX40" fmla="*/ 0 w 8696828"/>
                <a:gd name="connsiteY40" fmla="*/ 472969 h 2837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8696828" h="2837757" fill="none" extrusionOk="0">
                  <a:moveTo>
                    <a:pt x="0" y="472969"/>
                  </a:moveTo>
                  <a:cubicBezTo>
                    <a:pt x="-19505" y="283989"/>
                    <a:pt x="193301" y="9681"/>
                    <a:pt x="472969" y="0"/>
                  </a:cubicBezTo>
                  <a:cubicBezTo>
                    <a:pt x="653347" y="-16026"/>
                    <a:pt x="831764" y="49259"/>
                    <a:pt x="1146700" y="0"/>
                  </a:cubicBezTo>
                  <a:cubicBezTo>
                    <a:pt x="1461636" y="-49259"/>
                    <a:pt x="1542052" y="40487"/>
                    <a:pt x="1897940" y="0"/>
                  </a:cubicBezTo>
                  <a:cubicBezTo>
                    <a:pt x="2253828" y="-40487"/>
                    <a:pt x="2123692" y="16338"/>
                    <a:pt x="2261636" y="0"/>
                  </a:cubicBezTo>
                  <a:cubicBezTo>
                    <a:pt x="2399580" y="-16338"/>
                    <a:pt x="2612129" y="41573"/>
                    <a:pt x="2857858" y="0"/>
                  </a:cubicBezTo>
                  <a:cubicBezTo>
                    <a:pt x="3103587" y="-41573"/>
                    <a:pt x="3391096" y="3740"/>
                    <a:pt x="3609098" y="0"/>
                  </a:cubicBezTo>
                  <a:cubicBezTo>
                    <a:pt x="3827100" y="-3740"/>
                    <a:pt x="4157630" y="3535"/>
                    <a:pt x="4360338" y="0"/>
                  </a:cubicBezTo>
                  <a:cubicBezTo>
                    <a:pt x="4563046" y="-3535"/>
                    <a:pt x="4731522" y="24727"/>
                    <a:pt x="5034070" y="0"/>
                  </a:cubicBezTo>
                  <a:cubicBezTo>
                    <a:pt x="5336618" y="-24727"/>
                    <a:pt x="5484608" y="39909"/>
                    <a:pt x="5630292" y="0"/>
                  </a:cubicBezTo>
                  <a:cubicBezTo>
                    <a:pt x="5775976" y="-39909"/>
                    <a:pt x="5957148" y="38285"/>
                    <a:pt x="6149005" y="0"/>
                  </a:cubicBezTo>
                  <a:cubicBezTo>
                    <a:pt x="6340862" y="-38285"/>
                    <a:pt x="6375049" y="18037"/>
                    <a:pt x="6590210" y="0"/>
                  </a:cubicBezTo>
                  <a:cubicBezTo>
                    <a:pt x="6805371" y="-18037"/>
                    <a:pt x="6912912" y="47006"/>
                    <a:pt x="7108923" y="0"/>
                  </a:cubicBezTo>
                  <a:cubicBezTo>
                    <a:pt x="7304934" y="-47006"/>
                    <a:pt x="7439482" y="41559"/>
                    <a:pt x="7705146" y="0"/>
                  </a:cubicBezTo>
                  <a:cubicBezTo>
                    <a:pt x="7970810" y="-41559"/>
                    <a:pt x="7970193" y="52445"/>
                    <a:pt x="8223859" y="0"/>
                  </a:cubicBezTo>
                  <a:cubicBezTo>
                    <a:pt x="8468072" y="-4251"/>
                    <a:pt x="8741825" y="213084"/>
                    <a:pt x="8696828" y="472969"/>
                  </a:cubicBezTo>
                  <a:cubicBezTo>
                    <a:pt x="8738771" y="647047"/>
                    <a:pt x="8648361" y="751028"/>
                    <a:pt x="8696828" y="889169"/>
                  </a:cubicBezTo>
                  <a:cubicBezTo>
                    <a:pt x="8745295" y="1027310"/>
                    <a:pt x="8648681" y="1135025"/>
                    <a:pt x="8696828" y="1362124"/>
                  </a:cubicBezTo>
                  <a:cubicBezTo>
                    <a:pt x="8744975" y="1589224"/>
                    <a:pt x="8692987" y="1664251"/>
                    <a:pt x="8696828" y="1797242"/>
                  </a:cubicBezTo>
                  <a:cubicBezTo>
                    <a:pt x="8700669" y="1930233"/>
                    <a:pt x="8660989" y="2201503"/>
                    <a:pt x="8696828" y="2364788"/>
                  </a:cubicBezTo>
                  <a:cubicBezTo>
                    <a:pt x="8674019" y="2629195"/>
                    <a:pt x="8524819" y="2812503"/>
                    <a:pt x="8223859" y="2837757"/>
                  </a:cubicBezTo>
                  <a:cubicBezTo>
                    <a:pt x="7926936" y="2865072"/>
                    <a:pt x="7872071" y="2821353"/>
                    <a:pt x="7627637" y="2837757"/>
                  </a:cubicBezTo>
                  <a:cubicBezTo>
                    <a:pt x="7383203" y="2854161"/>
                    <a:pt x="7225142" y="2810766"/>
                    <a:pt x="7108923" y="2837757"/>
                  </a:cubicBezTo>
                  <a:cubicBezTo>
                    <a:pt x="6992704" y="2864748"/>
                    <a:pt x="6690831" y="2832773"/>
                    <a:pt x="6357683" y="2837757"/>
                  </a:cubicBezTo>
                  <a:cubicBezTo>
                    <a:pt x="6024535" y="2842741"/>
                    <a:pt x="6020931" y="2767197"/>
                    <a:pt x="5761461" y="2837757"/>
                  </a:cubicBezTo>
                  <a:cubicBezTo>
                    <a:pt x="5501991" y="2908317"/>
                    <a:pt x="5465297" y="2832482"/>
                    <a:pt x="5320256" y="2837757"/>
                  </a:cubicBezTo>
                  <a:cubicBezTo>
                    <a:pt x="5175216" y="2843032"/>
                    <a:pt x="4957919" y="2802784"/>
                    <a:pt x="4646525" y="2837757"/>
                  </a:cubicBezTo>
                  <a:cubicBezTo>
                    <a:pt x="4335131" y="2872730"/>
                    <a:pt x="4367646" y="2821137"/>
                    <a:pt x="4205321" y="2837757"/>
                  </a:cubicBezTo>
                  <a:cubicBezTo>
                    <a:pt x="4042996" y="2854377"/>
                    <a:pt x="3943647" y="2836670"/>
                    <a:pt x="3841625" y="2837757"/>
                  </a:cubicBezTo>
                  <a:cubicBezTo>
                    <a:pt x="3739603" y="2838844"/>
                    <a:pt x="3598645" y="2797869"/>
                    <a:pt x="3477929" y="2837757"/>
                  </a:cubicBezTo>
                  <a:cubicBezTo>
                    <a:pt x="3357213" y="2877645"/>
                    <a:pt x="3014672" y="2812646"/>
                    <a:pt x="2881707" y="2837757"/>
                  </a:cubicBezTo>
                  <a:cubicBezTo>
                    <a:pt x="2748742" y="2862868"/>
                    <a:pt x="2621660" y="2810956"/>
                    <a:pt x="2518012" y="2837757"/>
                  </a:cubicBezTo>
                  <a:cubicBezTo>
                    <a:pt x="2414364" y="2864558"/>
                    <a:pt x="2260502" y="2808730"/>
                    <a:pt x="2154316" y="2837757"/>
                  </a:cubicBezTo>
                  <a:cubicBezTo>
                    <a:pt x="2048130" y="2866784"/>
                    <a:pt x="1871531" y="2805680"/>
                    <a:pt x="1790620" y="2837757"/>
                  </a:cubicBezTo>
                  <a:cubicBezTo>
                    <a:pt x="1709709" y="2869834"/>
                    <a:pt x="1378981" y="2762734"/>
                    <a:pt x="1039380" y="2837757"/>
                  </a:cubicBezTo>
                  <a:cubicBezTo>
                    <a:pt x="699779" y="2912780"/>
                    <a:pt x="669315" y="2824826"/>
                    <a:pt x="472969" y="2837757"/>
                  </a:cubicBezTo>
                  <a:cubicBezTo>
                    <a:pt x="265353" y="2835251"/>
                    <a:pt x="-37631" y="2633910"/>
                    <a:pt x="0" y="2364788"/>
                  </a:cubicBezTo>
                  <a:cubicBezTo>
                    <a:pt x="-26611" y="2217341"/>
                    <a:pt x="47914" y="1997658"/>
                    <a:pt x="0" y="1853997"/>
                  </a:cubicBezTo>
                  <a:cubicBezTo>
                    <a:pt x="-47914" y="1710336"/>
                    <a:pt x="32736" y="1562013"/>
                    <a:pt x="0" y="1399960"/>
                  </a:cubicBezTo>
                  <a:cubicBezTo>
                    <a:pt x="-32736" y="1237907"/>
                    <a:pt x="6467" y="1159507"/>
                    <a:pt x="0" y="964842"/>
                  </a:cubicBezTo>
                  <a:cubicBezTo>
                    <a:pt x="-6467" y="770177"/>
                    <a:pt x="24598" y="690556"/>
                    <a:pt x="0" y="472969"/>
                  </a:cubicBezTo>
                  <a:close/>
                </a:path>
                <a:path w="8696828" h="2837757" stroke="0" extrusionOk="0">
                  <a:moveTo>
                    <a:pt x="0" y="472969"/>
                  </a:moveTo>
                  <a:cubicBezTo>
                    <a:pt x="19208" y="223727"/>
                    <a:pt x="205813" y="32493"/>
                    <a:pt x="472969" y="0"/>
                  </a:cubicBezTo>
                  <a:cubicBezTo>
                    <a:pt x="629659" y="-19059"/>
                    <a:pt x="811593" y="32315"/>
                    <a:pt x="914174" y="0"/>
                  </a:cubicBezTo>
                  <a:cubicBezTo>
                    <a:pt x="1016756" y="-32315"/>
                    <a:pt x="1223175" y="2746"/>
                    <a:pt x="1432887" y="0"/>
                  </a:cubicBezTo>
                  <a:cubicBezTo>
                    <a:pt x="1642599" y="-2746"/>
                    <a:pt x="1906006" y="51318"/>
                    <a:pt x="2106618" y="0"/>
                  </a:cubicBezTo>
                  <a:cubicBezTo>
                    <a:pt x="2307230" y="-51318"/>
                    <a:pt x="2447400" y="46570"/>
                    <a:pt x="2547823" y="0"/>
                  </a:cubicBezTo>
                  <a:cubicBezTo>
                    <a:pt x="2648246" y="-46570"/>
                    <a:pt x="2841737" y="52158"/>
                    <a:pt x="2989027" y="0"/>
                  </a:cubicBezTo>
                  <a:cubicBezTo>
                    <a:pt x="3136317" y="-52158"/>
                    <a:pt x="3387631" y="59066"/>
                    <a:pt x="3662758" y="0"/>
                  </a:cubicBezTo>
                  <a:cubicBezTo>
                    <a:pt x="3937885" y="-59066"/>
                    <a:pt x="4122551" y="42356"/>
                    <a:pt x="4336490" y="0"/>
                  </a:cubicBezTo>
                  <a:cubicBezTo>
                    <a:pt x="4550429" y="-42356"/>
                    <a:pt x="4722234" y="71585"/>
                    <a:pt x="5010221" y="0"/>
                  </a:cubicBezTo>
                  <a:cubicBezTo>
                    <a:pt x="5298208" y="-71585"/>
                    <a:pt x="5340168" y="51703"/>
                    <a:pt x="5528934" y="0"/>
                  </a:cubicBezTo>
                  <a:cubicBezTo>
                    <a:pt x="5717700" y="-51703"/>
                    <a:pt x="5901254" y="16031"/>
                    <a:pt x="6047648" y="0"/>
                  </a:cubicBezTo>
                  <a:cubicBezTo>
                    <a:pt x="6194042" y="-16031"/>
                    <a:pt x="6321345" y="9205"/>
                    <a:pt x="6566361" y="0"/>
                  </a:cubicBezTo>
                  <a:cubicBezTo>
                    <a:pt x="6811377" y="-9205"/>
                    <a:pt x="7042745" y="69663"/>
                    <a:pt x="7317601" y="0"/>
                  </a:cubicBezTo>
                  <a:cubicBezTo>
                    <a:pt x="7592457" y="-69663"/>
                    <a:pt x="7576037" y="42012"/>
                    <a:pt x="7681297" y="0"/>
                  </a:cubicBezTo>
                  <a:cubicBezTo>
                    <a:pt x="7786557" y="-42012"/>
                    <a:pt x="8025107" y="62275"/>
                    <a:pt x="8223859" y="0"/>
                  </a:cubicBezTo>
                  <a:cubicBezTo>
                    <a:pt x="8523346" y="62215"/>
                    <a:pt x="8735071" y="219748"/>
                    <a:pt x="8696828" y="472969"/>
                  </a:cubicBezTo>
                  <a:cubicBezTo>
                    <a:pt x="8696892" y="701793"/>
                    <a:pt x="8670889" y="775375"/>
                    <a:pt x="8696828" y="983760"/>
                  </a:cubicBezTo>
                  <a:cubicBezTo>
                    <a:pt x="8722767" y="1192145"/>
                    <a:pt x="8674648" y="1206588"/>
                    <a:pt x="8696828" y="1418879"/>
                  </a:cubicBezTo>
                  <a:cubicBezTo>
                    <a:pt x="8719008" y="1631170"/>
                    <a:pt x="8672620" y="1717428"/>
                    <a:pt x="8696828" y="1853997"/>
                  </a:cubicBezTo>
                  <a:cubicBezTo>
                    <a:pt x="8721036" y="1990566"/>
                    <a:pt x="8643184" y="2155848"/>
                    <a:pt x="8696828" y="2364788"/>
                  </a:cubicBezTo>
                  <a:cubicBezTo>
                    <a:pt x="8714605" y="2560330"/>
                    <a:pt x="8489176" y="2858565"/>
                    <a:pt x="8223859" y="2837757"/>
                  </a:cubicBezTo>
                  <a:cubicBezTo>
                    <a:pt x="8065795" y="2888443"/>
                    <a:pt x="7873947" y="2794643"/>
                    <a:pt x="7782654" y="2837757"/>
                  </a:cubicBezTo>
                  <a:cubicBezTo>
                    <a:pt x="7691361" y="2880871"/>
                    <a:pt x="7527869" y="2808158"/>
                    <a:pt x="7341450" y="2837757"/>
                  </a:cubicBezTo>
                  <a:cubicBezTo>
                    <a:pt x="7155031" y="2867356"/>
                    <a:pt x="7024653" y="2827992"/>
                    <a:pt x="6900245" y="2837757"/>
                  </a:cubicBezTo>
                  <a:cubicBezTo>
                    <a:pt x="6775838" y="2847522"/>
                    <a:pt x="6482358" y="2815843"/>
                    <a:pt x="6226514" y="2837757"/>
                  </a:cubicBezTo>
                  <a:cubicBezTo>
                    <a:pt x="5970670" y="2859671"/>
                    <a:pt x="5942100" y="2811180"/>
                    <a:pt x="5785310" y="2837757"/>
                  </a:cubicBezTo>
                  <a:cubicBezTo>
                    <a:pt x="5628520" y="2864334"/>
                    <a:pt x="5282747" y="2789136"/>
                    <a:pt x="5111579" y="2837757"/>
                  </a:cubicBezTo>
                  <a:cubicBezTo>
                    <a:pt x="4940411" y="2886378"/>
                    <a:pt x="4693280" y="2771238"/>
                    <a:pt x="4437847" y="2837757"/>
                  </a:cubicBezTo>
                  <a:cubicBezTo>
                    <a:pt x="4182414" y="2904276"/>
                    <a:pt x="3966764" y="2793766"/>
                    <a:pt x="3764116" y="2837757"/>
                  </a:cubicBezTo>
                  <a:cubicBezTo>
                    <a:pt x="3561468" y="2881748"/>
                    <a:pt x="3344103" y="2792049"/>
                    <a:pt x="3090385" y="2837757"/>
                  </a:cubicBezTo>
                  <a:cubicBezTo>
                    <a:pt x="2836667" y="2883465"/>
                    <a:pt x="2782869" y="2832822"/>
                    <a:pt x="2649180" y="2837757"/>
                  </a:cubicBezTo>
                  <a:cubicBezTo>
                    <a:pt x="2515492" y="2842692"/>
                    <a:pt x="2354414" y="2790844"/>
                    <a:pt x="2130467" y="2837757"/>
                  </a:cubicBezTo>
                  <a:cubicBezTo>
                    <a:pt x="1906520" y="2884670"/>
                    <a:pt x="1769428" y="2777166"/>
                    <a:pt x="1456736" y="2837757"/>
                  </a:cubicBezTo>
                  <a:cubicBezTo>
                    <a:pt x="1144044" y="2898348"/>
                    <a:pt x="1227542" y="2835720"/>
                    <a:pt x="1015531" y="2837757"/>
                  </a:cubicBezTo>
                  <a:cubicBezTo>
                    <a:pt x="803520" y="2839794"/>
                    <a:pt x="693523" y="2836551"/>
                    <a:pt x="472969" y="2837757"/>
                  </a:cubicBezTo>
                  <a:cubicBezTo>
                    <a:pt x="232868" y="2782705"/>
                    <a:pt x="-24058" y="2605558"/>
                    <a:pt x="0" y="2364788"/>
                  </a:cubicBezTo>
                  <a:cubicBezTo>
                    <a:pt x="-46725" y="2265483"/>
                    <a:pt x="38940" y="2053551"/>
                    <a:pt x="0" y="1891833"/>
                  </a:cubicBezTo>
                  <a:cubicBezTo>
                    <a:pt x="-38940" y="1730115"/>
                    <a:pt x="39516" y="1657897"/>
                    <a:pt x="0" y="1475633"/>
                  </a:cubicBezTo>
                  <a:cubicBezTo>
                    <a:pt x="-39516" y="1293369"/>
                    <a:pt x="21438" y="1248477"/>
                    <a:pt x="0" y="1059433"/>
                  </a:cubicBezTo>
                  <a:cubicBezTo>
                    <a:pt x="-21438" y="870389"/>
                    <a:pt x="30186" y="737452"/>
                    <a:pt x="0" y="472969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9525">
              <a:noFill/>
              <a:extLst>
                <a:ext uri="{C807C97D-BFC1-408E-A445-0C87EB9F89A2}">
                  <ask:lineSketchStyleProps xmlns="" xmlns:ask="http://schemas.microsoft.com/office/drawing/2018/sketchyshapes" sd="37108038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D113957-CFB2-5104-D907-338B8FC9566B}"/>
                </a:ext>
              </a:extLst>
            </p:cNvPr>
            <p:cNvSpPr/>
            <p:nvPr/>
          </p:nvSpPr>
          <p:spPr>
            <a:xfrm>
              <a:off x="4056236" y="2373360"/>
              <a:ext cx="9496510" cy="31547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9900" b="1" cap="none" spc="0" dirty="0">
                  <a:ln w="0"/>
                  <a:solidFill>
                    <a:srgbClr val="C00000"/>
                  </a:solidFill>
                  <a:latin typeface="+mj-lt"/>
                </a:rPr>
                <a:t>‘</a:t>
              </a:r>
              <a:r>
                <a:rPr lang="en-US" sz="19900" b="0" cap="none" spc="0" dirty="0">
                  <a:ln w="0"/>
                  <a:solidFill>
                    <a:srgbClr val="0070C0"/>
                  </a:solidFill>
                  <a:latin typeface="Josefin Slab SemiBold" panose="02000000000000000000" pitchFamily="2" charset="0"/>
                </a:rPr>
                <a:t>friendly</a:t>
              </a:r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CF538D4C-5806-DD19-4E85-F1745E0A8DE0}"/>
              </a:ext>
            </a:extLst>
          </p:cNvPr>
          <p:cNvSpPr/>
          <p:nvPr/>
        </p:nvSpPr>
        <p:spPr>
          <a:xfrm>
            <a:off x="3643557" y="6016379"/>
            <a:ext cx="1083020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cap="none" spc="0" dirty="0">
                <a:ln w="0"/>
                <a:latin typeface="Josefin Slab SemiBold" panose="02000000000000000000" pitchFamily="2" charset="0"/>
              </a:rPr>
              <a:t>She’s</a:t>
            </a:r>
            <a:r>
              <a:rPr lang="en-US" sz="13800" b="1" cap="none" spc="0" dirty="0">
                <a:ln w="0"/>
                <a:latin typeface="+mj-lt"/>
              </a:rPr>
              <a:t> </a:t>
            </a:r>
            <a:r>
              <a:rPr lang="en-US" sz="13800" b="1" cap="none" spc="0" dirty="0">
                <a:ln w="0"/>
                <a:solidFill>
                  <a:srgbClr val="C00000"/>
                </a:solidFill>
                <a:latin typeface="+mj-lt"/>
              </a:rPr>
              <a:t>‘</a:t>
            </a:r>
            <a:r>
              <a:rPr lang="en-US" sz="13800" b="0" cap="none" spc="0" dirty="0">
                <a:ln w="0"/>
                <a:solidFill>
                  <a:srgbClr val="0070C0"/>
                </a:solidFill>
                <a:latin typeface="Josefin Slab SemiBold" panose="02000000000000000000" pitchFamily="2" charset="0"/>
              </a:rPr>
              <a:t>friendly</a:t>
            </a:r>
            <a:r>
              <a:rPr lang="en-US" sz="13800" b="0" cap="none" spc="0" dirty="0">
                <a:ln w="0"/>
                <a:latin typeface="Josefin Slab SemiBold" panose="02000000000000000000" pitchFamily="2" charset="0"/>
              </a:rPr>
              <a:t>.</a:t>
            </a:r>
          </a:p>
        </p:txBody>
      </p:sp>
      <p:pic>
        <p:nvPicPr>
          <p:cNvPr id="53" name="Track 32">
            <a:hlinkClick r:id="" action="ppaction://media"/>
            <a:extLst>
              <a:ext uri="{FF2B5EF4-FFF2-40B4-BE49-F238E27FC236}">
                <a16:creationId xmlns:a16="http://schemas.microsoft.com/office/drawing/2014/main" id="{A60A77A3-912F-97E1-0432-375216D6D3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38" end="5945.8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40400" y="2817362"/>
            <a:ext cx="1112838" cy="1112838"/>
          </a:xfrm>
          <a:prstGeom prst="rect">
            <a:avLst/>
          </a:prstGeom>
        </p:spPr>
      </p:pic>
      <p:pic>
        <p:nvPicPr>
          <p:cNvPr id="54" name="Track 32">
            <a:hlinkClick r:id="" action="ppaction://media"/>
            <a:extLst>
              <a:ext uri="{FF2B5EF4-FFF2-40B4-BE49-F238E27FC236}">
                <a16:creationId xmlns:a16="http://schemas.microsoft.com/office/drawing/2014/main" id="{2C3DA109-D891-7C80-A4C6-EE8338B1D9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986" end="2782.8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588326" y="6819900"/>
            <a:ext cx="1112838" cy="111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3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86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0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5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095901-C04D-3B06-960B-8812477DF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6282622" y="1391020"/>
            <a:ext cx="6705599" cy="1346522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WORK IN PAIRS.</a:t>
            </a:r>
          </a:p>
        </p:txBody>
      </p:sp>
      <p:pic>
        <p:nvPicPr>
          <p:cNvPr id="6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id="{8F3A3686-9AEF-D3C4-0970-5899A94F45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71075" y="3762715"/>
            <a:ext cx="1493837" cy="14938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9C06E1-4963-F7C6-E3FE-668FF535D32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" r="507"/>
          <a:stretch/>
        </p:blipFill>
        <p:spPr>
          <a:xfrm>
            <a:off x="3052717" y="3353349"/>
            <a:ext cx="5086291" cy="40380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2CEF4D-D76F-D392-C42F-DE2D021E11C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" r="3310"/>
          <a:stretch/>
        </p:blipFill>
        <p:spPr>
          <a:xfrm>
            <a:off x="8305800" y="3363816"/>
            <a:ext cx="7108364" cy="40380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4DD11475-E8D2-AAC7-D66D-C4AB74478CD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9397" y="-333837"/>
            <a:ext cx="4691678" cy="3743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634687" y="2533831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450369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Circle, listen and check.</a:t>
            </a:r>
          </a:p>
        </p:txBody>
      </p:sp>
    </p:spTree>
    <p:extLst>
      <p:ext uri="{BB962C8B-B14F-4D97-AF65-F5344CB8AC3E}">
        <p14:creationId xmlns:p14="http://schemas.microsoft.com/office/powerpoint/2010/main" val="331755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E03341-2558-FA9A-6231-5EF4A42176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475539" y="8304251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804129" y="40080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410200" y="284486"/>
            <a:ext cx="8153399" cy="1346522"/>
          </a:xfrm>
          <a:prstGeom prst="rect">
            <a:avLst/>
          </a:prstGeom>
          <a:solidFill>
            <a:srgbClr val="00660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READ AND CIRCLE.</a:t>
            </a:r>
          </a:p>
        </p:txBody>
      </p:sp>
      <p:sp>
        <p:nvSpPr>
          <p:cNvPr id="30" name="Freeform 67">
            <a:extLst>
              <a:ext uri="{FF2B5EF4-FFF2-40B4-BE49-F238E27FC236}">
                <a16:creationId xmlns:a16="http://schemas.microsoft.com/office/drawing/2014/main" id="{CAE17FDF-0B82-D300-0C1D-E72F8ECC737E}"/>
              </a:ext>
            </a:extLst>
          </p:cNvPr>
          <p:cNvSpPr/>
          <p:nvPr/>
        </p:nvSpPr>
        <p:spPr>
          <a:xfrm>
            <a:off x="1744357" y="2480109"/>
            <a:ext cx="1330195" cy="1232468"/>
          </a:xfrm>
          <a:custGeom>
            <a:avLst/>
            <a:gdLst/>
            <a:ahLst/>
            <a:cxnLst/>
            <a:rect l="l" t="t" r="r" b="b"/>
            <a:pathLst>
              <a:path w="408855" h="408855">
                <a:moveTo>
                  <a:pt x="0" y="0"/>
                </a:moveTo>
                <a:lnTo>
                  <a:pt x="408856" y="0"/>
                </a:lnTo>
                <a:lnTo>
                  <a:pt x="408856" y="408855"/>
                </a:lnTo>
                <a:lnTo>
                  <a:pt x="0" y="4088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68">
            <a:extLst>
              <a:ext uri="{FF2B5EF4-FFF2-40B4-BE49-F238E27FC236}">
                <a16:creationId xmlns:a16="http://schemas.microsoft.com/office/drawing/2014/main" id="{FB7E5F8C-08DF-71C5-28A1-937F6A4CB642}"/>
              </a:ext>
            </a:extLst>
          </p:cNvPr>
          <p:cNvSpPr/>
          <p:nvPr/>
        </p:nvSpPr>
        <p:spPr>
          <a:xfrm>
            <a:off x="1648276" y="4726590"/>
            <a:ext cx="1343304" cy="1232468"/>
          </a:xfrm>
          <a:custGeom>
            <a:avLst/>
            <a:gdLst/>
            <a:ahLst/>
            <a:cxnLst/>
            <a:rect l="l" t="t" r="r" b="b"/>
            <a:pathLst>
              <a:path w="402593" h="402593">
                <a:moveTo>
                  <a:pt x="0" y="0"/>
                </a:moveTo>
                <a:lnTo>
                  <a:pt x="402593" y="0"/>
                </a:lnTo>
                <a:lnTo>
                  <a:pt x="402593" y="402593"/>
                </a:lnTo>
                <a:lnTo>
                  <a:pt x="0" y="4025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69">
            <a:extLst>
              <a:ext uri="{FF2B5EF4-FFF2-40B4-BE49-F238E27FC236}">
                <a16:creationId xmlns:a16="http://schemas.microsoft.com/office/drawing/2014/main" id="{1F022114-5908-1993-2810-D1F09B267F21}"/>
              </a:ext>
            </a:extLst>
          </p:cNvPr>
          <p:cNvSpPr/>
          <p:nvPr/>
        </p:nvSpPr>
        <p:spPr>
          <a:xfrm>
            <a:off x="1593874" y="6969897"/>
            <a:ext cx="1343302" cy="1232468"/>
          </a:xfrm>
          <a:custGeom>
            <a:avLst/>
            <a:gdLst/>
            <a:ahLst/>
            <a:cxnLst/>
            <a:rect l="l" t="t" r="r" b="b"/>
            <a:pathLst>
              <a:path w="408855" h="408855">
                <a:moveTo>
                  <a:pt x="0" y="0"/>
                </a:moveTo>
                <a:lnTo>
                  <a:pt x="408855" y="0"/>
                </a:lnTo>
                <a:lnTo>
                  <a:pt x="408855" y="408855"/>
                </a:lnTo>
                <a:lnTo>
                  <a:pt x="0" y="4088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6A33D45-AE6E-0830-7A5E-89158411F47D}"/>
              </a:ext>
            </a:extLst>
          </p:cNvPr>
          <p:cNvGrpSpPr/>
          <p:nvPr/>
        </p:nvGrpSpPr>
        <p:grpSpPr>
          <a:xfrm>
            <a:off x="3370786" y="2400300"/>
            <a:ext cx="4198669" cy="1402232"/>
            <a:chOff x="3761134" y="2294096"/>
            <a:chExt cx="4198669" cy="1402232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1034CC32-8955-D4C6-D8D9-4307347CD941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1AB0617-D9A4-7980-5C11-BC15924B6421}"/>
                </a:ext>
              </a:extLst>
            </p:cNvPr>
            <p:cNvSpPr/>
            <p:nvPr/>
          </p:nvSpPr>
          <p:spPr>
            <a:xfrm>
              <a:off x="3887203" y="2441214"/>
              <a:ext cx="3946530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a.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friendly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633AA72-12AE-99B1-1815-62F3E24A9C8D}"/>
              </a:ext>
            </a:extLst>
          </p:cNvPr>
          <p:cNvGrpSpPr/>
          <p:nvPr/>
        </p:nvGrpSpPr>
        <p:grpSpPr>
          <a:xfrm>
            <a:off x="7921736" y="2395227"/>
            <a:ext cx="4198669" cy="1402232"/>
            <a:chOff x="8312084" y="2289023"/>
            <a:chExt cx="4198669" cy="1402232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F59C41CF-91E3-16FE-D184-19C54B0864B8}"/>
                </a:ext>
              </a:extLst>
            </p:cNvPr>
            <p:cNvSpPr/>
            <p:nvPr/>
          </p:nvSpPr>
          <p:spPr>
            <a:xfrm>
              <a:off x="8312084" y="2289023"/>
              <a:ext cx="4198669" cy="140223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6DEFEE0-2692-796B-1DD9-7DEB8485304A}"/>
                </a:ext>
              </a:extLst>
            </p:cNvPr>
            <p:cNvSpPr/>
            <p:nvPr/>
          </p:nvSpPr>
          <p:spPr>
            <a:xfrm>
              <a:off x="8598711" y="2436141"/>
              <a:ext cx="3625416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b.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fifteen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17F5B3F-7097-863A-8DA6-FDD9864118C3}"/>
              </a:ext>
            </a:extLst>
          </p:cNvPr>
          <p:cNvGrpSpPr/>
          <p:nvPr/>
        </p:nvGrpSpPr>
        <p:grpSpPr>
          <a:xfrm>
            <a:off x="12442335" y="2395227"/>
            <a:ext cx="4198669" cy="1402232"/>
            <a:chOff x="12832683" y="2289023"/>
            <a:chExt cx="4198669" cy="140223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F228420E-F946-F81C-8016-9E3B82197509}"/>
                </a:ext>
              </a:extLst>
            </p:cNvPr>
            <p:cNvSpPr/>
            <p:nvPr/>
          </p:nvSpPr>
          <p:spPr>
            <a:xfrm>
              <a:off x="12832683" y="2289023"/>
              <a:ext cx="4198669" cy="140223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BCDD9D4-AE7A-6297-65D1-E337CCAB4AC9}"/>
                </a:ext>
              </a:extLst>
            </p:cNvPr>
            <p:cNvSpPr/>
            <p:nvPr/>
          </p:nvSpPr>
          <p:spPr>
            <a:xfrm>
              <a:off x="13334592" y="2436141"/>
              <a:ext cx="3194850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c.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active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CE4D3BA-4900-9D1F-0468-F165FCE7EE22}"/>
              </a:ext>
            </a:extLst>
          </p:cNvPr>
          <p:cNvGrpSpPr/>
          <p:nvPr/>
        </p:nvGrpSpPr>
        <p:grpSpPr>
          <a:xfrm>
            <a:off x="3223267" y="4709017"/>
            <a:ext cx="4198669" cy="1402232"/>
            <a:chOff x="3761134" y="2294096"/>
            <a:chExt cx="4198669" cy="1402232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BD398B5F-CFDC-4C57-8CDB-368660B53F62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B5CD2BE-5246-222B-B7C2-049088C1AE5F}"/>
                </a:ext>
              </a:extLst>
            </p:cNvPr>
            <p:cNvSpPr/>
            <p:nvPr/>
          </p:nvSpPr>
          <p:spPr>
            <a:xfrm>
              <a:off x="4042151" y="2441214"/>
              <a:ext cx="3636638" cy="1107996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a.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sixteen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F6193B6-D3FC-B56E-6EA9-866C211728EB}"/>
              </a:ext>
            </a:extLst>
          </p:cNvPr>
          <p:cNvGrpSpPr/>
          <p:nvPr/>
        </p:nvGrpSpPr>
        <p:grpSpPr>
          <a:xfrm>
            <a:off x="7774217" y="4703944"/>
            <a:ext cx="4198669" cy="1402232"/>
            <a:chOff x="8312084" y="2289023"/>
            <a:chExt cx="4198669" cy="1402232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6EA96C5A-ACB0-32F9-F5F9-D1E1AC677B8D}"/>
                </a:ext>
              </a:extLst>
            </p:cNvPr>
            <p:cNvSpPr/>
            <p:nvPr/>
          </p:nvSpPr>
          <p:spPr>
            <a:xfrm>
              <a:off x="8312084" y="2289023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43846C8-1DA9-0E4E-E422-06A306DC86C9}"/>
                </a:ext>
              </a:extLst>
            </p:cNvPr>
            <p:cNvSpPr/>
            <p:nvPr/>
          </p:nvSpPr>
          <p:spPr>
            <a:xfrm>
              <a:off x="8312800" y="2436141"/>
              <a:ext cx="4197239" cy="1107996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b.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eighteen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F104C90-7581-6165-6664-D354E1DA4AAD}"/>
              </a:ext>
            </a:extLst>
          </p:cNvPr>
          <p:cNvGrpSpPr/>
          <p:nvPr/>
        </p:nvGrpSpPr>
        <p:grpSpPr>
          <a:xfrm>
            <a:off x="12294816" y="4703944"/>
            <a:ext cx="4198669" cy="1402232"/>
            <a:chOff x="12832683" y="2289023"/>
            <a:chExt cx="4198669" cy="1402232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369D92E9-D279-8E77-8A11-B7BC509CF31E}"/>
                </a:ext>
              </a:extLst>
            </p:cNvPr>
            <p:cNvSpPr/>
            <p:nvPr/>
          </p:nvSpPr>
          <p:spPr>
            <a:xfrm>
              <a:off x="12832683" y="2289023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6E9DF63-E251-86EE-AF15-EC6228B4088E}"/>
                </a:ext>
              </a:extLst>
            </p:cNvPr>
            <p:cNvSpPr/>
            <p:nvPr/>
          </p:nvSpPr>
          <p:spPr>
            <a:xfrm>
              <a:off x="13309650" y="2436141"/>
              <a:ext cx="3244734" cy="1107996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c.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clever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CDAD6CB-A475-A705-5249-382844A92D74}"/>
              </a:ext>
            </a:extLst>
          </p:cNvPr>
          <p:cNvGrpSpPr/>
          <p:nvPr/>
        </p:nvGrpSpPr>
        <p:grpSpPr>
          <a:xfrm>
            <a:off x="3227454" y="6893010"/>
            <a:ext cx="4198669" cy="1402232"/>
            <a:chOff x="3761134" y="2294096"/>
            <a:chExt cx="4198669" cy="1402232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5137732D-4614-7DF7-806C-89BA4D24C4E8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ED6ADCE-4863-3375-423D-716FA9FEE2D2}"/>
                </a:ext>
              </a:extLst>
            </p:cNvPr>
            <p:cNvSpPr/>
            <p:nvPr/>
          </p:nvSpPr>
          <p:spPr>
            <a:xfrm>
              <a:off x="4050837" y="2441214"/>
              <a:ext cx="3619261" cy="1107996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a.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helpful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9A861C7-2B7A-8F0D-8C47-CAC7E86460C7}"/>
              </a:ext>
            </a:extLst>
          </p:cNvPr>
          <p:cNvGrpSpPr/>
          <p:nvPr/>
        </p:nvGrpSpPr>
        <p:grpSpPr>
          <a:xfrm>
            <a:off x="7778404" y="6887937"/>
            <a:ext cx="4198669" cy="1402232"/>
            <a:chOff x="8312084" y="2289023"/>
            <a:chExt cx="4198669" cy="1402232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E1DC7CCA-9A6A-1EE4-1DC1-5E6BA5D80348}"/>
                </a:ext>
              </a:extLst>
            </p:cNvPr>
            <p:cNvSpPr/>
            <p:nvPr/>
          </p:nvSpPr>
          <p:spPr>
            <a:xfrm>
              <a:off x="8312084" y="2289023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A42C210-E5B3-05C5-D202-1A033EF6AF7A}"/>
                </a:ext>
              </a:extLst>
            </p:cNvPr>
            <p:cNvSpPr/>
            <p:nvPr/>
          </p:nvSpPr>
          <p:spPr>
            <a:xfrm>
              <a:off x="8834384" y="2436141"/>
              <a:ext cx="3154070" cy="1107996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b.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about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8AA5728-DFB9-5702-CA50-72C02AE89B93}"/>
              </a:ext>
            </a:extLst>
          </p:cNvPr>
          <p:cNvGrpSpPr/>
          <p:nvPr/>
        </p:nvGrpSpPr>
        <p:grpSpPr>
          <a:xfrm>
            <a:off x="12287824" y="6887937"/>
            <a:ext cx="4221027" cy="1402232"/>
            <a:chOff x="12821504" y="2289023"/>
            <a:chExt cx="4221027" cy="1402232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ADF20255-CB37-C1BA-5819-FAB0DAADBD70}"/>
                </a:ext>
              </a:extLst>
            </p:cNvPr>
            <p:cNvSpPr/>
            <p:nvPr/>
          </p:nvSpPr>
          <p:spPr>
            <a:xfrm>
              <a:off x="12832683" y="2289023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FB120E7-E229-4062-9198-5EF6C34F9C01}"/>
                </a:ext>
              </a:extLst>
            </p:cNvPr>
            <p:cNvSpPr/>
            <p:nvPr/>
          </p:nvSpPr>
          <p:spPr>
            <a:xfrm>
              <a:off x="12821504" y="2436141"/>
              <a:ext cx="4221027" cy="1107996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c.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nineteen</a:t>
              </a:r>
            </a:p>
          </p:txBody>
        </p:sp>
      </p:grpSp>
      <p:pic>
        <p:nvPicPr>
          <p:cNvPr id="64" name="Valse Favori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B8AF348E-D819-35BB-F3DB-275137D1C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506270" y="2542345"/>
            <a:ext cx="1112837" cy="1112837"/>
          </a:xfrm>
          <a:prstGeom prst="rect">
            <a:avLst/>
          </a:prstGeom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id="{07230AEF-29D7-4B1D-7C38-181DEA7B77E5}"/>
              </a:ext>
            </a:extLst>
          </p:cNvPr>
          <p:cNvSpPr/>
          <p:nvPr/>
        </p:nvSpPr>
        <p:spPr>
          <a:xfrm>
            <a:off x="7687104" y="1987251"/>
            <a:ext cx="4657295" cy="216564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6483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  <p:bldLst>
      <p:bldP spid="6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095901-C04D-3B06-960B-8812477DF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SWAP YOUR BOOKS.</a:t>
            </a:r>
          </a:p>
        </p:txBody>
      </p:sp>
      <p:pic>
        <p:nvPicPr>
          <p:cNvPr id="5" name="Picture 4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4DD11475-E8D2-AAC7-D66D-C4AB74478C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910" y="1044957"/>
            <a:ext cx="10273929" cy="8197086"/>
          </a:xfrm>
          <a:prstGeom prst="rect">
            <a:avLst/>
          </a:prstGeom>
        </p:spPr>
      </p:pic>
      <p:pic>
        <p:nvPicPr>
          <p:cNvPr id="6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id="{8F3A3686-9AEF-D3C4-0970-5899A94F45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71075" y="3762715"/>
            <a:ext cx="1493837" cy="149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5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E03341-2558-FA9A-6231-5EF4A42176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475539" y="8304251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804129" y="40080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410200" y="284486"/>
            <a:ext cx="8153399" cy="1346522"/>
          </a:xfrm>
          <a:prstGeom prst="rect">
            <a:avLst/>
          </a:prstGeom>
          <a:solidFill>
            <a:srgbClr val="00660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LISTEN AND CHECK.</a:t>
            </a:r>
          </a:p>
        </p:txBody>
      </p:sp>
      <p:sp>
        <p:nvSpPr>
          <p:cNvPr id="30" name="Freeform 67">
            <a:extLst>
              <a:ext uri="{FF2B5EF4-FFF2-40B4-BE49-F238E27FC236}">
                <a16:creationId xmlns:a16="http://schemas.microsoft.com/office/drawing/2014/main" id="{CAE17FDF-0B82-D300-0C1D-E72F8ECC737E}"/>
              </a:ext>
            </a:extLst>
          </p:cNvPr>
          <p:cNvSpPr/>
          <p:nvPr/>
        </p:nvSpPr>
        <p:spPr>
          <a:xfrm>
            <a:off x="1744357" y="2480109"/>
            <a:ext cx="1330195" cy="1232468"/>
          </a:xfrm>
          <a:custGeom>
            <a:avLst/>
            <a:gdLst/>
            <a:ahLst/>
            <a:cxnLst/>
            <a:rect l="l" t="t" r="r" b="b"/>
            <a:pathLst>
              <a:path w="408855" h="408855">
                <a:moveTo>
                  <a:pt x="0" y="0"/>
                </a:moveTo>
                <a:lnTo>
                  <a:pt x="408856" y="0"/>
                </a:lnTo>
                <a:lnTo>
                  <a:pt x="408856" y="408855"/>
                </a:lnTo>
                <a:lnTo>
                  <a:pt x="0" y="4088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68">
            <a:extLst>
              <a:ext uri="{FF2B5EF4-FFF2-40B4-BE49-F238E27FC236}">
                <a16:creationId xmlns:a16="http://schemas.microsoft.com/office/drawing/2014/main" id="{FB7E5F8C-08DF-71C5-28A1-937F6A4CB642}"/>
              </a:ext>
            </a:extLst>
          </p:cNvPr>
          <p:cNvSpPr/>
          <p:nvPr/>
        </p:nvSpPr>
        <p:spPr>
          <a:xfrm>
            <a:off x="1648276" y="4726590"/>
            <a:ext cx="1343304" cy="1232468"/>
          </a:xfrm>
          <a:custGeom>
            <a:avLst/>
            <a:gdLst/>
            <a:ahLst/>
            <a:cxnLst/>
            <a:rect l="l" t="t" r="r" b="b"/>
            <a:pathLst>
              <a:path w="402593" h="402593">
                <a:moveTo>
                  <a:pt x="0" y="0"/>
                </a:moveTo>
                <a:lnTo>
                  <a:pt x="402593" y="0"/>
                </a:lnTo>
                <a:lnTo>
                  <a:pt x="402593" y="402593"/>
                </a:lnTo>
                <a:lnTo>
                  <a:pt x="0" y="4025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69">
            <a:extLst>
              <a:ext uri="{FF2B5EF4-FFF2-40B4-BE49-F238E27FC236}">
                <a16:creationId xmlns:a16="http://schemas.microsoft.com/office/drawing/2014/main" id="{1F022114-5908-1993-2810-D1F09B267F21}"/>
              </a:ext>
            </a:extLst>
          </p:cNvPr>
          <p:cNvSpPr/>
          <p:nvPr/>
        </p:nvSpPr>
        <p:spPr>
          <a:xfrm>
            <a:off x="1593874" y="6969897"/>
            <a:ext cx="1343302" cy="1232468"/>
          </a:xfrm>
          <a:custGeom>
            <a:avLst/>
            <a:gdLst/>
            <a:ahLst/>
            <a:cxnLst/>
            <a:rect l="l" t="t" r="r" b="b"/>
            <a:pathLst>
              <a:path w="408855" h="408855">
                <a:moveTo>
                  <a:pt x="0" y="0"/>
                </a:moveTo>
                <a:lnTo>
                  <a:pt x="408855" y="0"/>
                </a:lnTo>
                <a:lnTo>
                  <a:pt x="408855" y="408855"/>
                </a:lnTo>
                <a:lnTo>
                  <a:pt x="0" y="4088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6A33D45-AE6E-0830-7A5E-89158411F47D}"/>
              </a:ext>
            </a:extLst>
          </p:cNvPr>
          <p:cNvGrpSpPr/>
          <p:nvPr/>
        </p:nvGrpSpPr>
        <p:grpSpPr>
          <a:xfrm>
            <a:off x="3370786" y="2400300"/>
            <a:ext cx="4198669" cy="1402232"/>
            <a:chOff x="3761134" y="2294096"/>
            <a:chExt cx="4198669" cy="1402232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1034CC32-8955-D4C6-D8D9-4307347CD941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1AB0617-D9A4-7980-5C11-BC15924B6421}"/>
                </a:ext>
              </a:extLst>
            </p:cNvPr>
            <p:cNvSpPr/>
            <p:nvPr/>
          </p:nvSpPr>
          <p:spPr>
            <a:xfrm>
              <a:off x="3887203" y="2441214"/>
              <a:ext cx="3946530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a.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friendly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633AA72-12AE-99B1-1815-62F3E24A9C8D}"/>
              </a:ext>
            </a:extLst>
          </p:cNvPr>
          <p:cNvGrpSpPr/>
          <p:nvPr/>
        </p:nvGrpSpPr>
        <p:grpSpPr>
          <a:xfrm>
            <a:off x="7921736" y="2395227"/>
            <a:ext cx="4198669" cy="1402232"/>
            <a:chOff x="8312084" y="2289023"/>
            <a:chExt cx="4198669" cy="1402232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F59C41CF-91E3-16FE-D184-19C54B0864B8}"/>
                </a:ext>
              </a:extLst>
            </p:cNvPr>
            <p:cNvSpPr/>
            <p:nvPr/>
          </p:nvSpPr>
          <p:spPr>
            <a:xfrm>
              <a:off x="8312084" y="2289023"/>
              <a:ext cx="4198669" cy="140223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6DEFEE0-2692-796B-1DD9-7DEB8485304A}"/>
                </a:ext>
              </a:extLst>
            </p:cNvPr>
            <p:cNvSpPr/>
            <p:nvPr/>
          </p:nvSpPr>
          <p:spPr>
            <a:xfrm>
              <a:off x="8598711" y="2436141"/>
              <a:ext cx="3625416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b.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fifteen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17F5B3F-7097-863A-8DA6-FDD9864118C3}"/>
              </a:ext>
            </a:extLst>
          </p:cNvPr>
          <p:cNvGrpSpPr/>
          <p:nvPr/>
        </p:nvGrpSpPr>
        <p:grpSpPr>
          <a:xfrm>
            <a:off x="12442335" y="2395227"/>
            <a:ext cx="4198669" cy="1402232"/>
            <a:chOff x="12832683" y="2289023"/>
            <a:chExt cx="4198669" cy="140223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F228420E-F946-F81C-8016-9E3B82197509}"/>
                </a:ext>
              </a:extLst>
            </p:cNvPr>
            <p:cNvSpPr/>
            <p:nvPr/>
          </p:nvSpPr>
          <p:spPr>
            <a:xfrm>
              <a:off x="12832683" y="2289023"/>
              <a:ext cx="4198669" cy="140223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BCDD9D4-AE7A-6297-65D1-E337CCAB4AC9}"/>
                </a:ext>
              </a:extLst>
            </p:cNvPr>
            <p:cNvSpPr/>
            <p:nvPr/>
          </p:nvSpPr>
          <p:spPr>
            <a:xfrm>
              <a:off x="13334592" y="2436141"/>
              <a:ext cx="3194850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c.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active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CE4D3BA-4900-9D1F-0468-F165FCE7EE22}"/>
              </a:ext>
            </a:extLst>
          </p:cNvPr>
          <p:cNvGrpSpPr/>
          <p:nvPr/>
        </p:nvGrpSpPr>
        <p:grpSpPr>
          <a:xfrm>
            <a:off x="3223267" y="4709017"/>
            <a:ext cx="4198669" cy="1402232"/>
            <a:chOff x="3761134" y="2294096"/>
            <a:chExt cx="4198669" cy="1402232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BD398B5F-CFDC-4C57-8CDB-368660B53F62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B5CD2BE-5246-222B-B7C2-049088C1AE5F}"/>
                </a:ext>
              </a:extLst>
            </p:cNvPr>
            <p:cNvSpPr/>
            <p:nvPr/>
          </p:nvSpPr>
          <p:spPr>
            <a:xfrm>
              <a:off x="4042151" y="2441214"/>
              <a:ext cx="3636638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a.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sixteen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F6193B6-D3FC-B56E-6EA9-866C211728EB}"/>
              </a:ext>
            </a:extLst>
          </p:cNvPr>
          <p:cNvGrpSpPr/>
          <p:nvPr/>
        </p:nvGrpSpPr>
        <p:grpSpPr>
          <a:xfrm>
            <a:off x="7774217" y="4703944"/>
            <a:ext cx="4198669" cy="1402232"/>
            <a:chOff x="8312084" y="2289023"/>
            <a:chExt cx="4198669" cy="1402232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6EA96C5A-ACB0-32F9-F5F9-D1E1AC677B8D}"/>
                </a:ext>
              </a:extLst>
            </p:cNvPr>
            <p:cNvSpPr/>
            <p:nvPr/>
          </p:nvSpPr>
          <p:spPr>
            <a:xfrm>
              <a:off x="8312084" y="2289023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43846C8-1DA9-0E4E-E422-06A306DC86C9}"/>
                </a:ext>
              </a:extLst>
            </p:cNvPr>
            <p:cNvSpPr/>
            <p:nvPr/>
          </p:nvSpPr>
          <p:spPr>
            <a:xfrm>
              <a:off x="8312800" y="2436141"/>
              <a:ext cx="4197239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b.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eighteen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F104C90-7581-6165-6664-D354E1DA4AAD}"/>
              </a:ext>
            </a:extLst>
          </p:cNvPr>
          <p:cNvGrpSpPr/>
          <p:nvPr/>
        </p:nvGrpSpPr>
        <p:grpSpPr>
          <a:xfrm>
            <a:off x="12294816" y="4703944"/>
            <a:ext cx="4198669" cy="1402232"/>
            <a:chOff x="12832683" y="2289023"/>
            <a:chExt cx="4198669" cy="1402232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369D92E9-D279-8E77-8A11-B7BC509CF31E}"/>
                </a:ext>
              </a:extLst>
            </p:cNvPr>
            <p:cNvSpPr/>
            <p:nvPr/>
          </p:nvSpPr>
          <p:spPr>
            <a:xfrm>
              <a:off x="12832683" y="2289023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6E9DF63-E251-86EE-AF15-EC6228B4088E}"/>
                </a:ext>
              </a:extLst>
            </p:cNvPr>
            <p:cNvSpPr/>
            <p:nvPr/>
          </p:nvSpPr>
          <p:spPr>
            <a:xfrm>
              <a:off x="13309650" y="2436141"/>
              <a:ext cx="324473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c.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clever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CDAD6CB-A475-A705-5249-382844A92D74}"/>
              </a:ext>
            </a:extLst>
          </p:cNvPr>
          <p:cNvGrpSpPr/>
          <p:nvPr/>
        </p:nvGrpSpPr>
        <p:grpSpPr>
          <a:xfrm>
            <a:off x="3227454" y="6893010"/>
            <a:ext cx="4198669" cy="1402232"/>
            <a:chOff x="3761134" y="2294096"/>
            <a:chExt cx="4198669" cy="1402232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5137732D-4614-7DF7-806C-89BA4D24C4E8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ED6ADCE-4863-3375-423D-716FA9FEE2D2}"/>
                </a:ext>
              </a:extLst>
            </p:cNvPr>
            <p:cNvSpPr/>
            <p:nvPr/>
          </p:nvSpPr>
          <p:spPr>
            <a:xfrm>
              <a:off x="4050837" y="2441214"/>
              <a:ext cx="3619261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a.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helpful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9A861C7-2B7A-8F0D-8C47-CAC7E86460C7}"/>
              </a:ext>
            </a:extLst>
          </p:cNvPr>
          <p:cNvGrpSpPr/>
          <p:nvPr/>
        </p:nvGrpSpPr>
        <p:grpSpPr>
          <a:xfrm>
            <a:off x="7778404" y="6887937"/>
            <a:ext cx="4198669" cy="1402232"/>
            <a:chOff x="8312084" y="2289023"/>
            <a:chExt cx="4198669" cy="1402232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E1DC7CCA-9A6A-1EE4-1DC1-5E6BA5D80348}"/>
                </a:ext>
              </a:extLst>
            </p:cNvPr>
            <p:cNvSpPr/>
            <p:nvPr/>
          </p:nvSpPr>
          <p:spPr>
            <a:xfrm>
              <a:off x="8312084" y="2289023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A42C210-E5B3-05C5-D202-1A033EF6AF7A}"/>
                </a:ext>
              </a:extLst>
            </p:cNvPr>
            <p:cNvSpPr/>
            <p:nvPr/>
          </p:nvSpPr>
          <p:spPr>
            <a:xfrm>
              <a:off x="8834384" y="2436141"/>
              <a:ext cx="3154070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b.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about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8AA5728-DFB9-5702-CA50-72C02AE89B93}"/>
              </a:ext>
            </a:extLst>
          </p:cNvPr>
          <p:cNvGrpSpPr/>
          <p:nvPr/>
        </p:nvGrpSpPr>
        <p:grpSpPr>
          <a:xfrm>
            <a:off x="12287824" y="6887937"/>
            <a:ext cx="4221027" cy="1402232"/>
            <a:chOff x="12821504" y="2289023"/>
            <a:chExt cx="4221027" cy="1402232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ADF20255-CB37-C1BA-5819-FAB0DAADBD70}"/>
                </a:ext>
              </a:extLst>
            </p:cNvPr>
            <p:cNvSpPr/>
            <p:nvPr/>
          </p:nvSpPr>
          <p:spPr>
            <a:xfrm>
              <a:off x="12832683" y="2289023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FB120E7-E229-4062-9198-5EF6C34F9C01}"/>
                </a:ext>
              </a:extLst>
            </p:cNvPr>
            <p:cNvSpPr/>
            <p:nvPr/>
          </p:nvSpPr>
          <p:spPr>
            <a:xfrm>
              <a:off x="12821504" y="2436141"/>
              <a:ext cx="422102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c.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 nineteen</a:t>
              </a:r>
            </a:p>
          </p:txBody>
        </p:sp>
      </p:grpSp>
      <p:sp>
        <p:nvSpPr>
          <p:cNvPr id="65" name="Oval 64">
            <a:extLst>
              <a:ext uri="{FF2B5EF4-FFF2-40B4-BE49-F238E27FC236}">
                <a16:creationId xmlns:a16="http://schemas.microsoft.com/office/drawing/2014/main" id="{07230AEF-29D7-4B1D-7C38-181DEA7B77E5}"/>
              </a:ext>
            </a:extLst>
          </p:cNvPr>
          <p:cNvSpPr/>
          <p:nvPr/>
        </p:nvSpPr>
        <p:spPr>
          <a:xfrm>
            <a:off x="7639341" y="2007191"/>
            <a:ext cx="4657295" cy="216564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Track 33">
            <a:hlinkClick r:id="" action="ppaction://media"/>
            <a:extLst>
              <a:ext uri="{FF2B5EF4-FFF2-40B4-BE49-F238E27FC236}">
                <a16:creationId xmlns:a16="http://schemas.microsoft.com/office/drawing/2014/main" id="{3611267C-C02A-7167-9129-7AA847FD18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50" end="32455.156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456689" y="2095500"/>
            <a:ext cx="1112837" cy="1112837"/>
          </a:xfrm>
          <a:prstGeom prst="rect">
            <a:avLst/>
          </a:prstGeom>
        </p:spPr>
      </p:pic>
      <p:pic>
        <p:nvPicPr>
          <p:cNvPr id="8" name="Track 33">
            <a:hlinkClick r:id="" action="ppaction://media"/>
            <a:extLst>
              <a:ext uri="{FF2B5EF4-FFF2-40B4-BE49-F238E27FC236}">
                <a16:creationId xmlns:a16="http://schemas.microsoft.com/office/drawing/2014/main" id="{133B9665-2601-AF4F-1FA5-515328792E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50" end="38581.156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456688" y="3070075"/>
            <a:ext cx="1112837" cy="1112837"/>
          </a:xfrm>
          <a:prstGeom prst="rect">
            <a:avLst/>
          </a:prstGeom>
        </p:spPr>
      </p:pic>
      <p:pic>
        <p:nvPicPr>
          <p:cNvPr id="11" name="Track 33">
            <a:hlinkClick r:id="" action="ppaction://media"/>
            <a:extLst>
              <a:ext uri="{FF2B5EF4-FFF2-40B4-BE49-F238E27FC236}">
                <a16:creationId xmlns:a16="http://schemas.microsoft.com/office/drawing/2014/main" id="{4D4EA427-ACC4-78F8-F121-C0F477A1B75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1" end="17019.156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451369" y="4404594"/>
            <a:ext cx="1112837" cy="1112837"/>
          </a:xfrm>
          <a:prstGeom prst="rect">
            <a:avLst/>
          </a:prstGeom>
        </p:spPr>
      </p:pic>
      <p:pic>
        <p:nvPicPr>
          <p:cNvPr id="13" name="Track 33">
            <a:hlinkClick r:id="" action="ppaction://media"/>
            <a:extLst>
              <a:ext uri="{FF2B5EF4-FFF2-40B4-BE49-F238E27FC236}">
                <a16:creationId xmlns:a16="http://schemas.microsoft.com/office/drawing/2014/main" id="{6BDBDAE1-A89E-ABDA-AA88-ACE02414D9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038" end="18331.156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451368" y="5379169"/>
            <a:ext cx="1112837" cy="1112837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E06FF72-FA5B-2C05-8A48-5C50579D0FF8}"/>
              </a:ext>
            </a:extLst>
          </p:cNvPr>
          <p:cNvSpPr/>
          <p:nvPr/>
        </p:nvSpPr>
        <p:spPr>
          <a:xfrm>
            <a:off x="12065502" y="4271825"/>
            <a:ext cx="4657295" cy="216564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Track 33">
            <a:hlinkClick r:id="" action="ppaction://media"/>
            <a:extLst>
              <a:ext uri="{FF2B5EF4-FFF2-40B4-BE49-F238E27FC236}">
                <a16:creationId xmlns:a16="http://schemas.microsoft.com/office/drawing/2014/main" id="{2D95333E-1B03-2212-DCAD-8BA54EED7F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621" end="177.156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403624" y="6713688"/>
            <a:ext cx="1112837" cy="1112837"/>
          </a:xfrm>
          <a:prstGeom prst="rect">
            <a:avLst/>
          </a:prstGeom>
        </p:spPr>
      </p:pic>
      <p:pic>
        <p:nvPicPr>
          <p:cNvPr id="16" name="Track 33">
            <a:hlinkClick r:id="" action="ppaction://media"/>
            <a:extLst>
              <a:ext uri="{FF2B5EF4-FFF2-40B4-BE49-F238E27FC236}">
                <a16:creationId xmlns:a16="http://schemas.microsoft.com/office/drawing/2014/main" id="{3D03D58B-E8E8-787D-2FB5-BD99305553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974" end="11856.156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403623" y="7688263"/>
            <a:ext cx="1112837" cy="1112837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AB74083-52BC-D26D-174F-DE09F7CD00B1}"/>
              </a:ext>
            </a:extLst>
          </p:cNvPr>
          <p:cNvSpPr/>
          <p:nvPr/>
        </p:nvSpPr>
        <p:spPr>
          <a:xfrm>
            <a:off x="2982046" y="6517057"/>
            <a:ext cx="4657295" cy="216564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giphy">
            <a:extLst>
              <a:ext uri="{FF2B5EF4-FFF2-40B4-BE49-F238E27FC236}">
                <a16:creationId xmlns:a16="http://schemas.microsoft.com/office/drawing/2014/main" id="{7E974E7F-3F9A-C05A-15CC-608DCED210A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1942" y="2789588"/>
            <a:ext cx="1330195" cy="613510"/>
          </a:xfrm>
          <a:prstGeom prst="rect">
            <a:avLst/>
          </a:prstGeom>
        </p:spPr>
      </p:pic>
      <p:pic>
        <p:nvPicPr>
          <p:cNvPr id="19" name="Picture 18" descr="giphy">
            <a:extLst>
              <a:ext uri="{FF2B5EF4-FFF2-40B4-BE49-F238E27FC236}">
                <a16:creationId xmlns:a16="http://schemas.microsoft.com/office/drawing/2014/main" id="{D29C56BC-96C6-861D-A96E-A6B2496772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3023" y="5047894"/>
            <a:ext cx="1330195" cy="613510"/>
          </a:xfrm>
          <a:prstGeom prst="rect">
            <a:avLst/>
          </a:prstGeom>
        </p:spPr>
      </p:pic>
      <p:pic>
        <p:nvPicPr>
          <p:cNvPr id="20" name="Picture 19" descr="giphy">
            <a:extLst>
              <a:ext uri="{FF2B5EF4-FFF2-40B4-BE49-F238E27FC236}">
                <a16:creationId xmlns:a16="http://schemas.microsoft.com/office/drawing/2014/main" id="{E2F32DB5-A7E9-5C69-70EC-E447C2B09E4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921" y="7381508"/>
            <a:ext cx="1330195" cy="61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3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8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717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14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5" grpId="0" animBg="1"/>
      <p:bldP spid="14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78FC9B-F153-2C09-3EAF-FBE211E2F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407224" y="8419080"/>
            <a:ext cx="2151961" cy="2763353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380223" y="-357703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AD736404-73C3-7CC9-5F36-6AF89500EB28}"/>
              </a:ext>
            </a:extLst>
          </p:cNvPr>
          <p:cNvSpPr txBox="1"/>
          <p:nvPr/>
        </p:nvSpPr>
        <p:spPr>
          <a:xfrm>
            <a:off x="4898685" y="342900"/>
            <a:ext cx="9045915" cy="1346522"/>
          </a:xfrm>
          <a:prstGeom prst="rect">
            <a:avLst/>
          </a:prstGeom>
          <a:solidFill>
            <a:schemeClr val="accent6">
              <a:lumMod val="50000"/>
            </a:schemeClr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SAY ALOUD.</a:t>
            </a:r>
          </a:p>
        </p:txBody>
      </p:sp>
      <p:sp>
        <p:nvSpPr>
          <p:cNvPr id="12" name="Freeform 12"/>
          <p:cNvSpPr/>
          <p:nvPr/>
        </p:nvSpPr>
        <p:spPr>
          <a:xfrm>
            <a:off x="-2513458" y="8442481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5B214A7-CBA7-0CB9-0CA4-94D6058B2457}"/>
              </a:ext>
            </a:extLst>
          </p:cNvPr>
          <p:cNvGrpSpPr/>
          <p:nvPr/>
        </p:nvGrpSpPr>
        <p:grpSpPr>
          <a:xfrm>
            <a:off x="2597189" y="2247899"/>
            <a:ext cx="4198669" cy="1402232"/>
            <a:chOff x="3761134" y="2294096"/>
            <a:chExt cx="4198669" cy="1402232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DC473F1F-E1F5-0291-26DC-7FA89C056C6C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A3905C8-7DF1-AD55-09C1-0CC7F7FA9E1A}"/>
                </a:ext>
              </a:extLst>
            </p:cNvPr>
            <p:cNvSpPr/>
            <p:nvPr/>
          </p:nvSpPr>
          <p:spPr>
            <a:xfrm>
              <a:off x="4291961" y="2441214"/>
              <a:ext cx="3137013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friendly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9E55169-50AF-49A9-2898-0AB545E985E7}"/>
              </a:ext>
            </a:extLst>
          </p:cNvPr>
          <p:cNvGrpSpPr/>
          <p:nvPr/>
        </p:nvGrpSpPr>
        <p:grpSpPr>
          <a:xfrm>
            <a:off x="5024583" y="3918031"/>
            <a:ext cx="4198669" cy="1402232"/>
            <a:chOff x="3761134" y="2294096"/>
            <a:chExt cx="4198669" cy="1402232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BDB833C-CBE1-6CE7-43E3-A01FE0D4A83E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74E7EBB-F659-203B-0604-B34D0CC6FB93}"/>
                </a:ext>
              </a:extLst>
            </p:cNvPr>
            <p:cNvSpPr/>
            <p:nvPr/>
          </p:nvSpPr>
          <p:spPr>
            <a:xfrm>
              <a:off x="4658184" y="2441214"/>
              <a:ext cx="2404569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active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2266160-E197-1D67-A077-6C98CC600839}"/>
              </a:ext>
            </a:extLst>
          </p:cNvPr>
          <p:cNvGrpSpPr/>
          <p:nvPr/>
        </p:nvGrpSpPr>
        <p:grpSpPr>
          <a:xfrm>
            <a:off x="8534400" y="2163227"/>
            <a:ext cx="4198669" cy="1402232"/>
            <a:chOff x="3761134" y="2294096"/>
            <a:chExt cx="4198669" cy="1402232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A669F56-B5F3-74A5-357D-27E540B8AFA8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BF25B44-4CCF-B9C6-8AE3-0528E382D2CB}"/>
                </a:ext>
              </a:extLst>
            </p:cNvPr>
            <p:cNvSpPr/>
            <p:nvPr/>
          </p:nvSpPr>
          <p:spPr>
            <a:xfrm>
              <a:off x="4449986" y="2441214"/>
              <a:ext cx="282096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helpful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A768EE9-62A6-85D8-C2B2-084824B89C10}"/>
              </a:ext>
            </a:extLst>
          </p:cNvPr>
          <p:cNvGrpSpPr/>
          <p:nvPr/>
        </p:nvGrpSpPr>
        <p:grpSpPr>
          <a:xfrm>
            <a:off x="11727499" y="3917954"/>
            <a:ext cx="4198669" cy="1402232"/>
            <a:chOff x="3761134" y="2294096"/>
            <a:chExt cx="4198669" cy="1402232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D3F819AA-FCB8-0C07-DB8D-9629CFE74DC1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F4AE12E-C1B0-A983-85D4-C93ADE466638}"/>
                </a:ext>
              </a:extLst>
            </p:cNvPr>
            <p:cNvSpPr/>
            <p:nvPr/>
          </p:nvSpPr>
          <p:spPr>
            <a:xfrm>
              <a:off x="4633241" y="2441214"/>
              <a:ext cx="245445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MTD Feliz en Vista" panose="00000500000000000000" pitchFamily="50" charset="0"/>
                </a:rPr>
                <a:t>clever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5EFF22E-E117-9F81-EC68-23307C262FD2}"/>
              </a:ext>
            </a:extLst>
          </p:cNvPr>
          <p:cNvGrpSpPr/>
          <p:nvPr/>
        </p:nvGrpSpPr>
        <p:grpSpPr>
          <a:xfrm>
            <a:off x="1752600" y="5811274"/>
            <a:ext cx="5486400" cy="1402232"/>
            <a:chOff x="3761134" y="2294096"/>
            <a:chExt cx="4198669" cy="1402232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AC9EC13B-A687-C332-BA13-9ED2D44B88E5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D79790F-A6C3-86A7-AC7F-CBC26B936621}"/>
                </a:ext>
              </a:extLst>
            </p:cNvPr>
            <p:cNvSpPr/>
            <p:nvPr/>
          </p:nvSpPr>
          <p:spPr>
            <a:xfrm>
              <a:off x="4116881" y="2441214"/>
              <a:ext cx="3487180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bg1"/>
                  </a:solidFill>
                  <a:latin typeface="MTD Feliz en Vista" panose="00000500000000000000" pitchFamily="50" charset="0"/>
                </a:rPr>
                <a:t>She’s active.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C18F33E-BBFF-1383-4EBC-7590117C9AE4}"/>
              </a:ext>
            </a:extLst>
          </p:cNvPr>
          <p:cNvGrpSpPr/>
          <p:nvPr/>
        </p:nvGrpSpPr>
        <p:grpSpPr>
          <a:xfrm>
            <a:off x="3172019" y="7639667"/>
            <a:ext cx="5486400" cy="1402232"/>
            <a:chOff x="3761134" y="2294096"/>
            <a:chExt cx="4198669" cy="1402232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CC1A8D5-571E-99A8-E4B7-F873555056B6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7634458-C2A4-C1E1-0AEE-9DDAE109853A}"/>
                </a:ext>
              </a:extLst>
            </p:cNvPr>
            <p:cNvSpPr/>
            <p:nvPr/>
          </p:nvSpPr>
          <p:spPr>
            <a:xfrm>
              <a:off x="4243337" y="2441214"/>
              <a:ext cx="3234272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bg1"/>
                  </a:solidFill>
                  <a:latin typeface="MTD Feliz en Vista" panose="00000500000000000000" pitchFamily="50" charset="0"/>
                </a:rPr>
                <a:t>He’s clever.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7FB3FE-7D91-70E0-69A8-A0D2CF5A04E6}"/>
              </a:ext>
            </a:extLst>
          </p:cNvPr>
          <p:cNvGrpSpPr/>
          <p:nvPr/>
        </p:nvGrpSpPr>
        <p:grpSpPr>
          <a:xfrm>
            <a:off x="8193503" y="5845905"/>
            <a:ext cx="5486400" cy="1402232"/>
            <a:chOff x="3761134" y="2294096"/>
            <a:chExt cx="4198669" cy="1402232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C9211A1F-00C7-FFF3-DFCA-FF71137EBAAC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DD6AE9F-2498-6520-9908-D531CC6C7946}"/>
                </a:ext>
              </a:extLst>
            </p:cNvPr>
            <p:cNvSpPr/>
            <p:nvPr/>
          </p:nvSpPr>
          <p:spPr>
            <a:xfrm>
              <a:off x="3982163" y="2441214"/>
              <a:ext cx="375662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bg1"/>
                  </a:solidFill>
                  <a:latin typeface="MTD Feliz en Vista" panose="00000500000000000000" pitchFamily="50" charset="0"/>
                </a:rPr>
                <a:t>He’s friendly.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30E2510-C0F0-5BBF-F136-72C877D2B7C6}"/>
              </a:ext>
            </a:extLst>
          </p:cNvPr>
          <p:cNvGrpSpPr/>
          <p:nvPr/>
        </p:nvGrpSpPr>
        <p:grpSpPr>
          <a:xfrm>
            <a:off x="10430557" y="7600632"/>
            <a:ext cx="5486400" cy="1402232"/>
            <a:chOff x="3761134" y="2294096"/>
            <a:chExt cx="4198669" cy="1402232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5F649AB-2E5F-DDB4-2ED9-0F8D2A391CFC}"/>
                </a:ext>
              </a:extLst>
            </p:cNvPr>
            <p:cNvSpPr/>
            <p:nvPr/>
          </p:nvSpPr>
          <p:spPr>
            <a:xfrm>
              <a:off x="3761134" y="2294096"/>
              <a:ext cx="4198669" cy="1402232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D9A80A4-CDFC-808C-B585-B9DA19D972A6}"/>
                </a:ext>
              </a:extLst>
            </p:cNvPr>
            <p:cNvSpPr/>
            <p:nvPr/>
          </p:nvSpPr>
          <p:spPr>
            <a:xfrm>
              <a:off x="3957552" y="2441214"/>
              <a:ext cx="3805842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bg1"/>
                  </a:solidFill>
                  <a:latin typeface="MTD Feliz en Vista" panose="00000500000000000000" pitchFamily="50" charset="0"/>
                </a:rPr>
                <a:t>She’s helpful.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780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550538">
            <a:off x="10139082" y="1878364"/>
            <a:ext cx="6652379" cy="6349443"/>
            <a:chOff x="-366471" y="-11891"/>
            <a:chExt cx="15572971" cy="14863810"/>
          </a:xfrm>
        </p:grpSpPr>
        <p:sp>
          <p:nvSpPr>
            <p:cNvPr id="7" name="Freeform 7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253561" y="7618757"/>
            <a:ext cx="1518528" cy="613106"/>
          </a:xfrm>
          <a:custGeom>
            <a:avLst/>
            <a:gdLst/>
            <a:ahLst/>
            <a:cxnLst/>
            <a:rect l="l" t="t" r="r" b="b"/>
            <a:pathLst>
              <a:path w="1518528" h="613106">
                <a:moveTo>
                  <a:pt x="0" y="0"/>
                </a:moveTo>
                <a:lnTo>
                  <a:pt x="1518528" y="0"/>
                </a:lnTo>
                <a:lnTo>
                  <a:pt x="1518528" y="613105"/>
                </a:lnTo>
                <a:lnTo>
                  <a:pt x="0" y="61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2050493-3380-89B9-18BF-C8E3C2C725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405665">
            <a:off x="11089995" y="2250782"/>
            <a:ext cx="5112241" cy="5190093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4EB08D2E-6FAE-58A5-B8DE-12D5E0B6A601}"/>
              </a:ext>
            </a:extLst>
          </p:cNvPr>
          <p:cNvSpPr/>
          <p:nvPr/>
        </p:nvSpPr>
        <p:spPr>
          <a:xfrm>
            <a:off x="1779170" y="1714500"/>
            <a:ext cx="7728126" cy="5568802"/>
          </a:xfrm>
          <a:custGeom>
            <a:avLst/>
            <a:gdLst/>
            <a:ahLst/>
            <a:cxnLst/>
            <a:rect l="l" t="t" r="r" b="b"/>
            <a:pathLst>
              <a:path w="9122574" h="7092802">
                <a:moveTo>
                  <a:pt x="0" y="0"/>
                </a:moveTo>
                <a:lnTo>
                  <a:pt x="9122575" y="0"/>
                </a:lnTo>
                <a:lnTo>
                  <a:pt x="9122575" y="7092801"/>
                </a:lnTo>
                <a:lnTo>
                  <a:pt x="0" y="70928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53873" y="6296796"/>
            <a:ext cx="1830991" cy="1766906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0" y="0"/>
                </a:lnTo>
                <a:lnTo>
                  <a:pt x="1830990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36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80924" y="5372100"/>
            <a:ext cx="8915400" cy="3090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Warm-up and Review</a:t>
            </a:r>
          </a:p>
        </p:txBody>
      </p:sp>
    </p:spTree>
    <p:extLst>
      <p:ext uri="{BB962C8B-B14F-4D97-AF65-F5344CB8AC3E}">
        <p14:creationId xmlns:p14="http://schemas.microsoft.com/office/powerpoint/2010/main" val="240888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634687" y="2880868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576798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Let’s chant.</a:t>
            </a:r>
          </a:p>
        </p:txBody>
      </p:sp>
    </p:spTree>
    <p:extLst>
      <p:ext uri="{BB962C8B-B14F-4D97-AF65-F5344CB8AC3E}">
        <p14:creationId xmlns:p14="http://schemas.microsoft.com/office/powerpoint/2010/main" val="314334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6172200" y="174438"/>
            <a:ext cx="7048498" cy="1346522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SAY.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A0A855-D078-370F-96D4-FFA5AB31056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" r="2002"/>
          <a:stretch/>
        </p:blipFill>
        <p:spPr>
          <a:xfrm rot="21079742">
            <a:off x="4928007" y="1818851"/>
            <a:ext cx="8373323" cy="6649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78FAA74-F7F3-2040-C892-27DFB1BC5561}"/>
              </a:ext>
            </a:extLst>
          </p:cNvPr>
          <p:cNvGrpSpPr/>
          <p:nvPr/>
        </p:nvGrpSpPr>
        <p:grpSpPr>
          <a:xfrm>
            <a:off x="10823181" y="3483911"/>
            <a:ext cx="5947863" cy="1175048"/>
            <a:chOff x="6858000" y="1987252"/>
            <a:chExt cx="4800600" cy="1175048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FB88219-78F9-AA80-2D72-11511EE0F99B}"/>
                </a:ext>
              </a:extLst>
            </p:cNvPr>
            <p:cNvSpPr/>
            <p:nvPr/>
          </p:nvSpPr>
          <p:spPr>
            <a:xfrm>
              <a:off x="6858000" y="1987252"/>
              <a:ext cx="4800600" cy="117504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AFE5E66-3A35-4D91-0DE2-72CCFBEA3B2D}"/>
                </a:ext>
              </a:extLst>
            </p:cNvPr>
            <p:cNvSpPr/>
            <p:nvPr/>
          </p:nvSpPr>
          <p:spPr>
            <a:xfrm>
              <a:off x="7267007" y="2111643"/>
              <a:ext cx="398259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cap="none" spc="0" dirty="0">
                  <a:ln w="0"/>
                  <a:solidFill>
                    <a:srgbClr val="0070C0"/>
                  </a:solidFill>
                  <a:latin typeface="Congenial" panose="02000503040000020004" pitchFamily="2" charset="0"/>
                </a:rPr>
                <a:t>play basketball</a:t>
              </a:r>
            </a:p>
          </p:txBody>
        </p:sp>
      </p:grpSp>
      <p:pic>
        <p:nvPicPr>
          <p:cNvPr id="25" name="Track 98">
            <a:hlinkClick r:id="" action="ppaction://media"/>
            <a:extLst>
              <a:ext uri="{FF2B5EF4-FFF2-40B4-BE49-F238E27FC236}">
                <a16:creationId xmlns:a16="http://schemas.microsoft.com/office/drawing/2014/main" id="{53EA59C2-AEE2-15C9-4421-A54DBD404B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111" end="12786.031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450341" y="2601728"/>
            <a:ext cx="1175047" cy="117504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178421D-FCC1-9617-C359-844F7EB10312}"/>
              </a:ext>
            </a:extLst>
          </p:cNvPr>
          <p:cNvGrpSpPr/>
          <p:nvPr/>
        </p:nvGrpSpPr>
        <p:grpSpPr>
          <a:xfrm>
            <a:off x="3449006" y="7124700"/>
            <a:ext cx="3236585" cy="1175048"/>
            <a:chOff x="6858000" y="1987252"/>
            <a:chExt cx="4800600" cy="1175048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DB113EB-7F7C-BAD9-7238-7F94C76030F5}"/>
                </a:ext>
              </a:extLst>
            </p:cNvPr>
            <p:cNvSpPr/>
            <p:nvPr/>
          </p:nvSpPr>
          <p:spPr>
            <a:xfrm>
              <a:off x="6858000" y="1987252"/>
              <a:ext cx="4800600" cy="117504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A9FBCB1-2097-8075-5388-70B3CCCB0167}"/>
                </a:ext>
              </a:extLst>
            </p:cNvPr>
            <p:cNvSpPr/>
            <p:nvPr/>
          </p:nvSpPr>
          <p:spPr>
            <a:xfrm>
              <a:off x="8418495" y="2111643"/>
              <a:ext cx="167961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cap="none" spc="0" dirty="0">
                  <a:ln w="0"/>
                  <a:solidFill>
                    <a:srgbClr val="0070C0"/>
                  </a:solidFill>
                  <a:latin typeface="Congenial" panose="02000503040000020004" pitchFamily="2" charset="0"/>
                </a:rPr>
                <a:t>active</a:t>
              </a:r>
            </a:p>
          </p:txBody>
        </p:sp>
      </p:grpSp>
      <p:pic>
        <p:nvPicPr>
          <p:cNvPr id="29" name="Track 33">
            <a:hlinkClick r:id="" action="ppaction://media"/>
            <a:extLst>
              <a:ext uri="{FF2B5EF4-FFF2-40B4-BE49-F238E27FC236}">
                <a16:creationId xmlns:a16="http://schemas.microsoft.com/office/drawing/2014/main" id="{D13D0D35-2914-9B45-AD9B-FF9EF3DC5B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4055" end="33351.156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571075" y="7100198"/>
            <a:ext cx="1112837" cy="111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91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1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57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SAY.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CEF27E-6465-8492-718C-B54DC3D8377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2" b="3802"/>
          <a:stretch/>
        </p:blipFill>
        <p:spPr>
          <a:xfrm rot="440970">
            <a:off x="4106931" y="1818763"/>
            <a:ext cx="9914366" cy="6842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8F9C1D7-5858-9DA6-7F11-7D8B989B2B33}"/>
              </a:ext>
            </a:extLst>
          </p:cNvPr>
          <p:cNvGrpSpPr/>
          <p:nvPr/>
        </p:nvGrpSpPr>
        <p:grpSpPr>
          <a:xfrm>
            <a:off x="10855515" y="2806730"/>
            <a:ext cx="5947863" cy="1175048"/>
            <a:chOff x="6858000" y="1987252"/>
            <a:chExt cx="4800600" cy="117504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3094519-A036-8A62-8E2E-255127BE8D67}"/>
                </a:ext>
              </a:extLst>
            </p:cNvPr>
            <p:cNvSpPr/>
            <p:nvPr/>
          </p:nvSpPr>
          <p:spPr>
            <a:xfrm>
              <a:off x="6858000" y="1987252"/>
              <a:ext cx="4800600" cy="117504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75B6B61-825F-277B-F5A4-BD333C230EED}"/>
                </a:ext>
              </a:extLst>
            </p:cNvPr>
            <p:cNvSpPr/>
            <p:nvPr/>
          </p:nvSpPr>
          <p:spPr>
            <a:xfrm>
              <a:off x="7279301" y="2111643"/>
              <a:ext cx="395800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cap="none" spc="0" dirty="0">
                  <a:ln w="0"/>
                  <a:solidFill>
                    <a:srgbClr val="0070C0"/>
                  </a:solidFill>
                  <a:latin typeface="Congenial" panose="02000503040000020004" pitchFamily="2" charset="0"/>
                </a:rPr>
                <a:t>clean the table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4688FE-0A06-E227-3FB3-5C6227E1239E}"/>
              </a:ext>
            </a:extLst>
          </p:cNvPr>
          <p:cNvGrpSpPr/>
          <p:nvPr/>
        </p:nvGrpSpPr>
        <p:grpSpPr>
          <a:xfrm>
            <a:off x="3449006" y="7124700"/>
            <a:ext cx="3236585" cy="1175048"/>
            <a:chOff x="6858000" y="1987252"/>
            <a:chExt cx="4800600" cy="117504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8E1BFD3-86DD-323D-3D40-6EBA08DF7AFC}"/>
                </a:ext>
              </a:extLst>
            </p:cNvPr>
            <p:cNvSpPr/>
            <p:nvPr/>
          </p:nvSpPr>
          <p:spPr>
            <a:xfrm>
              <a:off x="6858000" y="1987252"/>
              <a:ext cx="4800600" cy="117504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B0F98C-AAB0-DF26-88F8-440EFD263551}"/>
                </a:ext>
              </a:extLst>
            </p:cNvPr>
            <p:cNvSpPr/>
            <p:nvPr/>
          </p:nvSpPr>
          <p:spPr>
            <a:xfrm>
              <a:off x="7460584" y="2111643"/>
              <a:ext cx="359544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cap="none" spc="0" dirty="0">
                  <a:ln w="0"/>
                  <a:solidFill>
                    <a:srgbClr val="0070C0"/>
                  </a:solidFill>
                  <a:latin typeface="Congenial" panose="02000503040000020004" pitchFamily="2" charset="0"/>
                </a:rPr>
                <a:t>helpful</a:t>
              </a:r>
            </a:p>
          </p:txBody>
        </p:sp>
      </p:grpSp>
      <p:pic>
        <p:nvPicPr>
          <p:cNvPr id="17" name="Track 33">
            <a:hlinkClick r:id="" action="ppaction://media"/>
            <a:extLst>
              <a:ext uri="{FF2B5EF4-FFF2-40B4-BE49-F238E27FC236}">
                <a16:creationId xmlns:a16="http://schemas.microsoft.com/office/drawing/2014/main" id="{BA447FAE-45AE-2BE0-8A87-5FABA31636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439" end="11662.156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571075" y="7100198"/>
            <a:ext cx="1112837" cy="111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36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READ.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9FA4ED-5391-F532-BCE5-46119C2EEFC1}"/>
              </a:ext>
            </a:extLst>
          </p:cNvPr>
          <p:cNvSpPr/>
          <p:nvPr/>
        </p:nvSpPr>
        <p:spPr>
          <a:xfrm>
            <a:off x="13220698" y="6286500"/>
            <a:ext cx="2476502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1607050659_288351">
            <a:extLst>
              <a:ext uri="{FF2B5EF4-FFF2-40B4-BE49-F238E27FC236}">
                <a16:creationId xmlns:a16="http://schemas.microsoft.com/office/drawing/2014/main" id="{9FE3478B-107F-B090-0AED-301E03A0E2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8400" y="1828872"/>
            <a:ext cx="665636" cy="6656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9F4902-2FF4-3AAC-0FC4-580A0AA4ECCC}"/>
              </a:ext>
            </a:extLst>
          </p:cNvPr>
          <p:cNvSpPr/>
          <p:nvPr/>
        </p:nvSpPr>
        <p:spPr>
          <a:xfrm>
            <a:off x="3927966" y="2022003"/>
            <a:ext cx="515134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she active?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578994-81B1-04EA-8E2F-3E82B70F6618}"/>
              </a:ext>
            </a:extLst>
          </p:cNvPr>
          <p:cNvSpPr/>
          <p:nvPr/>
        </p:nvSpPr>
        <p:spPr>
          <a:xfrm>
            <a:off x="3917080" y="3279089"/>
            <a:ext cx="41483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she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B0D2AF-7F2C-B4D5-BB8C-EA14241E763E}"/>
              </a:ext>
            </a:extLst>
          </p:cNvPr>
          <p:cNvSpPr/>
          <p:nvPr/>
        </p:nvSpPr>
        <p:spPr>
          <a:xfrm>
            <a:off x="3893655" y="4562715"/>
            <a:ext cx="580639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she friendly?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D2C3D4-E519-0835-A852-A7E5642DCBF8}"/>
              </a:ext>
            </a:extLst>
          </p:cNvPr>
          <p:cNvSpPr/>
          <p:nvPr/>
        </p:nvSpPr>
        <p:spPr>
          <a:xfrm>
            <a:off x="3886200" y="7107450"/>
            <a:ext cx="94007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She’s active and friendly.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ACACD0F-0C12-1E98-21D7-3EB4E3DDA188}"/>
              </a:ext>
            </a:extLst>
          </p:cNvPr>
          <p:cNvSpPr/>
          <p:nvPr/>
        </p:nvSpPr>
        <p:spPr>
          <a:xfrm>
            <a:off x="3871884" y="5847015"/>
            <a:ext cx="41483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she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pic>
        <p:nvPicPr>
          <p:cNvPr id="32" name="Picture 31" descr="1607050659_288351">
            <a:extLst>
              <a:ext uri="{FF2B5EF4-FFF2-40B4-BE49-F238E27FC236}">
                <a16:creationId xmlns:a16="http://schemas.microsoft.com/office/drawing/2014/main" id="{DE8C4A85-5245-A34A-C168-C995CFE79C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1869" y="4195611"/>
            <a:ext cx="665636" cy="665636"/>
          </a:xfrm>
          <a:prstGeom prst="rect">
            <a:avLst/>
          </a:prstGeom>
        </p:spPr>
      </p:pic>
      <p:pic>
        <p:nvPicPr>
          <p:cNvPr id="33" name="Picture 32" descr="1607050659_288351">
            <a:extLst>
              <a:ext uri="{FF2B5EF4-FFF2-40B4-BE49-F238E27FC236}">
                <a16:creationId xmlns:a16="http://schemas.microsoft.com/office/drawing/2014/main" id="{ABD27253-FFB2-8A6B-0F18-7AA26B9E33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1190" y="6925876"/>
            <a:ext cx="665636" cy="665636"/>
          </a:xfrm>
          <a:prstGeom prst="rect">
            <a:avLst/>
          </a:prstGeom>
        </p:spPr>
      </p:pic>
      <p:pic>
        <p:nvPicPr>
          <p:cNvPr id="34" name="Picture 33" descr="1607050659_288351">
            <a:extLst>
              <a:ext uri="{FF2B5EF4-FFF2-40B4-BE49-F238E27FC236}">
                <a16:creationId xmlns:a16="http://schemas.microsoft.com/office/drawing/2014/main" id="{9C12C75F-213A-95AE-5CEA-3736BA0752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54813" y="6740576"/>
            <a:ext cx="665636" cy="66563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0FC5F83-3F43-C944-68BF-E764342A59B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7" b="2977"/>
          <a:stretch/>
        </p:blipFill>
        <p:spPr>
          <a:xfrm rot="509402">
            <a:off x="9459339" y="1508684"/>
            <a:ext cx="7406688" cy="5881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959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21" grpId="0"/>
      <p:bldP spid="23" grpId="0"/>
      <p:bldP spid="3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READ.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9FA4ED-5391-F532-BCE5-46119C2EEFC1}"/>
              </a:ext>
            </a:extLst>
          </p:cNvPr>
          <p:cNvSpPr/>
          <p:nvPr/>
        </p:nvSpPr>
        <p:spPr>
          <a:xfrm>
            <a:off x="13220698" y="6286500"/>
            <a:ext cx="2476502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1607050659_288351">
            <a:extLst>
              <a:ext uri="{FF2B5EF4-FFF2-40B4-BE49-F238E27FC236}">
                <a16:creationId xmlns:a16="http://schemas.microsoft.com/office/drawing/2014/main" id="{9FE3478B-107F-B090-0AED-301E03A0E2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6921" y="1578013"/>
            <a:ext cx="665636" cy="6656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9F4902-2FF4-3AAC-0FC4-580A0AA4ECCC}"/>
              </a:ext>
            </a:extLst>
          </p:cNvPr>
          <p:cNvSpPr/>
          <p:nvPr/>
        </p:nvSpPr>
        <p:spPr>
          <a:xfrm>
            <a:off x="3912067" y="2022003"/>
            <a:ext cx="518315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he helpful?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578994-81B1-04EA-8E2F-3E82B70F6618}"/>
              </a:ext>
            </a:extLst>
          </p:cNvPr>
          <p:cNvSpPr/>
          <p:nvPr/>
        </p:nvSpPr>
        <p:spPr>
          <a:xfrm>
            <a:off x="3908560" y="3258591"/>
            <a:ext cx="378764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B0D2AF-7F2C-B4D5-BB8C-EA14241E763E}"/>
              </a:ext>
            </a:extLst>
          </p:cNvPr>
          <p:cNvSpPr/>
          <p:nvPr/>
        </p:nvSpPr>
        <p:spPr>
          <a:xfrm>
            <a:off x="3912067" y="4519026"/>
            <a:ext cx="48166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he clever?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D2C3D4-E519-0835-A852-A7E5642DCBF8}"/>
              </a:ext>
            </a:extLst>
          </p:cNvPr>
          <p:cNvSpPr/>
          <p:nvPr/>
        </p:nvSpPr>
        <p:spPr>
          <a:xfrm>
            <a:off x="3810000" y="7107450"/>
            <a:ext cx="879708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He’s helpful and clever.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ACACD0F-0C12-1E98-21D7-3EB4E3DDA188}"/>
              </a:ext>
            </a:extLst>
          </p:cNvPr>
          <p:cNvSpPr/>
          <p:nvPr/>
        </p:nvSpPr>
        <p:spPr>
          <a:xfrm>
            <a:off x="3908561" y="5847015"/>
            <a:ext cx="37876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pic>
        <p:nvPicPr>
          <p:cNvPr id="32" name="Picture 31" descr="1607050659_288351">
            <a:extLst>
              <a:ext uri="{FF2B5EF4-FFF2-40B4-BE49-F238E27FC236}">
                <a16:creationId xmlns:a16="http://schemas.microsoft.com/office/drawing/2014/main" id="{DE8C4A85-5245-A34A-C168-C995CFE79C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8485" y="4166437"/>
            <a:ext cx="665636" cy="665636"/>
          </a:xfrm>
          <a:prstGeom prst="rect">
            <a:avLst/>
          </a:prstGeom>
        </p:spPr>
      </p:pic>
      <p:pic>
        <p:nvPicPr>
          <p:cNvPr id="33" name="Picture 32" descr="1607050659_288351">
            <a:extLst>
              <a:ext uri="{FF2B5EF4-FFF2-40B4-BE49-F238E27FC236}">
                <a16:creationId xmlns:a16="http://schemas.microsoft.com/office/drawing/2014/main" id="{ABD27253-FFB2-8A6B-0F18-7AA26B9E33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3224" y="6709753"/>
            <a:ext cx="665636" cy="665636"/>
          </a:xfrm>
          <a:prstGeom prst="rect">
            <a:avLst/>
          </a:prstGeom>
        </p:spPr>
      </p:pic>
      <p:pic>
        <p:nvPicPr>
          <p:cNvPr id="34" name="Picture 33" descr="1607050659_288351">
            <a:extLst>
              <a:ext uri="{FF2B5EF4-FFF2-40B4-BE49-F238E27FC236}">
                <a16:creationId xmlns:a16="http://schemas.microsoft.com/office/drawing/2014/main" id="{9C12C75F-213A-95AE-5CEA-3736BA0752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83042" y="6774632"/>
            <a:ext cx="665636" cy="6656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AADE2B-5259-D661-A859-306B3AB2A8F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8" b="4148"/>
          <a:stretch/>
        </p:blipFill>
        <p:spPr>
          <a:xfrm rot="21283591">
            <a:off x="9569508" y="1551000"/>
            <a:ext cx="7057250" cy="5058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044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21" grpId="0"/>
      <p:bldP spid="23" grpId="0"/>
      <p:bldP spid="3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LISTEN AND POINT.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167B01-E343-0093-B62C-017F2B37280F}"/>
              </a:ext>
            </a:extLst>
          </p:cNvPr>
          <p:cNvSpPr/>
          <p:nvPr/>
        </p:nvSpPr>
        <p:spPr>
          <a:xfrm>
            <a:off x="4145053" y="2022003"/>
            <a:ext cx="515134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she active?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C0A840-25A1-581D-F19D-869B02ABE52A}"/>
              </a:ext>
            </a:extLst>
          </p:cNvPr>
          <p:cNvSpPr/>
          <p:nvPr/>
        </p:nvSpPr>
        <p:spPr>
          <a:xfrm>
            <a:off x="4157484" y="3279089"/>
            <a:ext cx="41483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she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B51C6F-B162-6028-C436-B1ED3461E9A0}"/>
              </a:ext>
            </a:extLst>
          </p:cNvPr>
          <p:cNvSpPr/>
          <p:nvPr/>
        </p:nvSpPr>
        <p:spPr>
          <a:xfrm>
            <a:off x="4099602" y="4562715"/>
            <a:ext cx="580639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she friendly?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148748-8510-D36F-D6D7-6FF7BBD15C85}"/>
              </a:ext>
            </a:extLst>
          </p:cNvPr>
          <p:cNvSpPr/>
          <p:nvPr/>
        </p:nvSpPr>
        <p:spPr>
          <a:xfrm>
            <a:off x="4086685" y="7107450"/>
            <a:ext cx="94007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She’s active and friendly.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65A671-4CAF-5D6B-9A14-88FF6A957554}"/>
              </a:ext>
            </a:extLst>
          </p:cNvPr>
          <p:cNvSpPr/>
          <p:nvPr/>
        </p:nvSpPr>
        <p:spPr>
          <a:xfrm>
            <a:off x="4081284" y="5847015"/>
            <a:ext cx="41483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she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6E9593B-115F-79D8-68C4-32BBC6D3F6F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532" t="6558" r="2963" b="2231"/>
          <a:stretch/>
        </p:blipFill>
        <p:spPr>
          <a:xfrm rot="509402">
            <a:off x="11137204" y="2337114"/>
            <a:ext cx="5676307" cy="4507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 descr="1607050659_288351">
            <a:extLst>
              <a:ext uri="{FF2B5EF4-FFF2-40B4-BE49-F238E27FC236}">
                <a16:creationId xmlns:a16="http://schemas.microsoft.com/office/drawing/2014/main" id="{7E4E5CD9-13F8-D365-D061-DF8069FD50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93262" y="2136387"/>
            <a:ext cx="1034704" cy="1034704"/>
          </a:xfrm>
          <a:prstGeom prst="rect">
            <a:avLst/>
          </a:prstGeom>
        </p:spPr>
      </p:pic>
      <p:pic>
        <p:nvPicPr>
          <p:cNvPr id="34" name="Picture 33" descr="1607050659_288351">
            <a:extLst>
              <a:ext uri="{FF2B5EF4-FFF2-40B4-BE49-F238E27FC236}">
                <a16:creationId xmlns:a16="http://schemas.microsoft.com/office/drawing/2014/main" id="{03DF85A2-3E77-203A-5B3D-699F478800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2376" y="3354916"/>
            <a:ext cx="1034704" cy="1034704"/>
          </a:xfrm>
          <a:prstGeom prst="rect">
            <a:avLst/>
          </a:prstGeom>
        </p:spPr>
      </p:pic>
      <p:pic>
        <p:nvPicPr>
          <p:cNvPr id="35" name="Picture 34" descr="1607050659_288351">
            <a:extLst>
              <a:ext uri="{FF2B5EF4-FFF2-40B4-BE49-F238E27FC236}">
                <a16:creationId xmlns:a16="http://schemas.microsoft.com/office/drawing/2014/main" id="{89752477-6DED-F177-F98A-3B460B4D44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2376" y="4690763"/>
            <a:ext cx="1034704" cy="1034704"/>
          </a:xfrm>
          <a:prstGeom prst="rect">
            <a:avLst/>
          </a:prstGeom>
        </p:spPr>
      </p:pic>
      <p:pic>
        <p:nvPicPr>
          <p:cNvPr id="36" name="Picture 35" descr="1607050659_288351">
            <a:extLst>
              <a:ext uri="{FF2B5EF4-FFF2-40B4-BE49-F238E27FC236}">
                <a16:creationId xmlns:a16="http://schemas.microsoft.com/office/drawing/2014/main" id="{28B2FCE6-7C8F-C18A-8BFE-6630687310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93262" y="5964748"/>
            <a:ext cx="1034704" cy="1034704"/>
          </a:xfrm>
          <a:prstGeom prst="rect">
            <a:avLst/>
          </a:prstGeom>
        </p:spPr>
      </p:pic>
      <p:pic>
        <p:nvPicPr>
          <p:cNvPr id="37" name="Picture 36" descr="1607050659_288351">
            <a:extLst>
              <a:ext uri="{FF2B5EF4-FFF2-40B4-BE49-F238E27FC236}">
                <a16:creationId xmlns:a16="http://schemas.microsoft.com/office/drawing/2014/main" id="{DC551750-1E5B-DDAF-53D8-FA07EF2D16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03672" y="7263341"/>
            <a:ext cx="1034704" cy="1034704"/>
          </a:xfrm>
          <a:prstGeom prst="rect">
            <a:avLst/>
          </a:prstGeom>
        </p:spPr>
      </p:pic>
      <p:pic>
        <p:nvPicPr>
          <p:cNvPr id="38" name="Track 34">
            <a:hlinkClick r:id="" action="ppaction://media"/>
            <a:extLst>
              <a:ext uri="{FF2B5EF4-FFF2-40B4-BE49-F238E27FC236}">
                <a16:creationId xmlns:a16="http://schemas.microsoft.com/office/drawing/2014/main" id="{B2FF4D53-37B5-5913-AE45-9A943D3281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46" end="2249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31528" y="3307417"/>
            <a:ext cx="1200843" cy="120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08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LISTEN AND POINT.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9FA4ED-5391-F532-BCE5-46119C2EEFC1}"/>
              </a:ext>
            </a:extLst>
          </p:cNvPr>
          <p:cNvSpPr/>
          <p:nvPr/>
        </p:nvSpPr>
        <p:spPr>
          <a:xfrm>
            <a:off x="13220698" y="6286500"/>
            <a:ext cx="2476502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9F4902-2FF4-3AAC-0FC4-580A0AA4ECCC}"/>
              </a:ext>
            </a:extLst>
          </p:cNvPr>
          <p:cNvSpPr/>
          <p:nvPr/>
        </p:nvSpPr>
        <p:spPr>
          <a:xfrm>
            <a:off x="4113250" y="2022003"/>
            <a:ext cx="518315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he helpful?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578994-81B1-04EA-8E2F-3E82B70F6618}"/>
              </a:ext>
            </a:extLst>
          </p:cNvPr>
          <p:cNvSpPr/>
          <p:nvPr/>
        </p:nvSpPr>
        <p:spPr>
          <a:xfrm>
            <a:off x="4060960" y="3258591"/>
            <a:ext cx="378764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B0D2AF-7F2C-B4D5-BB8C-EA14241E763E}"/>
              </a:ext>
            </a:extLst>
          </p:cNvPr>
          <p:cNvSpPr/>
          <p:nvPr/>
        </p:nvSpPr>
        <p:spPr>
          <a:xfrm>
            <a:off x="4098761" y="4519026"/>
            <a:ext cx="48166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he clever?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D2C3D4-E519-0835-A852-A7E5642DCBF8}"/>
              </a:ext>
            </a:extLst>
          </p:cNvPr>
          <p:cNvSpPr/>
          <p:nvPr/>
        </p:nvSpPr>
        <p:spPr>
          <a:xfrm>
            <a:off x="4004512" y="7107450"/>
            <a:ext cx="879708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He’s helpful and clever.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ACACD0F-0C12-1E98-21D7-3EB4E3DDA188}"/>
              </a:ext>
            </a:extLst>
          </p:cNvPr>
          <p:cNvSpPr/>
          <p:nvPr/>
        </p:nvSpPr>
        <p:spPr>
          <a:xfrm>
            <a:off x="4052222" y="5847015"/>
            <a:ext cx="37876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AADE2B-5259-D661-A859-306B3AB2A8F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700"/>
          <a:stretch/>
        </p:blipFill>
        <p:spPr>
          <a:xfrm rot="21283591">
            <a:off x="10248520" y="1967867"/>
            <a:ext cx="6215139" cy="4289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1607050659_288351">
            <a:extLst>
              <a:ext uri="{FF2B5EF4-FFF2-40B4-BE49-F238E27FC236}">
                <a16:creationId xmlns:a16="http://schemas.microsoft.com/office/drawing/2014/main" id="{0F15F35A-4F77-254B-A3F8-1782D266B4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93262" y="2136387"/>
            <a:ext cx="1034704" cy="1034704"/>
          </a:xfrm>
          <a:prstGeom prst="rect">
            <a:avLst/>
          </a:prstGeom>
        </p:spPr>
      </p:pic>
      <p:pic>
        <p:nvPicPr>
          <p:cNvPr id="14" name="Picture 13" descr="1607050659_288351">
            <a:extLst>
              <a:ext uri="{FF2B5EF4-FFF2-40B4-BE49-F238E27FC236}">
                <a16:creationId xmlns:a16="http://schemas.microsoft.com/office/drawing/2014/main" id="{0FEC6E54-0517-0869-F9A3-64B16DA7C8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2376" y="3354916"/>
            <a:ext cx="1034704" cy="1034704"/>
          </a:xfrm>
          <a:prstGeom prst="rect">
            <a:avLst/>
          </a:prstGeom>
        </p:spPr>
      </p:pic>
      <p:pic>
        <p:nvPicPr>
          <p:cNvPr id="15" name="Picture 14" descr="1607050659_288351">
            <a:extLst>
              <a:ext uri="{FF2B5EF4-FFF2-40B4-BE49-F238E27FC236}">
                <a16:creationId xmlns:a16="http://schemas.microsoft.com/office/drawing/2014/main" id="{59E9639A-C38A-6B45-E718-B48CFF38A3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2376" y="4690763"/>
            <a:ext cx="1034704" cy="1034704"/>
          </a:xfrm>
          <a:prstGeom prst="rect">
            <a:avLst/>
          </a:prstGeom>
        </p:spPr>
      </p:pic>
      <p:pic>
        <p:nvPicPr>
          <p:cNvPr id="16" name="Picture 15" descr="1607050659_288351">
            <a:extLst>
              <a:ext uri="{FF2B5EF4-FFF2-40B4-BE49-F238E27FC236}">
                <a16:creationId xmlns:a16="http://schemas.microsoft.com/office/drawing/2014/main" id="{38275A87-59DF-5100-4F9B-A0F767E3C2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93262" y="5964748"/>
            <a:ext cx="1034704" cy="1034704"/>
          </a:xfrm>
          <a:prstGeom prst="rect">
            <a:avLst/>
          </a:prstGeom>
        </p:spPr>
      </p:pic>
      <p:pic>
        <p:nvPicPr>
          <p:cNvPr id="17" name="Picture 16" descr="1607050659_288351">
            <a:extLst>
              <a:ext uri="{FF2B5EF4-FFF2-40B4-BE49-F238E27FC236}">
                <a16:creationId xmlns:a16="http://schemas.microsoft.com/office/drawing/2014/main" id="{10D6D71B-1CB5-9C85-611F-85239D55E9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03672" y="7263341"/>
            <a:ext cx="1034704" cy="1034704"/>
          </a:xfrm>
          <a:prstGeom prst="rect">
            <a:avLst/>
          </a:prstGeom>
        </p:spPr>
      </p:pic>
      <p:pic>
        <p:nvPicPr>
          <p:cNvPr id="18" name="Track 34">
            <a:hlinkClick r:id="" action="ppaction://media"/>
            <a:extLst>
              <a:ext uri="{FF2B5EF4-FFF2-40B4-BE49-F238E27FC236}">
                <a16:creationId xmlns:a16="http://schemas.microsoft.com/office/drawing/2014/main" id="{9E8E69D5-B0A4-4794-AAA9-80A15D8994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54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31528" y="3307417"/>
            <a:ext cx="1200843" cy="120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0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226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8" grpId="0"/>
      <p:bldP spid="20" grpId="0"/>
      <p:bldP spid="21" grpId="0"/>
      <p:bldP spid="23" grpId="0"/>
      <p:bldP spid="3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LISTEN AND REPEAT.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167B01-E343-0093-B62C-017F2B37280F}"/>
              </a:ext>
            </a:extLst>
          </p:cNvPr>
          <p:cNvSpPr/>
          <p:nvPr/>
        </p:nvSpPr>
        <p:spPr>
          <a:xfrm>
            <a:off x="3927966" y="2022003"/>
            <a:ext cx="515134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she active?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C0A840-25A1-581D-F19D-869B02ABE52A}"/>
              </a:ext>
            </a:extLst>
          </p:cNvPr>
          <p:cNvSpPr/>
          <p:nvPr/>
        </p:nvSpPr>
        <p:spPr>
          <a:xfrm>
            <a:off x="3917080" y="3279089"/>
            <a:ext cx="41483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she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B51C6F-B162-6028-C436-B1ED3461E9A0}"/>
              </a:ext>
            </a:extLst>
          </p:cNvPr>
          <p:cNvSpPr/>
          <p:nvPr/>
        </p:nvSpPr>
        <p:spPr>
          <a:xfrm>
            <a:off x="3893655" y="4562715"/>
            <a:ext cx="580639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she friendly?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148748-8510-D36F-D6D7-6FF7BBD15C85}"/>
              </a:ext>
            </a:extLst>
          </p:cNvPr>
          <p:cNvSpPr/>
          <p:nvPr/>
        </p:nvSpPr>
        <p:spPr>
          <a:xfrm>
            <a:off x="3836715" y="7107450"/>
            <a:ext cx="94007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She’s active and friendly.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65A671-4CAF-5D6B-9A14-88FF6A957554}"/>
              </a:ext>
            </a:extLst>
          </p:cNvPr>
          <p:cNvSpPr/>
          <p:nvPr/>
        </p:nvSpPr>
        <p:spPr>
          <a:xfrm>
            <a:off x="3871884" y="5847015"/>
            <a:ext cx="41483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she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6E9593B-115F-79D8-68C4-32BBC6D3F6F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7" b="2947"/>
          <a:stretch/>
        </p:blipFill>
        <p:spPr>
          <a:xfrm rot="21178662">
            <a:off x="10095335" y="1616220"/>
            <a:ext cx="7215522" cy="5729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Track 34">
            <a:hlinkClick r:id="" action="ppaction://media"/>
            <a:extLst>
              <a:ext uri="{FF2B5EF4-FFF2-40B4-BE49-F238E27FC236}">
                <a16:creationId xmlns:a16="http://schemas.microsoft.com/office/drawing/2014/main" id="{B2FF4D53-37B5-5913-AE45-9A943D3281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00" end="3373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23277" y="1790700"/>
            <a:ext cx="1200843" cy="1200843"/>
          </a:xfrm>
          <a:prstGeom prst="rect">
            <a:avLst/>
          </a:prstGeom>
        </p:spPr>
      </p:pic>
      <p:pic>
        <p:nvPicPr>
          <p:cNvPr id="15" name="Track 34">
            <a:hlinkClick r:id="" action="ppaction://media"/>
            <a:extLst>
              <a:ext uri="{FF2B5EF4-FFF2-40B4-BE49-F238E27FC236}">
                <a16:creationId xmlns:a16="http://schemas.microsoft.com/office/drawing/2014/main" id="{E786D428-48BA-AF8F-8CB5-412D81534C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81" end="31498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23276" y="3118899"/>
            <a:ext cx="1200843" cy="1200843"/>
          </a:xfrm>
          <a:prstGeom prst="rect">
            <a:avLst/>
          </a:prstGeom>
        </p:spPr>
      </p:pic>
      <p:pic>
        <p:nvPicPr>
          <p:cNvPr id="16" name="Track 34">
            <a:hlinkClick r:id="" action="ppaction://media"/>
            <a:extLst>
              <a:ext uri="{FF2B5EF4-FFF2-40B4-BE49-F238E27FC236}">
                <a16:creationId xmlns:a16="http://schemas.microsoft.com/office/drawing/2014/main" id="{40A4772C-A6EC-BE0F-F8E1-A5377D51B2B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313" end="29399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74115" y="4560235"/>
            <a:ext cx="1200843" cy="1200843"/>
          </a:xfrm>
          <a:prstGeom prst="rect">
            <a:avLst/>
          </a:prstGeom>
        </p:spPr>
      </p:pic>
      <p:pic>
        <p:nvPicPr>
          <p:cNvPr id="18" name="Track 34">
            <a:hlinkClick r:id="" action="ppaction://media"/>
            <a:extLst>
              <a:ext uri="{FF2B5EF4-FFF2-40B4-BE49-F238E27FC236}">
                <a16:creationId xmlns:a16="http://schemas.microsoft.com/office/drawing/2014/main" id="{B3D9124F-E383-753B-8198-82916AFEAA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412" end="2739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43596" y="5906607"/>
            <a:ext cx="1200843" cy="1200843"/>
          </a:xfrm>
          <a:prstGeom prst="rect">
            <a:avLst/>
          </a:prstGeom>
        </p:spPr>
      </p:pic>
      <p:pic>
        <p:nvPicPr>
          <p:cNvPr id="19" name="Track 34">
            <a:hlinkClick r:id="" action="ppaction://media"/>
            <a:extLst>
              <a:ext uri="{FF2B5EF4-FFF2-40B4-BE49-F238E27FC236}">
                <a16:creationId xmlns:a16="http://schemas.microsoft.com/office/drawing/2014/main" id="{C3B2DD2D-7291-85E2-3C9A-8558A3DCC5C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416" end="2346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43596" y="7218503"/>
            <a:ext cx="1200843" cy="120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8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2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1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00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93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/>
      <p:bldP spid="7" grpId="0"/>
      <p:bldP spid="8" grpId="0"/>
      <p:bldP spid="13" grpId="0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LISTEN AND REPEAT.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9FA4ED-5391-F532-BCE5-46119C2EEFC1}"/>
              </a:ext>
            </a:extLst>
          </p:cNvPr>
          <p:cNvSpPr/>
          <p:nvPr/>
        </p:nvSpPr>
        <p:spPr>
          <a:xfrm>
            <a:off x="13220698" y="6286500"/>
            <a:ext cx="2476502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9F4902-2FF4-3AAC-0FC4-580A0AA4ECCC}"/>
              </a:ext>
            </a:extLst>
          </p:cNvPr>
          <p:cNvSpPr/>
          <p:nvPr/>
        </p:nvSpPr>
        <p:spPr>
          <a:xfrm>
            <a:off x="3912067" y="2022003"/>
            <a:ext cx="518315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he helpful?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578994-81B1-04EA-8E2F-3E82B70F6618}"/>
              </a:ext>
            </a:extLst>
          </p:cNvPr>
          <p:cNvSpPr/>
          <p:nvPr/>
        </p:nvSpPr>
        <p:spPr>
          <a:xfrm>
            <a:off x="3912067" y="3258591"/>
            <a:ext cx="378764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B0D2AF-7F2C-B4D5-BB8C-EA14241E763E}"/>
              </a:ext>
            </a:extLst>
          </p:cNvPr>
          <p:cNvSpPr/>
          <p:nvPr/>
        </p:nvSpPr>
        <p:spPr>
          <a:xfrm>
            <a:off x="3912067" y="4519026"/>
            <a:ext cx="48166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Is he clever?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D2C3D4-E519-0835-A852-A7E5642DCBF8}"/>
              </a:ext>
            </a:extLst>
          </p:cNvPr>
          <p:cNvSpPr/>
          <p:nvPr/>
        </p:nvSpPr>
        <p:spPr>
          <a:xfrm>
            <a:off x="3843414" y="7107450"/>
            <a:ext cx="879708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He’s helpful and clever.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ACACD0F-0C12-1E98-21D7-3EB4E3DDA188}"/>
              </a:ext>
            </a:extLst>
          </p:cNvPr>
          <p:cNvSpPr/>
          <p:nvPr/>
        </p:nvSpPr>
        <p:spPr>
          <a:xfrm>
            <a:off x="3898430" y="5870862"/>
            <a:ext cx="37876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cap="none" spc="0" dirty="0">
                <a:ln w="0"/>
                <a:solidFill>
                  <a:schemeClr val="tx1"/>
                </a:solidFill>
                <a:latin typeface="Smile Font"/>
              </a:rPr>
              <a:t>Yes, he is.</a:t>
            </a:r>
            <a:endParaRPr lang="en-US" sz="6600" cap="none" spc="0" dirty="0">
              <a:ln w="0"/>
              <a:solidFill>
                <a:schemeClr val="tx1"/>
              </a:solidFill>
              <a:latin typeface="Smile Fon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AADE2B-5259-D661-A859-306B3AB2A8F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" b="3123"/>
          <a:stretch/>
        </p:blipFill>
        <p:spPr>
          <a:xfrm rot="368267">
            <a:off x="9204454" y="1911890"/>
            <a:ext cx="7224847" cy="4986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Track 34">
            <a:hlinkClick r:id="" action="ppaction://media"/>
            <a:extLst>
              <a:ext uri="{FF2B5EF4-FFF2-40B4-BE49-F238E27FC236}">
                <a16:creationId xmlns:a16="http://schemas.microsoft.com/office/drawing/2014/main" id="{9E8E69D5-B0A4-4794-AAA9-80A15D8994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540" end="18191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93977" y="2057748"/>
            <a:ext cx="1200843" cy="1200843"/>
          </a:xfrm>
          <a:prstGeom prst="rect">
            <a:avLst/>
          </a:prstGeom>
        </p:spPr>
      </p:pic>
      <p:pic>
        <p:nvPicPr>
          <p:cNvPr id="19" name="Track 34">
            <a:hlinkClick r:id="" action="ppaction://media"/>
            <a:extLst>
              <a:ext uri="{FF2B5EF4-FFF2-40B4-BE49-F238E27FC236}">
                <a16:creationId xmlns:a16="http://schemas.microsoft.com/office/drawing/2014/main" id="{56112E81-1C9F-FAD7-6191-89A86025FA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620" end="15879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74718" y="3272762"/>
            <a:ext cx="1200843" cy="1200843"/>
          </a:xfrm>
          <a:prstGeom prst="rect">
            <a:avLst/>
          </a:prstGeom>
        </p:spPr>
      </p:pic>
      <p:pic>
        <p:nvPicPr>
          <p:cNvPr id="24" name="Track 34">
            <a:hlinkClick r:id="" action="ppaction://media"/>
            <a:extLst>
              <a:ext uri="{FF2B5EF4-FFF2-40B4-BE49-F238E27FC236}">
                <a16:creationId xmlns:a16="http://schemas.microsoft.com/office/drawing/2014/main" id="{620948D2-2B7D-54F0-BEE8-7CF8F4B2FA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782" end="14020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12050" y="4452665"/>
            <a:ext cx="1200843" cy="1200843"/>
          </a:xfrm>
          <a:prstGeom prst="rect">
            <a:avLst/>
          </a:prstGeom>
        </p:spPr>
      </p:pic>
      <p:pic>
        <p:nvPicPr>
          <p:cNvPr id="25" name="Track 34">
            <a:hlinkClick r:id="" action="ppaction://media"/>
            <a:extLst>
              <a:ext uri="{FF2B5EF4-FFF2-40B4-BE49-F238E27FC236}">
                <a16:creationId xmlns:a16="http://schemas.microsoft.com/office/drawing/2014/main" id="{DDC1CABB-628E-E99D-60C2-34F0EB7FF97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91" end="1217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93976" y="5695257"/>
            <a:ext cx="1200843" cy="1200843"/>
          </a:xfrm>
          <a:prstGeom prst="rect">
            <a:avLst/>
          </a:prstGeom>
        </p:spPr>
      </p:pic>
      <p:pic>
        <p:nvPicPr>
          <p:cNvPr id="26" name="Track 34">
            <a:hlinkClick r:id="" action="ppaction://media"/>
            <a:extLst>
              <a:ext uri="{FF2B5EF4-FFF2-40B4-BE49-F238E27FC236}">
                <a16:creationId xmlns:a16="http://schemas.microsoft.com/office/drawing/2014/main" id="{C74392F0-6558-B2B6-B0CA-A65C07ACE5C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636" end="8137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75902" y="6937849"/>
            <a:ext cx="1200843" cy="120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3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8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31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01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84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3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/>
      <p:bldP spid="20" grpId="0"/>
      <p:bldP spid="21" grpId="0"/>
      <p:bldP spid="23" grpId="0"/>
      <p:bldP spid="3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815339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CHANT AND CLAP</a:t>
            </a: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EFA1EA74-B5D7-E040-1D1D-5A80BE6CCC14}"/>
              </a:ext>
            </a:extLst>
          </p:cNvPr>
          <p:cNvSpPr/>
          <p:nvPr/>
        </p:nvSpPr>
        <p:spPr>
          <a:xfrm rot="21426689">
            <a:off x="15182435" y="71876"/>
            <a:ext cx="2924866" cy="2865291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36BF40-7F21-7270-504C-730A720953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3592" y="2657963"/>
            <a:ext cx="7892140" cy="53335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664078-6497-E352-2A35-D09070863A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38125" y="2613902"/>
            <a:ext cx="7614218" cy="55335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7791A0-3531-356D-5E3C-860EDAFA205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6" b="2486"/>
          <a:stretch/>
        </p:blipFill>
        <p:spPr>
          <a:xfrm rot="20057562">
            <a:off x="5162707" y="2795289"/>
            <a:ext cx="4675623" cy="371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EF923B5-74FE-6579-E421-A679AB67499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" b="3123"/>
          <a:stretch/>
        </p:blipFill>
        <p:spPr>
          <a:xfrm rot="1823991">
            <a:off x="13632862" y="3446279"/>
            <a:ext cx="3627632" cy="2503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id="{E7F20A84-1196-0A16-94E2-2BE9B5947388}"/>
              </a:ext>
            </a:extLst>
          </p:cNvPr>
          <p:cNvSpPr/>
          <p:nvPr/>
        </p:nvSpPr>
        <p:spPr>
          <a:xfrm>
            <a:off x="3245001" y="2657963"/>
            <a:ext cx="519346" cy="461025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id="{027D9C11-5A97-C61A-C538-F8E38FE60CD5}"/>
              </a:ext>
            </a:extLst>
          </p:cNvPr>
          <p:cNvSpPr/>
          <p:nvPr/>
        </p:nvSpPr>
        <p:spPr>
          <a:xfrm>
            <a:off x="3245002" y="4674326"/>
            <a:ext cx="519345" cy="461025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">
            <a:extLst>
              <a:ext uri="{FF2B5EF4-FFF2-40B4-BE49-F238E27FC236}">
                <a16:creationId xmlns:a16="http://schemas.microsoft.com/office/drawing/2014/main" id="{56DCCE1E-7E2D-9957-6C2D-882C0F0811E7}"/>
              </a:ext>
            </a:extLst>
          </p:cNvPr>
          <p:cNvSpPr/>
          <p:nvPr/>
        </p:nvSpPr>
        <p:spPr>
          <a:xfrm>
            <a:off x="3075028" y="6810313"/>
            <a:ext cx="542113" cy="428639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2">
            <a:extLst>
              <a:ext uri="{FF2B5EF4-FFF2-40B4-BE49-F238E27FC236}">
                <a16:creationId xmlns:a16="http://schemas.microsoft.com/office/drawing/2014/main" id="{9A7B984F-309D-E226-81E1-BDC88ED436B0}"/>
              </a:ext>
            </a:extLst>
          </p:cNvPr>
          <p:cNvSpPr/>
          <p:nvPr/>
        </p:nvSpPr>
        <p:spPr>
          <a:xfrm>
            <a:off x="11240636" y="6718989"/>
            <a:ext cx="482333" cy="520392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id="{60E539B4-8B67-E4B3-16A6-33B500A96EA5}"/>
              </a:ext>
            </a:extLst>
          </p:cNvPr>
          <p:cNvSpPr/>
          <p:nvPr/>
        </p:nvSpPr>
        <p:spPr>
          <a:xfrm>
            <a:off x="6335717" y="6704629"/>
            <a:ext cx="542113" cy="428639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6B8FB5F1-70B2-91AC-3DBA-E47A8EC48FBC}"/>
              </a:ext>
            </a:extLst>
          </p:cNvPr>
          <p:cNvSpPr/>
          <p:nvPr/>
        </p:nvSpPr>
        <p:spPr>
          <a:xfrm>
            <a:off x="11357925" y="2546116"/>
            <a:ext cx="482333" cy="520392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2">
            <a:extLst>
              <a:ext uri="{FF2B5EF4-FFF2-40B4-BE49-F238E27FC236}">
                <a16:creationId xmlns:a16="http://schemas.microsoft.com/office/drawing/2014/main" id="{4F5EA8C2-4264-2C8A-1F92-6C813897EBBF}"/>
              </a:ext>
            </a:extLst>
          </p:cNvPr>
          <p:cNvSpPr/>
          <p:nvPr/>
        </p:nvSpPr>
        <p:spPr>
          <a:xfrm>
            <a:off x="11367089" y="4644642"/>
            <a:ext cx="565660" cy="520392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2">
            <a:extLst>
              <a:ext uri="{FF2B5EF4-FFF2-40B4-BE49-F238E27FC236}">
                <a16:creationId xmlns:a16="http://schemas.microsoft.com/office/drawing/2014/main" id="{9FE1170D-DD02-C134-F773-BC0A95D5EBB2}"/>
              </a:ext>
            </a:extLst>
          </p:cNvPr>
          <p:cNvSpPr/>
          <p:nvPr/>
        </p:nvSpPr>
        <p:spPr>
          <a:xfrm>
            <a:off x="14659087" y="6704629"/>
            <a:ext cx="482333" cy="520392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5" name="Track 34">
            <a:hlinkClick r:id="" action="ppaction://media"/>
            <a:extLst>
              <a:ext uri="{FF2B5EF4-FFF2-40B4-BE49-F238E27FC236}">
                <a16:creationId xmlns:a16="http://schemas.microsoft.com/office/drawing/2014/main" id="{D7559CF3-2957-8AE7-E1EA-0F9B589199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82" end="675.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603372" y="3274141"/>
            <a:ext cx="1200843" cy="120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5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655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5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FD894B1-C8CB-C2F3-042D-952B2C9B5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730" y="1115875"/>
            <a:ext cx="18317729" cy="805525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674807" y="-782672"/>
            <a:ext cx="19637614" cy="1898547"/>
            <a:chOff x="0" y="0"/>
            <a:chExt cx="5172046" cy="5000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72046" cy="500029"/>
            </a:xfrm>
            <a:custGeom>
              <a:avLst/>
              <a:gdLst/>
              <a:ahLst/>
              <a:cxnLst/>
              <a:rect l="l" t="t" r="r" b="b"/>
              <a:pathLst>
                <a:path w="5172046" h="500029">
                  <a:moveTo>
                    <a:pt x="0" y="0"/>
                  </a:moveTo>
                  <a:lnTo>
                    <a:pt x="5172046" y="0"/>
                  </a:lnTo>
                  <a:lnTo>
                    <a:pt x="5172046" y="500029"/>
                  </a:lnTo>
                  <a:lnTo>
                    <a:pt x="0" y="500029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172046" cy="547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74807" y="9171125"/>
            <a:ext cx="19637614" cy="1898547"/>
            <a:chOff x="0" y="0"/>
            <a:chExt cx="5172046" cy="5000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72046" cy="500029"/>
            </a:xfrm>
            <a:custGeom>
              <a:avLst/>
              <a:gdLst/>
              <a:ahLst/>
              <a:cxnLst/>
              <a:rect l="l" t="t" r="r" b="b"/>
              <a:pathLst>
                <a:path w="5172046" h="500029">
                  <a:moveTo>
                    <a:pt x="0" y="0"/>
                  </a:moveTo>
                  <a:lnTo>
                    <a:pt x="5172046" y="0"/>
                  </a:lnTo>
                  <a:lnTo>
                    <a:pt x="5172046" y="500029"/>
                  </a:lnTo>
                  <a:lnTo>
                    <a:pt x="0" y="500029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172046" cy="547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1721876" y="354828"/>
            <a:ext cx="9614902" cy="9577344"/>
            <a:chOff x="0" y="0"/>
            <a:chExt cx="6502400" cy="6477000"/>
          </a:xfrm>
        </p:grpSpPr>
        <p:sp>
          <p:nvSpPr>
            <p:cNvPr id="9" name="Freeform 9"/>
            <p:cNvSpPr/>
            <p:nvPr/>
          </p:nvSpPr>
          <p:spPr>
            <a:xfrm flipH="1"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4388043" y="0"/>
                    <a:pt x="5422303" y="593026"/>
                    <a:pt x="5982231" y="1559521"/>
                  </a:cubicBezTo>
                  <a:cubicBezTo>
                    <a:pt x="6542160" y="2526015"/>
                    <a:pt x="6542160" y="3718228"/>
                    <a:pt x="5982231" y="4684723"/>
                  </a:cubicBezTo>
                  <a:cubicBezTo>
                    <a:pt x="5422303" y="5651217"/>
                    <a:pt x="4388043" y="6244243"/>
                    <a:pt x="3271080" y="6239248"/>
                  </a:cubicBezTo>
                  <a:cubicBezTo>
                    <a:pt x="2154117" y="6244243"/>
                    <a:pt x="1119857" y="5651217"/>
                    <a:pt x="559929" y="4684723"/>
                  </a:cubicBezTo>
                  <a:cubicBezTo>
                    <a:pt x="0" y="3718229"/>
                    <a:pt x="0" y="2526015"/>
                    <a:pt x="559929" y="1559521"/>
                  </a:cubicBezTo>
                  <a:cubicBezTo>
                    <a:pt x="1119857" y="593027"/>
                    <a:pt x="2154117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223" r="22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382A4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AutoShape 11"/>
          <p:cNvSpPr/>
          <p:nvPr/>
        </p:nvSpPr>
        <p:spPr>
          <a:xfrm>
            <a:off x="13639800" y="5585963"/>
            <a:ext cx="3319819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2" name="AutoShape 12"/>
          <p:cNvSpPr/>
          <p:nvPr/>
        </p:nvSpPr>
        <p:spPr>
          <a:xfrm>
            <a:off x="8534400" y="5600700"/>
            <a:ext cx="3657600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8382000" y="1959430"/>
            <a:ext cx="8957813" cy="1317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56"/>
              </a:lnSpc>
              <a:spcBef>
                <a:spcPct val="0"/>
              </a:spcBef>
            </a:pPr>
            <a:r>
              <a:rPr lang="en-US" sz="7754" dirty="0">
                <a:solidFill>
                  <a:srgbClr val="271C2E"/>
                </a:solidFill>
                <a:latin typeface="Architects Daughter"/>
              </a:rPr>
              <a:t>Describing people's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301487" y="3875012"/>
            <a:ext cx="8957813" cy="1247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52"/>
              </a:lnSpc>
            </a:pPr>
            <a:r>
              <a:rPr lang="en-US" sz="9832" dirty="0">
                <a:solidFill>
                  <a:srgbClr val="271C2E"/>
                </a:solidFill>
                <a:latin typeface="Arimo Bold"/>
              </a:rPr>
              <a:t>APPEARANCE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54018" y="5143500"/>
            <a:ext cx="5213776" cy="766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76"/>
              </a:lnSpc>
              <a:spcBef>
                <a:spcPct val="0"/>
              </a:spcBef>
            </a:pPr>
            <a:r>
              <a:rPr lang="en-US" sz="4412" dirty="0">
                <a:solidFill>
                  <a:srgbClr val="271C2E"/>
                </a:solidFill>
                <a:latin typeface="Architects Daughter"/>
              </a:rPr>
              <a:t>and</a:t>
            </a: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3415073C-E0D1-A25A-5A0D-CEFD457FD893}"/>
              </a:ext>
            </a:extLst>
          </p:cNvPr>
          <p:cNvSpPr txBox="1"/>
          <p:nvPr/>
        </p:nvSpPr>
        <p:spPr>
          <a:xfrm>
            <a:off x="8348133" y="6437175"/>
            <a:ext cx="8957813" cy="1123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52"/>
              </a:lnSpc>
            </a:pPr>
            <a:r>
              <a:rPr lang="en-US" sz="9832" dirty="0">
                <a:solidFill>
                  <a:srgbClr val="271C2E"/>
                </a:solidFill>
                <a:latin typeface="Arimo Bold"/>
              </a:rPr>
              <a:t>PERSONALITY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happy-logoversion-3-13398.wav"/>
          </p:stSnd>
        </p:sndAc>
      </p:transition>
    </mc:Choice>
    <mc:Fallback xmlns="">
      <p:transition spd="slow">
        <p:random/>
        <p:sndAc>
          <p:stSnd>
            <p:snd r:embed="rId5" name="happy-logoversion-3-13398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12595" y="-2172513"/>
            <a:ext cx="19513190" cy="19513190"/>
          </a:xfrm>
          <a:custGeom>
            <a:avLst/>
            <a:gdLst/>
            <a:ahLst/>
            <a:cxnLst/>
            <a:rect l="l" t="t" r="r" b="b"/>
            <a:pathLst>
              <a:path w="19513190" h="19513190">
                <a:moveTo>
                  <a:pt x="0" y="0"/>
                </a:moveTo>
                <a:lnTo>
                  <a:pt x="19513190" y="0"/>
                </a:lnTo>
                <a:lnTo>
                  <a:pt x="19513190" y="19513190"/>
                </a:lnTo>
                <a:lnTo>
                  <a:pt x="0" y="195131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7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966331" y="2400300"/>
            <a:ext cx="6910006" cy="7311629"/>
          </a:xfrm>
          <a:custGeom>
            <a:avLst/>
            <a:gdLst/>
            <a:ahLst/>
            <a:cxnLst/>
            <a:rect l="l" t="t" r="r" b="b"/>
            <a:pathLst>
              <a:path w="7876413" h="8229600">
                <a:moveTo>
                  <a:pt x="0" y="0"/>
                </a:moveTo>
                <a:lnTo>
                  <a:pt x="7876412" y="0"/>
                </a:lnTo>
                <a:lnTo>
                  <a:pt x="787641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987923" y="-4193"/>
            <a:ext cx="4215539" cy="3706216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6" y="0"/>
                </a:lnTo>
                <a:lnTo>
                  <a:pt x="40633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4538" y="1629385"/>
            <a:ext cx="16625453" cy="8229599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-1606897">
            <a:off x="901717" y="4159670"/>
            <a:ext cx="4501021" cy="6082460"/>
          </a:xfrm>
          <a:custGeom>
            <a:avLst/>
            <a:gdLst/>
            <a:ahLst/>
            <a:cxnLst/>
            <a:rect l="l" t="t" r="r" b="b"/>
            <a:pathLst>
              <a:path w="4501021" h="6082460">
                <a:moveTo>
                  <a:pt x="0" y="0"/>
                </a:moveTo>
                <a:lnTo>
                  <a:pt x="4501020" y="0"/>
                </a:lnTo>
                <a:lnTo>
                  <a:pt x="4501020" y="6082460"/>
                </a:lnTo>
                <a:lnTo>
                  <a:pt x="0" y="60824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208462" y="7200900"/>
            <a:ext cx="5874220" cy="5316169"/>
          </a:xfrm>
          <a:custGeom>
            <a:avLst/>
            <a:gdLst/>
            <a:ahLst/>
            <a:cxnLst/>
            <a:rect l="l" t="t" r="r" b="b"/>
            <a:pathLst>
              <a:path w="5874220" h="5316169">
                <a:moveTo>
                  <a:pt x="0" y="0"/>
                </a:moveTo>
                <a:lnTo>
                  <a:pt x="5874219" y="0"/>
                </a:lnTo>
                <a:lnTo>
                  <a:pt x="5874219" y="5316169"/>
                </a:lnTo>
                <a:lnTo>
                  <a:pt x="0" y="53161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46000"/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518311" y="-1894538"/>
            <a:ext cx="4670538" cy="4641348"/>
          </a:xfrm>
          <a:custGeom>
            <a:avLst/>
            <a:gdLst/>
            <a:ahLst/>
            <a:cxnLst/>
            <a:rect l="l" t="t" r="r" b="b"/>
            <a:pathLst>
              <a:path w="4670538" h="4641348">
                <a:moveTo>
                  <a:pt x="0" y="0"/>
                </a:moveTo>
                <a:lnTo>
                  <a:pt x="4670538" y="0"/>
                </a:lnTo>
                <a:lnTo>
                  <a:pt x="4670538" y="4641347"/>
                </a:lnTo>
                <a:lnTo>
                  <a:pt x="0" y="464134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F9BBD5EF-E511-35F1-5CA4-B0F549833266}"/>
              </a:ext>
            </a:extLst>
          </p:cNvPr>
          <p:cNvSpPr txBox="1"/>
          <p:nvPr/>
        </p:nvSpPr>
        <p:spPr>
          <a:xfrm>
            <a:off x="3463988" y="530580"/>
            <a:ext cx="10367043" cy="1346522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LET’S CHANT IN THE FRONT.</a:t>
            </a:r>
          </a:p>
        </p:txBody>
      </p:sp>
      <p:pic>
        <p:nvPicPr>
          <p:cNvPr id="12" name="Track 3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163157" y="5305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4664790" y="219512"/>
            <a:ext cx="10570065" cy="1346522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PRACTISE THE NEW CHANT.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9FA4ED-5391-F532-BCE5-46119C2EEFC1}"/>
              </a:ext>
            </a:extLst>
          </p:cNvPr>
          <p:cNvSpPr/>
          <p:nvPr/>
        </p:nvSpPr>
        <p:spPr>
          <a:xfrm>
            <a:off x="13220698" y="6286500"/>
            <a:ext cx="2476502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8D19297-A27B-CCB7-48D9-9793554E6F5A}"/>
              </a:ext>
            </a:extLst>
          </p:cNvPr>
          <p:cNvSpPr/>
          <p:nvPr/>
        </p:nvSpPr>
        <p:spPr>
          <a:xfrm>
            <a:off x="2743200" y="1691237"/>
            <a:ext cx="13424698" cy="14482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3610ED-6DD0-7322-28EF-F4F158F85C0D}"/>
              </a:ext>
            </a:extLst>
          </p:cNvPr>
          <p:cNvSpPr/>
          <p:nvPr/>
        </p:nvSpPr>
        <p:spPr>
          <a:xfrm>
            <a:off x="4010929" y="1875176"/>
            <a:ext cx="2074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C00000"/>
                </a:solidFill>
                <a:latin typeface="MTD Feliz en Vista" panose="00000500000000000000" pitchFamily="50" charset="0"/>
              </a:rPr>
              <a:t>happy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D800C5-56BC-2E06-B073-1EABA66D241C}"/>
              </a:ext>
            </a:extLst>
          </p:cNvPr>
          <p:cNvSpPr/>
          <p:nvPr/>
        </p:nvSpPr>
        <p:spPr>
          <a:xfrm>
            <a:off x="6541344" y="1875176"/>
            <a:ext cx="16471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C00000"/>
                </a:solidFill>
                <a:latin typeface="MTD Feliz en Vista" panose="00000500000000000000" pitchFamily="50" charset="0"/>
              </a:rPr>
              <a:t>busy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D3AC808-C3DB-0FE8-D8C3-98F21FAB7220}"/>
              </a:ext>
            </a:extLst>
          </p:cNvPr>
          <p:cNvSpPr/>
          <p:nvPr/>
        </p:nvSpPr>
        <p:spPr>
          <a:xfrm>
            <a:off x="8585773" y="1864566"/>
            <a:ext cx="17584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C00000"/>
                </a:solidFill>
                <a:latin typeface="MTD Feliz en Vista" panose="00000500000000000000" pitchFamily="50" charset="0"/>
              </a:rPr>
              <a:t>quiet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8B8C591-40DB-A921-7795-412127024140}"/>
              </a:ext>
            </a:extLst>
          </p:cNvPr>
          <p:cNvSpPr/>
          <p:nvPr/>
        </p:nvSpPr>
        <p:spPr>
          <a:xfrm>
            <a:off x="10867146" y="1864566"/>
            <a:ext cx="14093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C00000"/>
                </a:solidFill>
                <a:latin typeface="MTD Feliz en Vista" panose="00000500000000000000" pitchFamily="50" charset="0"/>
              </a:rPr>
              <a:t>tidy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E08B27C-0566-A251-E3E3-1FA530FEAF1E}"/>
              </a:ext>
            </a:extLst>
          </p:cNvPr>
          <p:cNvSpPr/>
          <p:nvPr/>
        </p:nvSpPr>
        <p:spPr>
          <a:xfrm>
            <a:off x="12774349" y="1864566"/>
            <a:ext cx="21464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C00000"/>
                </a:solidFill>
                <a:latin typeface="MTD Feliz en Vista" panose="00000500000000000000" pitchFamily="50" charset="0"/>
              </a:rPr>
              <a:t>gentle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D78C57-E5F3-4D85-AC80-52393F0FA272}"/>
              </a:ext>
            </a:extLst>
          </p:cNvPr>
          <p:cNvSpPr/>
          <p:nvPr/>
        </p:nvSpPr>
        <p:spPr>
          <a:xfrm>
            <a:off x="1845617" y="3078618"/>
            <a:ext cx="4478983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Is she </a:t>
            </a:r>
            <a:r>
              <a:rPr lang="en-US" sz="6500" cap="none" spc="0" dirty="0">
                <a:ln w="0"/>
                <a:solidFill>
                  <a:srgbClr val="FF0000"/>
                </a:solidFill>
                <a:latin typeface="Smile Font"/>
              </a:rPr>
              <a:t>active</a:t>
            </a:r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776359-32A5-B417-8C89-276CB1DC96B3}"/>
              </a:ext>
            </a:extLst>
          </p:cNvPr>
          <p:cNvSpPr/>
          <p:nvPr/>
        </p:nvSpPr>
        <p:spPr>
          <a:xfrm>
            <a:off x="1843044" y="4152900"/>
            <a:ext cx="34909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Yes, she is.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E6EC27B-29C2-EC68-96EE-8283DE20DBA1}"/>
              </a:ext>
            </a:extLst>
          </p:cNvPr>
          <p:cNvSpPr/>
          <p:nvPr/>
        </p:nvSpPr>
        <p:spPr>
          <a:xfrm>
            <a:off x="1748798" y="5372100"/>
            <a:ext cx="5067413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Is she </a:t>
            </a:r>
            <a:r>
              <a:rPr lang="en-US" sz="6500" cap="none" spc="0" dirty="0">
                <a:ln w="0"/>
                <a:solidFill>
                  <a:srgbClr val="FF0000"/>
                </a:solidFill>
                <a:latin typeface="Smile Font"/>
              </a:rPr>
              <a:t>friendly</a:t>
            </a:r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CC869D-0650-F846-E98C-884AD1CAE4A2}"/>
              </a:ext>
            </a:extLst>
          </p:cNvPr>
          <p:cNvSpPr/>
          <p:nvPr/>
        </p:nvSpPr>
        <p:spPr>
          <a:xfrm>
            <a:off x="1626629" y="7429500"/>
            <a:ext cx="8266430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She’s </a:t>
            </a:r>
            <a:r>
              <a:rPr lang="en-US" sz="6500" cap="none" spc="0" dirty="0">
                <a:ln w="0"/>
                <a:solidFill>
                  <a:srgbClr val="FF0000"/>
                </a:solidFill>
                <a:latin typeface="Smile Font"/>
              </a:rPr>
              <a:t>active</a:t>
            </a:r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 and </a:t>
            </a:r>
            <a:r>
              <a:rPr lang="en-US" sz="6500" cap="none" spc="0" dirty="0">
                <a:ln w="0"/>
                <a:solidFill>
                  <a:srgbClr val="FF0000"/>
                </a:solidFill>
                <a:latin typeface="Smile Font"/>
              </a:rPr>
              <a:t>friendly</a:t>
            </a:r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C2BA4B-9483-E5A2-93A9-8C7E1DBEA65F}"/>
              </a:ext>
            </a:extLst>
          </p:cNvPr>
          <p:cNvSpPr/>
          <p:nvPr/>
        </p:nvSpPr>
        <p:spPr>
          <a:xfrm>
            <a:off x="1843044" y="6515100"/>
            <a:ext cx="34909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Yes, she is.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E29AC01-BCCA-D134-6B79-E369EAAD072A}"/>
              </a:ext>
            </a:extLst>
          </p:cNvPr>
          <p:cNvCxnSpPr/>
          <p:nvPr/>
        </p:nvCxnSpPr>
        <p:spPr>
          <a:xfrm>
            <a:off x="4007244" y="4000500"/>
            <a:ext cx="17526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947555D-F3F1-E663-CE1D-FD5B74A53A07}"/>
              </a:ext>
            </a:extLst>
          </p:cNvPr>
          <p:cNvCxnSpPr>
            <a:cxnSpLocks/>
          </p:cNvCxnSpPr>
          <p:nvPr/>
        </p:nvCxnSpPr>
        <p:spPr>
          <a:xfrm>
            <a:off x="3844089" y="6286500"/>
            <a:ext cx="207891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0DD6C64-F113-2F08-386D-39E902DD5D58}"/>
              </a:ext>
            </a:extLst>
          </p:cNvPr>
          <p:cNvCxnSpPr/>
          <p:nvPr/>
        </p:nvCxnSpPr>
        <p:spPr>
          <a:xfrm>
            <a:off x="3657600" y="8343900"/>
            <a:ext cx="17526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59A7BE9-DF93-948B-B31F-6781E4704C53}"/>
              </a:ext>
            </a:extLst>
          </p:cNvPr>
          <p:cNvCxnSpPr>
            <a:cxnSpLocks/>
          </p:cNvCxnSpPr>
          <p:nvPr/>
        </p:nvCxnSpPr>
        <p:spPr>
          <a:xfrm>
            <a:off x="7141290" y="8343900"/>
            <a:ext cx="207891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0396D619-546F-864D-B821-1258AB32E388}"/>
              </a:ext>
            </a:extLst>
          </p:cNvPr>
          <p:cNvSpPr/>
          <p:nvPr/>
        </p:nvSpPr>
        <p:spPr>
          <a:xfrm>
            <a:off x="9861927" y="3364823"/>
            <a:ext cx="4529894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Is he </a:t>
            </a:r>
            <a:r>
              <a:rPr lang="en-US" sz="6500" cap="none" spc="0" dirty="0">
                <a:ln w="0"/>
                <a:solidFill>
                  <a:srgbClr val="FF0000"/>
                </a:solidFill>
                <a:latin typeface="Smile Font"/>
              </a:rPr>
              <a:t>helpful</a:t>
            </a:r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A3F201-0768-ABE7-2497-83FE34E3E025}"/>
              </a:ext>
            </a:extLst>
          </p:cNvPr>
          <p:cNvSpPr/>
          <p:nvPr/>
        </p:nvSpPr>
        <p:spPr>
          <a:xfrm>
            <a:off x="9818621" y="4382006"/>
            <a:ext cx="318959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Yes, he is.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FF20030-0A28-89F2-8392-6D9CDB3C4BD4}"/>
              </a:ext>
            </a:extLst>
          </p:cNvPr>
          <p:cNvSpPr/>
          <p:nvPr/>
        </p:nvSpPr>
        <p:spPr>
          <a:xfrm>
            <a:off x="9893059" y="5404094"/>
            <a:ext cx="4200830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Is he </a:t>
            </a:r>
            <a:r>
              <a:rPr lang="en-US" sz="6500" cap="none" spc="0" dirty="0">
                <a:ln w="0"/>
                <a:solidFill>
                  <a:srgbClr val="FF0000"/>
                </a:solidFill>
                <a:latin typeface="Smile Font"/>
              </a:rPr>
              <a:t>clever</a:t>
            </a:r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AF46C94-CC18-8641-4DB3-67FD27AD31E2}"/>
              </a:ext>
            </a:extLst>
          </p:cNvPr>
          <p:cNvSpPr/>
          <p:nvPr/>
        </p:nvSpPr>
        <p:spPr>
          <a:xfrm>
            <a:off x="9773382" y="7499263"/>
            <a:ext cx="7774565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He’s </a:t>
            </a:r>
            <a:r>
              <a:rPr lang="en-US" sz="6500" cap="none" spc="0" dirty="0">
                <a:ln w="0"/>
                <a:solidFill>
                  <a:srgbClr val="FF0000"/>
                </a:solidFill>
                <a:latin typeface="Smile Font"/>
              </a:rPr>
              <a:t>helpful</a:t>
            </a:r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 and </a:t>
            </a:r>
            <a:r>
              <a:rPr lang="en-US" sz="6500" cap="none" spc="0" dirty="0">
                <a:ln w="0"/>
                <a:solidFill>
                  <a:srgbClr val="FF0000"/>
                </a:solidFill>
                <a:latin typeface="Smile Font"/>
              </a:rPr>
              <a:t>clever</a:t>
            </a:r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E368C73-25B4-0DBD-4969-B16F2DC6B68C}"/>
              </a:ext>
            </a:extLst>
          </p:cNvPr>
          <p:cNvSpPr/>
          <p:nvPr/>
        </p:nvSpPr>
        <p:spPr>
          <a:xfrm>
            <a:off x="9805875" y="6591300"/>
            <a:ext cx="318959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0"/>
                <a:solidFill>
                  <a:schemeClr val="tx1"/>
                </a:solidFill>
                <a:latin typeface="Smile Font"/>
              </a:rPr>
              <a:t>Yes, he is.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8EA2389-A272-D3C2-5C45-C4CB0651E1E1}"/>
              </a:ext>
            </a:extLst>
          </p:cNvPr>
          <p:cNvCxnSpPr>
            <a:cxnSpLocks/>
          </p:cNvCxnSpPr>
          <p:nvPr/>
        </p:nvCxnSpPr>
        <p:spPr>
          <a:xfrm>
            <a:off x="11696698" y="4305300"/>
            <a:ext cx="201930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39C392A-16FB-BE54-5E81-676C3CBDDA22}"/>
              </a:ext>
            </a:extLst>
          </p:cNvPr>
          <p:cNvCxnSpPr>
            <a:cxnSpLocks/>
          </p:cNvCxnSpPr>
          <p:nvPr/>
        </p:nvCxnSpPr>
        <p:spPr>
          <a:xfrm>
            <a:off x="11711402" y="6362700"/>
            <a:ext cx="185219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E3A1DB5-BD3B-F467-0661-8FC89097CF20}"/>
              </a:ext>
            </a:extLst>
          </p:cNvPr>
          <p:cNvCxnSpPr>
            <a:cxnSpLocks/>
          </p:cNvCxnSpPr>
          <p:nvPr/>
        </p:nvCxnSpPr>
        <p:spPr>
          <a:xfrm>
            <a:off x="15292802" y="8496300"/>
            <a:ext cx="185219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B9A580B-01EC-01E4-EE27-82983B058C19}"/>
              </a:ext>
            </a:extLst>
          </p:cNvPr>
          <p:cNvCxnSpPr>
            <a:cxnSpLocks/>
          </p:cNvCxnSpPr>
          <p:nvPr/>
        </p:nvCxnSpPr>
        <p:spPr>
          <a:xfrm>
            <a:off x="11544298" y="8496300"/>
            <a:ext cx="201930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196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550538">
            <a:off x="10139082" y="1878364"/>
            <a:ext cx="6652379" cy="6349443"/>
            <a:chOff x="-366471" y="-11891"/>
            <a:chExt cx="15572971" cy="14863810"/>
          </a:xfrm>
        </p:grpSpPr>
        <p:sp>
          <p:nvSpPr>
            <p:cNvPr id="7" name="Freeform 7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253561" y="7618757"/>
            <a:ext cx="1518528" cy="613106"/>
          </a:xfrm>
          <a:custGeom>
            <a:avLst/>
            <a:gdLst/>
            <a:ahLst/>
            <a:cxnLst/>
            <a:rect l="l" t="t" r="r" b="b"/>
            <a:pathLst>
              <a:path w="1518528" h="613106">
                <a:moveTo>
                  <a:pt x="0" y="0"/>
                </a:moveTo>
                <a:lnTo>
                  <a:pt x="1518528" y="0"/>
                </a:lnTo>
                <a:lnTo>
                  <a:pt x="1518528" y="613105"/>
                </a:lnTo>
                <a:lnTo>
                  <a:pt x="0" y="61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2050493-3380-89B9-18BF-C8E3C2C725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405665">
            <a:off x="11089995" y="2250782"/>
            <a:ext cx="5112241" cy="5190093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4EB08D2E-6FAE-58A5-B8DE-12D5E0B6A601}"/>
              </a:ext>
            </a:extLst>
          </p:cNvPr>
          <p:cNvSpPr/>
          <p:nvPr/>
        </p:nvSpPr>
        <p:spPr>
          <a:xfrm>
            <a:off x="1779170" y="1714500"/>
            <a:ext cx="7728126" cy="5568802"/>
          </a:xfrm>
          <a:custGeom>
            <a:avLst/>
            <a:gdLst/>
            <a:ahLst/>
            <a:cxnLst/>
            <a:rect l="l" t="t" r="r" b="b"/>
            <a:pathLst>
              <a:path w="9122574" h="7092802">
                <a:moveTo>
                  <a:pt x="0" y="0"/>
                </a:moveTo>
                <a:lnTo>
                  <a:pt x="9122575" y="0"/>
                </a:lnTo>
                <a:lnTo>
                  <a:pt x="9122575" y="7092801"/>
                </a:lnTo>
                <a:lnTo>
                  <a:pt x="0" y="70928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53873" y="6296796"/>
            <a:ext cx="1830991" cy="1766906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0" y="0"/>
                </a:lnTo>
                <a:lnTo>
                  <a:pt x="1830990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77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096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954962" y="5295900"/>
            <a:ext cx="10378076" cy="3090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Fun corner</a:t>
            </a:r>
          </a:p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and Wrap-up</a:t>
            </a:r>
          </a:p>
        </p:txBody>
      </p:sp>
    </p:spTree>
    <p:extLst>
      <p:ext uri="{BB962C8B-B14F-4D97-AF65-F5344CB8AC3E}">
        <p14:creationId xmlns:p14="http://schemas.microsoft.com/office/powerpoint/2010/main" val="296120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78205" y="-387016"/>
            <a:ext cx="11549651" cy="11549651"/>
          </a:xfrm>
          <a:custGeom>
            <a:avLst/>
            <a:gdLst/>
            <a:ahLst/>
            <a:cxnLst/>
            <a:rect l="l" t="t" r="r" b="b"/>
            <a:pathLst>
              <a:path w="11549651" h="11549651">
                <a:moveTo>
                  <a:pt x="0" y="0"/>
                </a:moveTo>
                <a:lnTo>
                  <a:pt x="11549651" y="0"/>
                </a:lnTo>
                <a:lnTo>
                  <a:pt x="11549651" y="11549651"/>
                </a:lnTo>
                <a:lnTo>
                  <a:pt x="0" y="11549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39856" y="-387016"/>
            <a:ext cx="11549651" cy="11549651"/>
          </a:xfrm>
          <a:custGeom>
            <a:avLst/>
            <a:gdLst/>
            <a:ahLst/>
            <a:cxnLst/>
            <a:rect l="l" t="t" r="r" b="b"/>
            <a:pathLst>
              <a:path w="11549651" h="11549651">
                <a:moveTo>
                  <a:pt x="0" y="0"/>
                </a:moveTo>
                <a:lnTo>
                  <a:pt x="11549651" y="0"/>
                </a:lnTo>
                <a:lnTo>
                  <a:pt x="11549651" y="11549651"/>
                </a:lnTo>
                <a:lnTo>
                  <a:pt x="0" y="11549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369428">
            <a:off x="-478552" y="6595650"/>
            <a:ext cx="4365707" cy="4405760"/>
          </a:xfrm>
          <a:custGeom>
            <a:avLst/>
            <a:gdLst/>
            <a:ahLst/>
            <a:cxnLst/>
            <a:rect l="l" t="t" r="r" b="b"/>
            <a:pathLst>
              <a:path w="4365707" h="4405760">
                <a:moveTo>
                  <a:pt x="0" y="0"/>
                </a:moveTo>
                <a:lnTo>
                  <a:pt x="4365708" y="0"/>
                </a:lnTo>
                <a:lnTo>
                  <a:pt x="4365708" y="4405760"/>
                </a:lnTo>
                <a:lnTo>
                  <a:pt x="0" y="44057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864216">
            <a:off x="14393432" y="-530655"/>
            <a:ext cx="4854216" cy="3759811"/>
          </a:xfrm>
          <a:custGeom>
            <a:avLst/>
            <a:gdLst/>
            <a:ahLst/>
            <a:cxnLst/>
            <a:rect l="l" t="t" r="r" b="b"/>
            <a:pathLst>
              <a:path w="4854216" h="3759811">
                <a:moveTo>
                  <a:pt x="0" y="0"/>
                </a:moveTo>
                <a:lnTo>
                  <a:pt x="4854216" y="0"/>
                </a:lnTo>
                <a:lnTo>
                  <a:pt x="4854216" y="3759811"/>
                </a:lnTo>
                <a:lnTo>
                  <a:pt x="0" y="37598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741790">
            <a:off x="4436507" y="1793470"/>
            <a:ext cx="2264199" cy="2255709"/>
          </a:xfrm>
          <a:custGeom>
            <a:avLst/>
            <a:gdLst/>
            <a:ahLst/>
            <a:cxnLst/>
            <a:rect l="l" t="t" r="r" b="b"/>
            <a:pathLst>
              <a:path w="2264199" h="2255709">
                <a:moveTo>
                  <a:pt x="0" y="0"/>
                </a:moveTo>
                <a:lnTo>
                  <a:pt x="2264199" y="0"/>
                </a:lnTo>
                <a:lnTo>
                  <a:pt x="2264199" y="2255709"/>
                </a:lnTo>
                <a:lnTo>
                  <a:pt x="0" y="22557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225909">
            <a:off x="2328775" y="4702332"/>
            <a:ext cx="1894670" cy="1856777"/>
          </a:xfrm>
          <a:custGeom>
            <a:avLst/>
            <a:gdLst/>
            <a:ahLst/>
            <a:cxnLst/>
            <a:rect l="l" t="t" r="r" b="b"/>
            <a:pathLst>
              <a:path w="1894670" h="1856777">
                <a:moveTo>
                  <a:pt x="0" y="0"/>
                </a:moveTo>
                <a:lnTo>
                  <a:pt x="1894670" y="0"/>
                </a:lnTo>
                <a:lnTo>
                  <a:pt x="1894670" y="1856777"/>
                </a:lnTo>
                <a:lnTo>
                  <a:pt x="0" y="18567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997908">
            <a:off x="10959276" y="1547429"/>
            <a:ext cx="2285433" cy="2256346"/>
          </a:xfrm>
          <a:custGeom>
            <a:avLst/>
            <a:gdLst/>
            <a:ahLst/>
            <a:cxnLst/>
            <a:rect l="l" t="t" r="r" b="b"/>
            <a:pathLst>
              <a:path w="2285433" h="2256346">
                <a:moveTo>
                  <a:pt x="0" y="0"/>
                </a:moveTo>
                <a:lnTo>
                  <a:pt x="2285433" y="0"/>
                </a:lnTo>
                <a:lnTo>
                  <a:pt x="2285433" y="2256346"/>
                </a:lnTo>
                <a:lnTo>
                  <a:pt x="0" y="225634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796971" y="4563274"/>
            <a:ext cx="2473618" cy="1363754"/>
          </a:xfrm>
          <a:custGeom>
            <a:avLst/>
            <a:gdLst/>
            <a:ahLst/>
            <a:cxnLst/>
            <a:rect l="l" t="t" r="r" b="b"/>
            <a:pathLst>
              <a:path w="2473618" h="1363754">
                <a:moveTo>
                  <a:pt x="0" y="0"/>
                </a:moveTo>
                <a:lnTo>
                  <a:pt x="2473618" y="0"/>
                </a:lnTo>
                <a:lnTo>
                  <a:pt x="2473618" y="1363754"/>
                </a:lnTo>
                <a:lnTo>
                  <a:pt x="0" y="136375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920586">
            <a:off x="12457330" y="6400847"/>
            <a:ext cx="3391400" cy="2404811"/>
          </a:xfrm>
          <a:custGeom>
            <a:avLst/>
            <a:gdLst/>
            <a:ahLst/>
            <a:cxnLst/>
            <a:rect l="l" t="t" r="r" b="b"/>
            <a:pathLst>
              <a:path w="3391400" h="2404811">
                <a:moveTo>
                  <a:pt x="0" y="0"/>
                </a:moveTo>
                <a:lnTo>
                  <a:pt x="3391399" y="0"/>
                </a:lnTo>
                <a:lnTo>
                  <a:pt x="3391399" y="2404811"/>
                </a:lnTo>
                <a:lnTo>
                  <a:pt x="0" y="240481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350678">
            <a:off x="2008344" y="2505963"/>
            <a:ext cx="2334130" cy="2359874"/>
          </a:xfrm>
          <a:custGeom>
            <a:avLst/>
            <a:gdLst/>
            <a:ahLst/>
            <a:cxnLst/>
            <a:rect l="l" t="t" r="r" b="b"/>
            <a:pathLst>
              <a:path w="2334130" h="2359874">
                <a:moveTo>
                  <a:pt x="0" y="0"/>
                </a:moveTo>
                <a:lnTo>
                  <a:pt x="2334130" y="0"/>
                </a:lnTo>
                <a:lnTo>
                  <a:pt x="2334130" y="2359874"/>
                </a:lnTo>
                <a:lnTo>
                  <a:pt x="0" y="235987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486150">
            <a:off x="7164579" y="2341473"/>
            <a:ext cx="3270954" cy="1159702"/>
          </a:xfrm>
          <a:custGeom>
            <a:avLst/>
            <a:gdLst/>
            <a:ahLst/>
            <a:cxnLst/>
            <a:rect l="l" t="t" r="r" b="b"/>
            <a:pathLst>
              <a:path w="3270954" h="1159702">
                <a:moveTo>
                  <a:pt x="0" y="0"/>
                </a:moveTo>
                <a:lnTo>
                  <a:pt x="3270954" y="0"/>
                </a:lnTo>
                <a:lnTo>
                  <a:pt x="3270954" y="1159702"/>
                </a:lnTo>
                <a:lnTo>
                  <a:pt x="0" y="115970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252246" y="7603252"/>
            <a:ext cx="5122618" cy="1195278"/>
          </a:xfrm>
          <a:custGeom>
            <a:avLst/>
            <a:gdLst/>
            <a:ahLst/>
            <a:cxnLst/>
            <a:rect l="l" t="t" r="r" b="b"/>
            <a:pathLst>
              <a:path w="5122618" h="1195278">
                <a:moveTo>
                  <a:pt x="0" y="0"/>
                </a:moveTo>
                <a:lnTo>
                  <a:pt x="5122618" y="0"/>
                </a:lnTo>
                <a:lnTo>
                  <a:pt x="5122618" y="1195278"/>
                </a:lnTo>
                <a:lnTo>
                  <a:pt x="0" y="119527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038600" y="4083994"/>
            <a:ext cx="9792838" cy="3206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50"/>
              </a:lnSpc>
            </a:pPr>
            <a:r>
              <a:rPr lang="en-US" sz="8893" dirty="0">
                <a:solidFill>
                  <a:srgbClr val="CD4724"/>
                </a:solidFill>
                <a:latin typeface="MTD Cheese Sauce" pitchFamily="50" charset="0"/>
              </a:rPr>
              <a:t>Let’s talk about your beloved ones!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221153" y="7920886"/>
            <a:ext cx="3157806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6"/>
              </a:lnSpc>
            </a:pPr>
            <a:r>
              <a:rPr lang="en-US" sz="5400" b="1" dirty="0">
                <a:solidFill>
                  <a:srgbClr val="000000"/>
                </a:solidFill>
                <a:latin typeface="Public Sans Bold"/>
              </a:rPr>
              <a:t>Have fun!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happy-logoversion-3-13398.wav"/>
          </p:stSnd>
        </p:sndAc>
      </p:transition>
    </mc:Choice>
    <mc:Fallback xmlns="">
      <p:transition spd="slow">
        <p:random/>
        <p:sndAc>
          <p:stSnd>
            <p:snd r:embed="rId26" name="happy-logoversion-3-13398.wav"/>
          </p:stSnd>
        </p:sndAc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8F1CF5E-9966-AB1B-ED18-153922B3F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40" y="-1"/>
            <a:ext cx="18303840" cy="10287001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295401" y="5067665"/>
            <a:ext cx="15773400" cy="2514235"/>
          </a:xfrm>
          <a:custGeom>
            <a:avLst/>
            <a:gdLst/>
            <a:ahLst/>
            <a:cxnLst/>
            <a:rect l="l" t="t" r="r" b="b"/>
            <a:pathLst>
              <a:path w="7317783" h="4377365">
                <a:moveTo>
                  <a:pt x="0" y="0"/>
                </a:moveTo>
                <a:lnTo>
                  <a:pt x="7317783" y="0"/>
                </a:lnTo>
                <a:lnTo>
                  <a:pt x="7317783" y="4377364"/>
                </a:lnTo>
                <a:lnTo>
                  <a:pt x="0" y="43773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504306" y="7448881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502214" y="3184408"/>
            <a:ext cx="10575707" cy="2175892"/>
          </a:xfrm>
          <a:custGeom>
            <a:avLst/>
            <a:gdLst/>
            <a:ahLst/>
            <a:cxnLst/>
            <a:rect l="l" t="t" r="r" b="b"/>
            <a:pathLst>
              <a:path w="4564449" h="1941966">
                <a:moveTo>
                  <a:pt x="0" y="0"/>
                </a:moveTo>
                <a:lnTo>
                  <a:pt x="4564449" y="0"/>
                </a:lnTo>
                <a:lnTo>
                  <a:pt x="4564449" y="1941966"/>
                </a:lnTo>
                <a:lnTo>
                  <a:pt x="0" y="19419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561303">
            <a:off x="15465146" y="-513535"/>
            <a:ext cx="3588309" cy="3588309"/>
          </a:xfrm>
          <a:custGeom>
            <a:avLst/>
            <a:gdLst/>
            <a:ahLst/>
            <a:cxnLst/>
            <a:rect l="l" t="t" r="r" b="b"/>
            <a:pathLst>
              <a:path w="3588309" h="3588309">
                <a:moveTo>
                  <a:pt x="0" y="0"/>
                </a:moveTo>
                <a:lnTo>
                  <a:pt x="3588308" y="0"/>
                </a:lnTo>
                <a:lnTo>
                  <a:pt x="3588308" y="3588309"/>
                </a:lnTo>
                <a:lnTo>
                  <a:pt x="0" y="35883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609759">
            <a:off x="15917392" y="4071444"/>
            <a:ext cx="1578729" cy="1578729"/>
          </a:xfrm>
          <a:custGeom>
            <a:avLst/>
            <a:gdLst/>
            <a:ahLst/>
            <a:cxnLst/>
            <a:rect l="l" t="t" r="r" b="b"/>
            <a:pathLst>
              <a:path w="1578729" h="1578729">
                <a:moveTo>
                  <a:pt x="0" y="0"/>
                </a:moveTo>
                <a:lnTo>
                  <a:pt x="1578729" y="0"/>
                </a:lnTo>
                <a:lnTo>
                  <a:pt x="1578729" y="1578729"/>
                </a:lnTo>
                <a:lnTo>
                  <a:pt x="0" y="15787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487667">
            <a:off x="15711237" y="7894947"/>
            <a:ext cx="2726707" cy="2726707"/>
          </a:xfrm>
          <a:custGeom>
            <a:avLst/>
            <a:gdLst/>
            <a:ahLst/>
            <a:cxnLst/>
            <a:rect l="l" t="t" r="r" b="b"/>
            <a:pathLst>
              <a:path w="2726707" h="2726707">
                <a:moveTo>
                  <a:pt x="0" y="0"/>
                </a:moveTo>
                <a:lnTo>
                  <a:pt x="2726707" y="0"/>
                </a:lnTo>
                <a:lnTo>
                  <a:pt x="2726707" y="2726706"/>
                </a:lnTo>
                <a:lnTo>
                  <a:pt x="0" y="27267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702576">
            <a:off x="-118767" y="393472"/>
            <a:ext cx="2420870" cy="3026087"/>
          </a:xfrm>
          <a:custGeom>
            <a:avLst/>
            <a:gdLst/>
            <a:ahLst/>
            <a:cxnLst/>
            <a:rect l="l" t="t" r="r" b="b"/>
            <a:pathLst>
              <a:path w="2420870" h="3026087">
                <a:moveTo>
                  <a:pt x="0" y="0"/>
                </a:moveTo>
                <a:lnTo>
                  <a:pt x="2420869" y="0"/>
                </a:lnTo>
                <a:lnTo>
                  <a:pt x="2420869" y="3026088"/>
                </a:lnTo>
                <a:lnTo>
                  <a:pt x="0" y="30260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375336" y="4485706"/>
            <a:ext cx="8535516" cy="750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84"/>
              </a:lnSpc>
              <a:spcBef>
                <a:spcPct val="0"/>
              </a:spcBef>
            </a:pPr>
            <a:r>
              <a:rPr lang="en-US" sz="6000" dirty="0">
                <a:solidFill>
                  <a:srgbClr val="FFF6E3"/>
                </a:solidFill>
                <a:latin typeface="Congenial" panose="02000503040000020004" pitchFamily="2" charset="0"/>
              </a:rPr>
              <a:t>What is </a:t>
            </a:r>
            <a:r>
              <a:rPr lang="en-US" sz="6000" u="sng" dirty="0">
                <a:solidFill>
                  <a:srgbClr val="FFF6E3"/>
                </a:solidFill>
                <a:latin typeface="Congenial" panose="02000503040000020004" pitchFamily="2" charset="0"/>
              </a:rPr>
              <a:t>                </a:t>
            </a:r>
            <a:r>
              <a:rPr lang="en-US" sz="6000" dirty="0">
                <a:solidFill>
                  <a:srgbClr val="FFF6E3"/>
                </a:solidFill>
                <a:latin typeface="Congenial" panose="02000503040000020004" pitchFamily="2" charset="0"/>
              </a:rPr>
              <a:t> like?</a:t>
            </a:r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72713A40-6ADC-97C9-57DE-665CAAEE9B48}"/>
              </a:ext>
            </a:extLst>
          </p:cNvPr>
          <p:cNvSpPr/>
          <p:nvPr/>
        </p:nvSpPr>
        <p:spPr>
          <a:xfrm>
            <a:off x="6181701" y="724029"/>
            <a:ext cx="5908758" cy="2175892"/>
          </a:xfrm>
          <a:custGeom>
            <a:avLst/>
            <a:gdLst/>
            <a:ahLst/>
            <a:cxnLst/>
            <a:rect l="l" t="t" r="r" b="b"/>
            <a:pathLst>
              <a:path w="3270954" h="1159702">
                <a:moveTo>
                  <a:pt x="0" y="0"/>
                </a:moveTo>
                <a:lnTo>
                  <a:pt x="3270954" y="0"/>
                </a:lnTo>
                <a:lnTo>
                  <a:pt x="3270954" y="1159702"/>
                </a:lnTo>
                <a:lnTo>
                  <a:pt x="0" y="115970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FD9446-9A08-7693-4886-969F667B7823}"/>
              </a:ext>
            </a:extLst>
          </p:cNvPr>
          <p:cNvSpPr txBox="1"/>
          <p:nvPr/>
        </p:nvSpPr>
        <p:spPr>
          <a:xfrm>
            <a:off x="1752600" y="5777067"/>
            <a:ext cx="150113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Let’s talk about the friend sitting at your left.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0" name="chimes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70E0DE5-78C0-52ED-C646-06755157F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061" y="0"/>
            <a:ext cx="18366061" cy="10339642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-1205424">
            <a:off x="9706847" y="-1878811"/>
            <a:ext cx="4254023" cy="4114800"/>
          </a:xfrm>
          <a:custGeom>
            <a:avLst/>
            <a:gdLst/>
            <a:ahLst/>
            <a:cxnLst/>
            <a:rect l="l" t="t" r="r" b="b"/>
            <a:pathLst>
              <a:path w="4254023" h="4114800">
                <a:moveTo>
                  <a:pt x="0" y="0"/>
                </a:moveTo>
                <a:lnTo>
                  <a:pt x="4254023" y="0"/>
                </a:lnTo>
                <a:lnTo>
                  <a:pt x="42540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240000" y="266700"/>
            <a:ext cx="2455100" cy="2325650"/>
          </a:xfrm>
          <a:custGeom>
            <a:avLst/>
            <a:gdLst/>
            <a:ahLst/>
            <a:cxnLst/>
            <a:rect l="l" t="t" r="r" b="b"/>
            <a:pathLst>
              <a:path w="2455100" h="2325650">
                <a:moveTo>
                  <a:pt x="0" y="0"/>
                </a:moveTo>
                <a:lnTo>
                  <a:pt x="2455100" y="0"/>
                </a:lnTo>
                <a:lnTo>
                  <a:pt x="2455100" y="2325649"/>
                </a:lnTo>
                <a:lnTo>
                  <a:pt x="0" y="23256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9342" y="1480643"/>
            <a:ext cx="2540142" cy="1339348"/>
          </a:xfrm>
          <a:custGeom>
            <a:avLst/>
            <a:gdLst/>
            <a:ahLst/>
            <a:cxnLst/>
            <a:rect l="l" t="t" r="r" b="b"/>
            <a:pathLst>
              <a:path w="2540142" h="1339348">
                <a:moveTo>
                  <a:pt x="0" y="0"/>
                </a:moveTo>
                <a:lnTo>
                  <a:pt x="2540142" y="0"/>
                </a:lnTo>
                <a:lnTo>
                  <a:pt x="2540142" y="1339347"/>
                </a:lnTo>
                <a:lnTo>
                  <a:pt x="0" y="13393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04296B72-2E24-4C3B-E270-7D2D45B52598}"/>
              </a:ext>
            </a:extLst>
          </p:cNvPr>
          <p:cNvSpPr/>
          <p:nvPr/>
        </p:nvSpPr>
        <p:spPr>
          <a:xfrm>
            <a:off x="6019800" y="1668656"/>
            <a:ext cx="5908758" cy="2175892"/>
          </a:xfrm>
          <a:custGeom>
            <a:avLst/>
            <a:gdLst/>
            <a:ahLst/>
            <a:cxnLst/>
            <a:rect l="l" t="t" r="r" b="b"/>
            <a:pathLst>
              <a:path w="3270954" h="1159702">
                <a:moveTo>
                  <a:pt x="0" y="0"/>
                </a:moveTo>
                <a:lnTo>
                  <a:pt x="3270954" y="0"/>
                </a:lnTo>
                <a:lnTo>
                  <a:pt x="3270954" y="1159702"/>
                </a:lnTo>
                <a:lnTo>
                  <a:pt x="0" y="11597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F9CEC91D-04F5-D409-CEF4-E54B6D76B164}"/>
              </a:ext>
            </a:extLst>
          </p:cNvPr>
          <p:cNvSpPr/>
          <p:nvPr/>
        </p:nvSpPr>
        <p:spPr>
          <a:xfrm>
            <a:off x="914400" y="5982065"/>
            <a:ext cx="16708615" cy="2514235"/>
          </a:xfrm>
          <a:custGeom>
            <a:avLst/>
            <a:gdLst/>
            <a:ahLst/>
            <a:cxnLst/>
            <a:rect l="l" t="t" r="r" b="b"/>
            <a:pathLst>
              <a:path w="7317783" h="4377365">
                <a:moveTo>
                  <a:pt x="0" y="0"/>
                </a:moveTo>
                <a:lnTo>
                  <a:pt x="7317783" y="0"/>
                </a:lnTo>
                <a:lnTo>
                  <a:pt x="7317783" y="4377364"/>
                </a:lnTo>
                <a:lnTo>
                  <a:pt x="0" y="43773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AAACBEFA-BA3E-86AC-6C2E-0EE8312BB687}"/>
              </a:ext>
            </a:extLst>
          </p:cNvPr>
          <p:cNvSpPr/>
          <p:nvPr/>
        </p:nvSpPr>
        <p:spPr>
          <a:xfrm>
            <a:off x="3502214" y="4098808"/>
            <a:ext cx="10575707" cy="2175892"/>
          </a:xfrm>
          <a:custGeom>
            <a:avLst/>
            <a:gdLst/>
            <a:ahLst/>
            <a:cxnLst/>
            <a:rect l="l" t="t" r="r" b="b"/>
            <a:pathLst>
              <a:path w="4564449" h="1941966">
                <a:moveTo>
                  <a:pt x="0" y="0"/>
                </a:moveTo>
                <a:lnTo>
                  <a:pt x="4564449" y="0"/>
                </a:lnTo>
                <a:lnTo>
                  <a:pt x="4564449" y="1941966"/>
                </a:lnTo>
                <a:lnTo>
                  <a:pt x="0" y="194196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7CF81B6C-52BD-D8DA-0C34-48AD95F216AE}"/>
              </a:ext>
            </a:extLst>
          </p:cNvPr>
          <p:cNvSpPr txBox="1"/>
          <p:nvPr/>
        </p:nvSpPr>
        <p:spPr>
          <a:xfrm>
            <a:off x="4375336" y="5400106"/>
            <a:ext cx="8535516" cy="750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84"/>
              </a:lnSpc>
              <a:spcBef>
                <a:spcPct val="0"/>
              </a:spcBef>
            </a:pPr>
            <a:r>
              <a:rPr lang="en-US" sz="6000" dirty="0">
                <a:solidFill>
                  <a:srgbClr val="FFF6E3"/>
                </a:solidFill>
                <a:latin typeface="Congenial" panose="02000503040000020004" pitchFamily="2" charset="0"/>
              </a:rPr>
              <a:t>What is </a:t>
            </a:r>
            <a:r>
              <a:rPr lang="en-US" sz="6000" u="sng" dirty="0">
                <a:solidFill>
                  <a:srgbClr val="FFF6E3"/>
                </a:solidFill>
                <a:latin typeface="Congenial" panose="02000503040000020004" pitchFamily="2" charset="0"/>
              </a:rPr>
              <a:t>                </a:t>
            </a:r>
            <a:r>
              <a:rPr lang="en-US" sz="6000" dirty="0">
                <a:solidFill>
                  <a:srgbClr val="FFF6E3"/>
                </a:solidFill>
                <a:latin typeface="Congenial" panose="02000503040000020004" pitchFamily="2" charset="0"/>
              </a:rPr>
              <a:t> like?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E1B0C6-EA0D-0A64-703E-0B201765E206}"/>
              </a:ext>
            </a:extLst>
          </p:cNvPr>
          <p:cNvSpPr txBox="1"/>
          <p:nvPr/>
        </p:nvSpPr>
        <p:spPr>
          <a:xfrm>
            <a:off x="1447800" y="6691467"/>
            <a:ext cx="1562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Let’s talk about the friend sitting at your right.</a:t>
            </a:r>
          </a:p>
        </p:txBody>
      </p:sp>
      <p:sp>
        <p:nvSpPr>
          <p:cNvPr id="3" name="Freeform 3"/>
          <p:cNvSpPr/>
          <p:nvPr/>
        </p:nvSpPr>
        <p:spPr>
          <a:xfrm rot="-1551174">
            <a:off x="-1958760" y="9144551"/>
            <a:ext cx="4123710" cy="1776944"/>
          </a:xfrm>
          <a:custGeom>
            <a:avLst/>
            <a:gdLst/>
            <a:ahLst/>
            <a:cxnLst/>
            <a:rect l="l" t="t" r="r" b="b"/>
            <a:pathLst>
              <a:path w="4123710" h="1776944">
                <a:moveTo>
                  <a:pt x="0" y="0"/>
                </a:moveTo>
                <a:lnTo>
                  <a:pt x="4123710" y="0"/>
                </a:lnTo>
                <a:lnTo>
                  <a:pt x="4123710" y="1776944"/>
                </a:lnTo>
                <a:lnTo>
                  <a:pt x="0" y="177694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6949719">
            <a:off x="13985189" y="7277890"/>
            <a:ext cx="5008984" cy="4845054"/>
          </a:xfrm>
          <a:custGeom>
            <a:avLst/>
            <a:gdLst/>
            <a:ahLst/>
            <a:cxnLst/>
            <a:rect l="l" t="t" r="r" b="b"/>
            <a:pathLst>
              <a:path w="5008984" h="4845054">
                <a:moveTo>
                  <a:pt x="0" y="0"/>
                </a:moveTo>
                <a:lnTo>
                  <a:pt x="5008984" y="0"/>
                </a:lnTo>
                <a:lnTo>
                  <a:pt x="5008984" y="4845053"/>
                </a:lnTo>
                <a:lnTo>
                  <a:pt x="0" y="48450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0" name="chimes.wav"/>
          </p:stSnd>
        </p:sndAc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9432B53-4A18-7BDF-11D3-EB05DF2E5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061" y="0"/>
            <a:ext cx="18366061" cy="1033964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2221773" y="-1409700"/>
            <a:ext cx="4443546" cy="4482098"/>
          </a:xfrm>
          <a:custGeom>
            <a:avLst/>
            <a:gdLst/>
            <a:ahLst/>
            <a:cxnLst/>
            <a:rect l="l" t="t" r="r" b="b"/>
            <a:pathLst>
              <a:path w="4443546" h="4482098">
                <a:moveTo>
                  <a:pt x="0" y="0"/>
                </a:moveTo>
                <a:lnTo>
                  <a:pt x="4443546" y="0"/>
                </a:lnTo>
                <a:lnTo>
                  <a:pt x="4443546" y="4482098"/>
                </a:lnTo>
                <a:lnTo>
                  <a:pt x="0" y="44820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621000" y="7916834"/>
            <a:ext cx="4443546" cy="4482098"/>
          </a:xfrm>
          <a:custGeom>
            <a:avLst/>
            <a:gdLst/>
            <a:ahLst/>
            <a:cxnLst/>
            <a:rect l="l" t="t" r="r" b="b"/>
            <a:pathLst>
              <a:path w="4443546" h="4482098">
                <a:moveTo>
                  <a:pt x="0" y="0"/>
                </a:moveTo>
                <a:lnTo>
                  <a:pt x="4443545" y="0"/>
                </a:lnTo>
                <a:lnTo>
                  <a:pt x="4443545" y="4482098"/>
                </a:lnTo>
                <a:lnTo>
                  <a:pt x="0" y="44820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410357">
            <a:off x="3346113" y="243626"/>
            <a:ext cx="2276111" cy="1742260"/>
          </a:xfrm>
          <a:custGeom>
            <a:avLst/>
            <a:gdLst/>
            <a:ahLst/>
            <a:cxnLst/>
            <a:rect l="l" t="t" r="r" b="b"/>
            <a:pathLst>
              <a:path w="2276111" h="1742260">
                <a:moveTo>
                  <a:pt x="0" y="0"/>
                </a:moveTo>
                <a:lnTo>
                  <a:pt x="2276111" y="0"/>
                </a:lnTo>
                <a:lnTo>
                  <a:pt x="2276111" y="1742260"/>
                </a:lnTo>
                <a:lnTo>
                  <a:pt x="0" y="17422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344067" y="-1159887"/>
            <a:ext cx="5269391" cy="5116100"/>
          </a:xfrm>
          <a:custGeom>
            <a:avLst/>
            <a:gdLst/>
            <a:ahLst/>
            <a:cxnLst/>
            <a:rect l="l" t="t" r="r" b="b"/>
            <a:pathLst>
              <a:path w="5269391" h="5116100">
                <a:moveTo>
                  <a:pt x="0" y="0"/>
                </a:moveTo>
                <a:lnTo>
                  <a:pt x="5269391" y="0"/>
                </a:lnTo>
                <a:lnTo>
                  <a:pt x="5269391" y="5116100"/>
                </a:lnTo>
                <a:lnTo>
                  <a:pt x="0" y="51161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23AB159-45ED-57D2-B83E-B82D2DD679BD}"/>
              </a:ext>
            </a:extLst>
          </p:cNvPr>
          <p:cNvSpPr/>
          <p:nvPr/>
        </p:nvSpPr>
        <p:spPr>
          <a:xfrm>
            <a:off x="5941964" y="923695"/>
            <a:ext cx="5908758" cy="2175892"/>
          </a:xfrm>
          <a:custGeom>
            <a:avLst/>
            <a:gdLst/>
            <a:ahLst/>
            <a:cxnLst/>
            <a:rect l="l" t="t" r="r" b="b"/>
            <a:pathLst>
              <a:path w="3270954" h="1159702">
                <a:moveTo>
                  <a:pt x="0" y="0"/>
                </a:moveTo>
                <a:lnTo>
                  <a:pt x="3270954" y="0"/>
                </a:lnTo>
                <a:lnTo>
                  <a:pt x="3270954" y="1159702"/>
                </a:lnTo>
                <a:lnTo>
                  <a:pt x="0" y="1159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778042" y="7812080"/>
            <a:ext cx="2967158" cy="3521698"/>
          </a:xfrm>
          <a:custGeom>
            <a:avLst/>
            <a:gdLst/>
            <a:ahLst/>
            <a:cxnLst/>
            <a:rect l="l" t="t" r="r" b="b"/>
            <a:pathLst>
              <a:path w="3127248" h="4114800">
                <a:moveTo>
                  <a:pt x="0" y="0"/>
                </a:moveTo>
                <a:lnTo>
                  <a:pt x="3127248" y="0"/>
                </a:lnTo>
                <a:lnTo>
                  <a:pt x="3127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7E549BCE-16FE-57AF-F6A0-5145E8B7B557}"/>
              </a:ext>
            </a:extLst>
          </p:cNvPr>
          <p:cNvSpPr/>
          <p:nvPr/>
        </p:nvSpPr>
        <p:spPr>
          <a:xfrm>
            <a:off x="1600200" y="5067665"/>
            <a:ext cx="15392400" cy="2514235"/>
          </a:xfrm>
          <a:custGeom>
            <a:avLst/>
            <a:gdLst/>
            <a:ahLst/>
            <a:cxnLst/>
            <a:rect l="l" t="t" r="r" b="b"/>
            <a:pathLst>
              <a:path w="7317783" h="4377365">
                <a:moveTo>
                  <a:pt x="0" y="0"/>
                </a:moveTo>
                <a:lnTo>
                  <a:pt x="7317783" y="0"/>
                </a:lnTo>
                <a:lnTo>
                  <a:pt x="7317783" y="4377364"/>
                </a:lnTo>
                <a:lnTo>
                  <a:pt x="0" y="437736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4AC45A88-D149-9AA9-EA9D-127CD8339804}"/>
              </a:ext>
            </a:extLst>
          </p:cNvPr>
          <p:cNvSpPr/>
          <p:nvPr/>
        </p:nvSpPr>
        <p:spPr>
          <a:xfrm>
            <a:off x="4188014" y="3184408"/>
            <a:ext cx="9742610" cy="2175892"/>
          </a:xfrm>
          <a:custGeom>
            <a:avLst/>
            <a:gdLst/>
            <a:ahLst/>
            <a:cxnLst/>
            <a:rect l="l" t="t" r="r" b="b"/>
            <a:pathLst>
              <a:path w="4564449" h="1941966">
                <a:moveTo>
                  <a:pt x="0" y="0"/>
                </a:moveTo>
                <a:lnTo>
                  <a:pt x="4564449" y="0"/>
                </a:lnTo>
                <a:lnTo>
                  <a:pt x="4564449" y="1941966"/>
                </a:lnTo>
                <a:lnTo>
                  <a:pt x="0" y="194196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F921A744-AFBD-6ACE-B894-B72F994EBC6C}"/>
              </a:ext>
            </a:extLst>
          </p:cNvPr>
          <p:cNvSpPr txBox="1"/>
          <p:nvPr/>
        </p:nvSpPr>
        <p:spPr>
          <a:xfrm>
            <a:off x="5020469" y="4485706"/>
            <a:ext cx="8535516" cy="750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84"/>
              </a:lnSpc>
              <a:spcBef>
                <a:spcPct val="0"/>
              </a:spcBef>
            </a:pPr>
            <a:r>
              <a:rPr lang="en-US" sz="6000" dirty="0">
                <a:solidFill>
                  <a:srgbClr val="FFF6E3"/>
                </a:solidFill>
                <a:latin typeface="Congenial" panose="02000503040000020004" pitchFamily="2" charset="0"/>
              </a:rPr>
              <a:t>What is </a:t>
            </a:r>
            <a:r>
              <a:rPr lang="en-US" sz="6000" u="sng" dirty="0">
                <a:solidFill>
                  <a:srgbClr val="FFF6E3"/>
                </a:solidFill>
                <a:latin typeface="Congenial" panose="02000503040000020004" pitchFamily="2" charset="0"/>
              </a:rPr>
              <a:t>                </a:t>
            </a:r>
            <a:r>
              <a:rPr lang="en-US" sz="6000" dirty="0">
                <a:solidFill>
                  <a:srgbClr val="FFF6E3"/>
                </a:solidFill>
                <a:latin typeface="Congenial" panose="02000503040000020004" pitchFamily="2" charset="0"/>
              </a:rPr>
              <a:t> like?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8498A6-6DB8-FEFB-26EF-63D3B336E49C}"/>
              </a:ext>
            </a:extLst>
          </p:cNvPr>
          <p:cNvSpPr txBox="1"/>
          <p:nvPr/>
        </p:nvSpPr>
        <p:spPr>
          <a:xfrm>
            <a:off x="2819400" y="5804237"/>
            <a:ext cx="1562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Let’s talk about the friend behind you.</a:t>
            </a:r>
          </a:p>
        </p:txBody>
      </p:sp>
      <p:sp>
        <p:nvSpPr>
          <p:cNvPr id="5" name="Freeform 5"/>
          <p:cNvSpPr/>
          <p:nvPr/>
        </p:nvSpPr>
        <p:spPr>
          <a:xfrm>
            <a:off x="418023" y="3681244"/>
            <a:ext cx="1909642" cy="2258716"/>
          </a:xfrm>
          <a:custGeom>
            <a:avLst/>
            <a:gdLst/>
            <a:ahLst/>
            <a:cxnLst/>
            <a:rect l="l" t="t" r="r" b="b"/>
            <a:pathLst>
              <a:path w="1909642" h="2258716">
                <a:moveTo>
                  <a:pt x="0" y="0"/>
                </a:moveTo>
                <a:lnTo>
                  <a:pt x="1909642" y="0"/>
                </a:lnTo>
                <a:lnTo>
                  <a:pt x="1909642" y="2258716"/>
                </a:lnTo>
                <a:lnTo>
                  <a:pt x="0" y="225871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2" name="chimes.wav"/>
          </p:stSnd>
        </p:sndAc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511A2F-5379-7782-D308-871617A41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061" y="0"/>
            <a:ext cx="18366061" cy="10339642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2561303">
            <a:off x="15860638" y="-207044"/>
            <a:ext cx="2883176" cy="2883176"/>
          </a:xfrm>
          <a:custGeom>
            <a:avLst/>
            <a:gdLst/>
            <a:ahLst/>
            <a:cxnLst/>
            <a:rect l="l" t="t" r="r" b="b"/>
            <a:pathLst>
              <a:path w="2883176" h="2883176">
                <a:moveTo>
                  <a:pt x="0" y="0"/>
                </a:moveTo>
                <a:lnTo>
                  <a:pt x="2883177" y="0"/>
                </a:lnTo>
                <a:lnTo>
                  <a:pt x="2883177" y="2883177"/>
                </a:lnTo>
                <a:lnTo>
                  <a:pt x="0" y="28831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487667">
            <a:off x="16448065" y="8139659"/>
            <a:ext cx="2726707" cy="2726707"/>
          </a:xfrm>
          <a:custGeom>
            <a:avLst/>
            <a:gdLst/>
            <a:ahLst/>
            <a:cxnLst/>
            <a:rect l="l" t="t" r="r" b="b"/>
            <a:pathLst>
              <a:path w="2726707" h="2726707">
                <a:moveTo>
                  <a:pt x="0" y="0"/>
                </a:moveTo>
                <a:lnTo>
                  <a:pt x="2726707" y="0"/>
                </a:lnTo>
                <a:lnTo>
                  <a:pt x="2726707" y="2726706"/>
                </a:lnTo>
                <a:lnTo>
                  <a:pt x="0" y="27267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963040">
            <a:off x="-830515" y="8236721"/>
            <a:ext cx="2631254" cy="2532582"/>
          </a:xfrm>
          <a:custGeom>
            <a:avLst/>
            <a:gdLst/>
            <a:ahLst/>
            <a:cxnLst/>
            <a:rect l="l" t="t" r="r" b="b"/>
            <a:pathLst>
              <a:path w="2631254" h="2532582">
                <a:moveTo>
                  <a:pt x="0" y="0"/>
                </a:moveTo>
                <a:lnTo>
                  <a:pt x="2631254" y="0"/>
                </a:lnTo>
                <a:lnTo>
                  <a:pt x="2631254" y="2532582"/>
                </a:lnTo>
                <a:lnTo>
                  <a:pt x="0" y="25325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905000" y="-1104900"/>
            <a:ext cx="4930588" cy="4114800"/>
          </a:xfrm>
          <a:custGeom>
            <a:avLst/>
            <a:gdLst/>
            <a:ahLst/>
            <a:cxnLst/>
            <a:rect l="l" t="t" r="r" b="b"/>
            <a:pathLst>
              <a:path w="4930588" h="4114800">
                <a:moveTo>
                  <a:pt x="0" y="0"/>
                </a:moveTo>
                <a:lnTo>
                  <a:pt x="4930589" y="0"/>
                </a:lnTo>
                <a:lnTo>
                  <a:pt x="49305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B16434CD-36D7-B160-B2FD-1A8985A286C9}"/>
              </a:ext>
            </a:extLst>
          </p:cNvPr>
          <p:cNvSpPr/>
          <p:nvPr/>
        </p:nvSpPr>
        <p:spPr>
          <a:xfrm>
            <a:off x="5941964" y="923695"/>
            <a:ext cx="5908758" cy="2175892"/>
          </a:xfrm>
          <a:custGeom>
            <a:avLst/>
            <a:gdLst/>
            <a:ahLst/>
            <a:cxnLst/>
            <a:rect l="l" t="t" r="r" b="b"/>
            <a:pathLst>
              <a:path w="3270954" h="1159702">
                <a:moveTo>
                  <a:pt x="0" y="0"/>
                </a:moveTo>
                <a:lnTo>
                  <a:pt x="3270954" y="0"/>
                </a:lnTo>
                <a:lnTo>
                  <a:pt x="3270954" y="1159702"/>
                </a:lnTo>
                <a:lnTo>
                  <a:pt x="0" y="1159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F9D3CF17-DC91-9C66-B5EF-3F5A509E7048}"/>
              </a:ext>
            </a:extLst>
          </p:cNvPr>
          <p:cNvSpPr/>
          <p:nvPr/>
        </p:nvSpPr>
        <p:spPr>
          <a:xfrm>
            <a:off x="1600200" y="5067665"/>
            <a:ext cx="15392400" cy="2514235"/>
          </a:xfrm>
          <a:custGeom>
            <a:avLst/>
            <a:gdLst/>
            <a:ahLst/>
            <a:cxnLst/>
            <a:rect l="l" t="t" r="r" b="b"/>
            <a:pathLst>
              <a:path w="7317783" h="4377365">
                <a:moveTo>
                  <a:pt x="0" y="0"/>
                </a:moveTo>
                <a:lnTo>
                  <a:pt x="7317783" y="0"/>
                </a:lnTo>
                <a:lnTo>
                  <a:pt x="7317783" y="4377364"/>
                </a:lnTo>
                <a:lnTo>
                  <a:pt x="0" y="437736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D28FF1D9-9DD4-FED1-7A1B-318F31588415}"/>
              </a:ext>
            </a:extLst>
          </p:cNvPr>
          <p:cNvSpPr/>
          <p:nvPr/>
        </p:nvSpPr>
        <p:spPr>
          <a:xfrm>
            <a:off x="4188014" y="3184408"/>
            <a:ext cx="9742610" cy="2175892"/>
          </a:xfrm>
          <a:custGeom>
            <a:avLst/>
            <a:gdLst/>
            <a:ahLst/>
            <a:cxnLst/>
            <a:rect l="l" t="t" r="r" b="b"/>
            <a:pathLst>
              <a:path w="4564449" h="1941966">
                <a:moveTo>
                  <a:pt x="0" y="0"/>
                </a:moveTo>
                <a:lnTo>
                  <a:pt x="4564449" y="0"/>
                </a:lnTo>
                <a:lnTo>
                  <a:pt x="4564449" y="1941966"/>
                </a:lnTo>
                <a:lnTo>
                  <a:pt x="0" y="194196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D4BB9B12-AE3A-CB3F-4F7E-96834EF9839B}"/>
              </a:ext>
            </a:extLst>
          </p:cNvPr>
          <p:cNvSpPr txBox="1"/>
          <p:nvPr/>
        </p:nvSpPr>
        <p:spPr>
          <a:xfrm>
            <a:off x="5020469" y="4485706"/>
            <a:ext cx="8535516" cy="750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84"/>
              </a:lnSpc>
              <a:spcBef>
                <a:spcPct val="0"/>
              </a:spcBef>
            </a:pPr>
            <a:r>
              <a:rPr lang="en-US" sz="6000" dirty="0">
                <a:solidFill>
                  <a:srgbClr val="FFF6E3"/>
                </a:solidFill>
                <a:latin typeface="Congenial" panose="02000503040000020004" pitchFamily="2" charset="0"/>
              </a:rPr>
              <a:t>What is </a:t>
            </a:r>
            <a:r>
              <a:rPr lang="en-US" sz="6000" u="sng" dirty="0">
                <a:solidFill>
                  <a:srgbClr val="FFF6E3"/>
                </a:solidFill>
                <a:latin typeface="Congenial" panose="02000503040000020004" pitchFamily="2" charset="0"/>
              </a:rPr>
              <a:t>                </a:t>
            </a:r>
            <a:r>
              <a:rPr lang="en-US" sz="6000" dirty="0">
                <a:solidFill>
                  <a:srgbClr val="FFF6E3"/>
                </a:solidFill>
                <a:latin typeface="Congenial" panose="02000503040000020004" pitchFamily="2" charset="0"/>
              </a:rPr>
              <a:t> like?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BBF682-5820-0ED9-8E69-62993C345492}"/>
              </a:ext>
            </a:extLst>
          </p:cNvPr>
          <p:cNvSpPr txBox="1"/>
          <p:nvPr/>
        </p:nvSpPr>
        <p:spPr>
          <a:xfrm>
            <a:off x="2514600" y="5804237"/>
            <a:ext cx="1562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Let’s talk about the friend in front of you.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8" name="chimes.wav"/>
          </p:stSnd>
        </p:sndAc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E610440-E7A1-71E1-4913-93039B644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061" y="0"/>
            <a:ext cx="18366061" cy="10339642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 rot="1390481">
            <a:off x="15554376" y="-311505"/>
            <a:ext cx="3338304" cy="2282186"/>
          </a:xfrm>
          <a:custGeom>
            <a:avLst/>
            <a:gdLst/>
            <a:ahLst/>
            <a:cxnLst/>
            <a:rect l="l" t="t" r="r" b="b"/>
            <a:pathLst>
              <a:path w="3338304" h="2282186">
                <a:moveTo>
                  <a:pt x="0" y="0"/>
                </a:moveTo>
                <a:lnTo>
                  <a:pt x="3338304" y="0"/>
                </a:lnTo>
                <a:lnTo>
                  <a:pt x="3338304" y="2282186"/>
                </a:lnTo>
                <a:lnTo>
                  <a:pt x="0" y="22821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78E29C0C-5CAE-2882-6CBA-63E240DBDDCC}"/>
              </a:ext>
            </a:extLst>
          </p:cNvPr>
          <p:cNvSpPr/>
          <p:nvPr/>
        </p:nvSpPr>
        <p:spPr>
          <a:xfrm>
            <a:off x="5867400" y="879830"/>
            <a:ext cx="5908758" cy="2175892"/>
          </a:xfrm>
          <a:custGeom>
            <a:avLst/>
            <a:gdLst/>
            <a:ahLst/>
            <a:cxnLst/>
            <a:rect l="l" t="t" r="r" b="b"/>
            <a:pathLst>
              <a:path w="3270954" h="1159702">
                <a:moveTo>
                  <a:pt x="0" y="0"/>
                </a:moveTo>
                <a:lnTo>
                  <a:pt x="3270954" y="0"/>
                </a:lnTo>
                <a:lnTo>
                  <a:pt x="3270954" y="1159702"/>
                </a:lnTo>
                <a:lnTo>
                  <a:pt x="0" y="11597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828800" y="6972300"/>
            <a:ext cx="4930588" cy="4114800"/>
          </a:xfrm>
          <a:custGeom>
            <a:avLst/>
            <a:gdLst/>
            <a:ahLst/>
            <a:cxnLst/>
            <a:rect l="l" t="t" r="r" b="b"/>
            <a:pathLst>
              <a:path w="4930588" h="4114800">
                <a:moveTo>
                  <a:pt x="0" y="0"/>
                </a:moveTo>
                <a:lnTo>
                  <a:pt x="4930588" y="0"/>
                </a:lnTo>
                <a:lnTo>
                  <a:pt x="49305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A310EC16-0572-7B5C-ED5B-B9F01059C4A1}"/>
              </a:ext>
            </a:extLst>
          </p:cNvPr>
          <p:cNvSpPr/>
          <p:nvPr/>
        </p:nvSpPr>
        <p:spPr>
          <a:xfrm>
            <a:off x="1600200" y="5067665"/>
            <a:ext cx="15392400" cy="2514235"/>
          </a:xfrm>
          <a:custGeom>
            <a:avLst/>
            <a:gdLst/>
            <a:ahLst/>
            <a:cxnLst/>
            <a:rect l="l" t="t" r="r" b="b"/>
            <a:pathLst>
              <a:path w="7317783" h="4377365">
                <a:moveTo>
                  <a:pt x="0" y="0"/>
                </a:moveTo>
                <a:lnTo>
                  <a:pt x="7317783" y="0"/>
                </a:lnTo>
                <a:lnTo>
                  <a:pt x="7317783" y="4377364"/>
                </a:lnTo>
                <a:lnTo>
                  <a:pt x="0" y="43773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3823D9A-5C56-0802-4D3B-DBDE943B91B9}"/>
              </a:ext>
            </a:extLst>
          </p:cNvPr>
          <p:cNvSpPr/>
          <p:nvPr/>
        </p:nvSpPr>
        <p:spPr>
          <a:xfrm>
            <a:off x="4188014" y="3184408"/>
            <a:ext cx="9742610" cy="2175892"/>
          </a:xfrm>
          <a:custGeom>
            <a:avLst/>
            <a:gdLst/>
            <a:ahLst/>
            <a:cxnLst/>
            <a:rect l="l" t="t" r="r" b="b"/>
            <a:pathLst>
              <a:path w="4564449" h="1941966">
                <a:moveTo>
                  <a:pt x="0" y="0"/>
                </a:moveTo>
                <a:lnTo>
                  <a:pt x="4564449" y="0"/>
                </a:lnTo>
                <a:lnTo>
                  <a:pt x="4564449" y="1941966"/>
                </a:lnTo>
                <a:lnTo>
                  <a:pt x="0" y="19419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D2D549C3-9A0C-CACE-4D70-784C52290A0A}"/>
              </a:ext>
            </a:extLst>
          </p:cNvPr>
          <p:cNvSpPr txBox="1"/>
          <p:nvPr/>
        </p:nvSpPr>
        <p:spPr>
          <a:xfrm>
            <a:off x="5020469" y="4485706"/>
            <a:ext cx="8535516" cy="750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84"/>
              </a:lnSpc>
              <a:spcBef>
                <a:spcPct val="0"/>
              </a:spcBef>
            </a:pPr>
            <a:r>
              <a:rPr lang="en-US" sz="6000" dirty="0">
                <a:solidFill>
                  <a:srgbClr val="FFF6E3"/>
                </a:solidFill>
                <a:latin typeface="Congenial" panose="02000503040000020004" pitchFamily="2" charset="0"/>
              </a:rPr>
              <a:t>What is </a:t>
            </a:r>
            <a:r>
              <a:rPr lang="en-US" sz="6000" u="sng" dirty="0">
                <a:solidFill>
                  <a:srgbClr val="FFF6E3"/>
                </a:solidFill>
                <a:latin typeface="Congenial" panose="02000503040000020004" pitchFamily="2" charset="0"/>
              </a:rPr>
              <a:t>                </a:t>
            </a:r>
            <a:r>
              <a:rPr lang="en-US" sz="6000" dirty="0">
                <a:solidFill>
                  <a:srgbClr val="FFF6E3"/>
                </a:solidFill>
                <a:latin typeface="Congenial" panose="02000503040000020004" pitchFamily="2" charset="0"/>
              </a:rPr>
              <a:t> like?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846D51-B08B-2A93-3CF0-97F93F30A98F}"/>
              </a:ext>
            </a:extLst>
          </p:cNvPr>
          <p:cNvSpPr txBox="1"/>
          <p:nvPr/>
        </p:nvSpPr>
        <p:spPr>
          <a:xfrm>
            <a:off x="2971800" y="5804237"/>
            <a:ext cx="1562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Let’s talk about your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teacher.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6565087-5892-65F5-EFE3-4CF089ABB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361483" cy="10287000"/>
          </a:xfrm>
          <a:prstGeom prst="rect">
            <a:avLst/>
          </a:prstGeom>
        </p:spPr>
      </p:pic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5241" y="4069007"/>
            <a:ext cx="3831374" cy="3816408"/>
            <a:chOff x="0" y="0"/>
            <a:chExt cx="6502400" cy="6477000"/>
          </a:xfrm>
        </p:grpSpPr>
        <p:sp>
          <p:nvSpPr>
            <p:cNvPr id="3" name="Freeform 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223" r="22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7214736" y="4108054"/>
            <a:ext cx="3854801" cy="3741569"/>
            <a:chOff x="-23042" y="66268"/>
            <a:chExt cx="6542159" cy="6349988"/>
          </a:xfrm>
        </p:grpSpPr>
        <p:sp>
          <p:nvSpPr>
            <p:cNvPr id="6" name="Freeform 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223" r="22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514600" y="2008803"/>
            <a:ext cx="13041677" cy="1316579"/>
            <a:chOff x="0" y="0"/>
            <a:chExt cx="3377661" cy="25286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377660" cy="252866"/>
            </a:xfrm>
            <a:custGeom>
              <a:avLst/>
              <a:gdLst/>
              <a:ahLst/>
              <a:cxnLst/>
              <a:rect l="l" t="t" r="r" b="b"/>
              <a:pathLst>
                <a:path w="3377660" h="252866">
                  <a:moveTo>
                    <a:pt x="8452" y="0"/>
                  </a:moveTo>
                  <a:lnTo>
                    <a:pt x="3369209" y="0"/>
                  </a:lnTo>
                  <a:cubicBezTo>
                    <a:pt x="3373877" y="0"/>
                    <a:pt x="3377660" y="3784"/>
                    <a:pt x="3377660" y="8452"/>
                  </a:cubicBezTo>
                  <a:lnTo>
                    <a:pt x="3377660" y="244414"/>
                  </a:lnTo>
                  <a:cubicBezTo>
                    <a:pt x="3377660" y="249082"/>
                    <a:pt x="3373877" y="252866"/>
                    <a:pt x="3369209" y="252866"/>
                  </a:cubicBezTo>
                  <a:lnTo>
                    <a:pt x="8452" y="252866"/>
                  </a:lnTo>
                  <a:cubicBezTo>
                    <a:pt x="3784" y="252866"/>
                    <a:pt x="0" y="249082"/>
                    <a:pt x="0" y="244414"/>
                  </a:cubicBezTo>
                  <a:lnTo>
                    <a:pt x="0" y="8452"/>
                  </a:lnTo>
                  <a:cubicBezTo>
                    <a:pt x="0" y="3784"/>
                    <a:pt x="3784" y="0"/>
                    <a:pt x="8452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FF7C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3377661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190486" y="2115659"/>
            <a:ext cx="11903299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26"/>
              </a:lnSpc>
              <a:spcBef>
                <a:spcPct val="0"/>
              </a:spcBef>
            </a:pPr>
            <a:r>
              <a:rPr lang="en-US" sz="8000" dirty="0">
                <a:solidFill>
                  <a:srgbClr val="382A40"/>
                </a:solidFill>
                <a:latin typeface="Architects Daughter"/>
              </a:rPr>
              <a:t>She has long and red hair.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64A87FA-EAF4-38FA-F862-23AD23376D63}"/>
              </a:ext>
            </a:extLst>
          </p:cNvPr>
          <p:cNvGrpSpPr/>
          <p:nvPr/>
        </p:nvGrpSpPr>
        <p:grpSpPr>
          <a:xfrm>
            <a:off x="13124420" y="4108054"/>
            <a:ext cx="3760835" cy="3741569"/>
            <a:chOff x="13124420" y="4108054"/>
            <a:chExt cx="3760835" cy="3741569"/>
          </a:xfrm>
        </p:grpSpPr>
        <p:sp>
          <p:nvSpPr>
            <p:cNvPr id="10" name="Freeform 10"/>
            <p:cNvSpPr/>
            <p:nvPr/>
          </p:nvSpPr>
          <p:spPr>
            <a:xfrm>
              <a:off x="13124420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5DCE817A-124F-3A6A-93CA-A951DA7FB836}"/>
                </a:ext>
              </a:extLst>
            </p:cNvPr>
            <p:cNvSpPr/>
            <p:nvPr/>
          </p:nvSpPr>
          <p:spPr>
            <a:xfrm>
              <a:off x="13143679" y="4219371"/>
              <a:ext cx="3741576" cy="3559126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6"/>
              <a:stretch>
                <a:fillRect l="223" r="22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7" name="chimes.wav"/>
          </p:stSnd>
        </p:sndAc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78205" y="-387016"/>
            <a:ext cx="11549651" cy="11549651"/>
          </a:xfrm>
          <a:custGeom>
            <a:avLst/>
            <a:gdLst/>
            <a:ahLst/>
            <a:cxnLst/>
            <a:rect l="l" t="t" r="r" b="b"/>
            <a:pathLst>
              <a:path w="11549651" h="11549651">
                <a:moveTo>
                  <a:pt x="0" y="0"/>
                </a:moveTo>
                <a:lnTo>
                  <a:pt x="11549651" y="0"/>
                </a:lnTo>
                <a:lnTo>
                  <a:pt x="11549651" y="11549651"/>
                </a:lnTo>
                <a:lnTo>
                  <a:pt x="0" y="115496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39856" y="-387016"/>
            <a:ext cx="11549651" cy="11549651"/>
          </a:xfrm>
          <a:custGeom>
            <a:avLst/>
            <a:gdLst/>
            <a:ahLst/>
            <a:cxnLst/>
            <a:rect l="l" t="t" r="r" b="b"/>
            <a:pathLst>
              <a:path w="11549651" h="11549651">
                <a:moveTo>
                  <a:pt x="0" y="0"/>
                </a:moveTo>
                <a:lnTo>
                  <a:pt x="11549651" y="0"/>
                </a:lnTo>
                <a:lnTo>
                  <a:pt x="11549651" y="11549651"/>
                </a:lnTo>
                <a:lnTo>
                  <a:pt x="0" y="115496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369428">
            <a:off x="-551823" y="6082630"/>
            <a:ext cx="4365707" cy="4405760"/>
          </a:xfrm>
          <a:custGeom>
            <a:avLst/>
            <a:gdLst/>
            <a:ahLst/>
            <a:cxnLst/>
            <a:rect l="l" t="t" r="r" b="b"/>
            <a:pathLst>
              <a:path w="4365707" h="4405760">
                <a:moveTo>
                  <a:pt x="0" y="0"/>
                </a:moveTo>
                <a:lnTo>
                  <a:pt x="4365707" y="0"/>
                </a:lnTo>
                <a:lnTo>
                  <a:pt x="4365707" y="4405760"/>
                </a:lnTo>
                <a:lnTo>
                  <a:pt x="0" y="44057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375918" y="1101179"/>
            <a:ext cx="13536165" cy="8157121"/>
          </a:xfrm>
          <a:custGeom>
            <a:avLst/>
            <a:gdLst/>
            <a:ahLst/>
            <a:cxnLst/>
            <a:rect l="l" t="t" r="r" b="b"/>
            <a:pathLst>
              <a:path w="13536165" h="8157121">
                <a:moveTo>
                  <a:pt x="0" y="0"/>
                </a:moveTo>
                <a:lnTo>
                  <a:pt x="13536164" y="0"/>
                </a:lnTo>
                <a:lnTo>
                  <a:pt x="13536164" y="8157121"/>
                </a:lnTo>
                <a:lnTo>
                  <a:pt x="0" y="81571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663468" y="3619500"/>
            <a:ext cx="10832393" cy="25059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331"/>
              </a:lnSpc>
            </a:pPr>
            <a:r>
              <a:rPr lang="en-US" sz="15236" dirty="0">
                <a:solidFill>
                  <a:srgbClr val="CD4724"/>
                </a:solidFill>
                <a:latin typeface="Fredoka One" panose="02000000000000000000" pitchFamily="2" charset="0"/>
              </a:rPr>
              <a:t>Good job!</a:t>
            </a:r>
          </a:p>
        </p:txBody>
      </p:sp>
      <p:sp>
        <p:nvSpPr>
          <p:cNvPr id="13" name="Freeform 13"/>
          <p:cNvSpPr/>
          <p:nvPr/>
        </p:nvSpPr>
        <p:spPr>
          <a:xfrm>
            <a:off x="14623893" y="0"/>
            <a:ext cx="3987615" cy="4114800"/>
          </a:xfrm>
          <a:custGeom>
            <a:avLst/>
            <a:gdLst/>
            <a:ahLst/>
            <a:cxnLst/>
            <a:rect l="l" t="t" r="r" b="b"/>
            <a:pathLst>
              <a:path w="3987615" h="4114800">
                <a:moveTo>
                  <a:pt x="0" y="0"/>
                </a:moveTo>
                <a:lnTo>
                  <a:pt x="3987615" y="0"/>
                </a:lnTo>
                <a:lnTo>
                  <a:pt x="39876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1" name="applause.wav"/>
          </p:stSnd>
        </p:sndAc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B0DF9-B62F-43B5-9E47-4FC504C65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CC363-2247-41DD-91D6-B5E8930E0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3BB62D-AFC4-4D79-8850-C7A16C6016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30360"/>
            <a:ext cx="18288000" cy="10287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CC64DFF-45C6-41D3-BEDB-554EFB36DC12}"/>
              </a:ext>
            </a:extLst>
          </p:cNvPr>
          <p:cNvSpPr/>
          <p:nvPr/>
        </p:nvSpPr>
        <p:spPr>
          <a:xfrm>
            <a:off x="1981200" y="8770740"/>
            <a:ext cx="15544800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 err="1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.</a:t>
            </a:r>
            <a:r>
              <a:rPr lang="vi-VN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 err="1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240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42FEC3C-3499-1612-8E23-C6D0E7A67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361483" cy="10287000"/>
          </a:xfrm>
          <a:prstGeom prst="rect">
            <a:avLst/>
          </a:prstGeom>
        </p:spPr>
      </p:pic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5241" y="4069007"/>
            <a:ext cx="3831374" cy="3816408"/>
            <a:chOff x="0" y="0"/>
            <a:chExt cx="6502400" cy="6477000"/>
          </a:xfrm>
        </p:grpSpPr>
        <p:sp>
          <p:nvSpPr>
            <p:cNvPr id="3" name="Freeform 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>
                <a:alphaModFix amt="35000"/>
              </a:blip>
              <a:stretch>
                <a:fillRect l="223" r="22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>
                <a:alpha val="3490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7228313" y="4069007"/>
            <a:ext cx="3831374" cy="3816408"/>
            <a:chOff x="0" y="0"/>
            <a:chExt cx="6502400" cy="6477000"/>
          </a:xfrm>
        </p:grpSpPr>
        <p:sp>
          <p:nvSpPr>
            <p:cNvPr id="6" name="Freeform 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223" r="22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AACD892-A664-F54A-7D9D-3DB007855EBA}"/>
              </a:ext>
            </a:extLst>
          </p:cNvPr>
          <p:cNvGrpSpPr/>
          <p:nvPr/>
        </p:nvGrpSpPr>
        <p:grpSpPr>
          <a:xfrm>
            <a:off x="13124420" y="4108054"/>
            <a:ext cx="3760835" cy="3741569"/>
            <a:chOff x="13124420" y="4108054"/>
            <a:chExt cx="3760835" cy="3741569"/>
          </a:xfrm>
        </p:grpSpPr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BF0DF953-CDF0-E1F8-3E51-1BDEC424DF21}"/>
                </a:ext>
              </a:extLst>
            </p:cNvPr>
            <p:cNvSpPr/>
            <p:nvPr/>
          </p:nvSpPr>
          <p:spPr>
            <a:xfrm>
              <a:off x="13124420" y="4108054"/>
              <a:ext cx="3741576" cy="3741569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7C91">
                <a:alpha val="37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7522B273-837C-2F03-B766-4F1FCDB0D92D}"/>
                </a:ext>
              </a:extLst>
            </p:cNvPr>
            <p:cNvSpPr/>
            <p:nvPr/>
          </p:nvSpPr>
          <p:spPr>
            <a:xfrm>
              <a:off x="13143679" y="4219371"/>
              <a:ext cx="3741576" cy="3559126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6">
                <a:alphaModFix amt="18000"/>
              </a:blip>
              <a:stretch>
                <a:fillRect l="223" r="22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11">
            <a:extLst>
              <a:ext uri="{FF2B5EF4-FFF2-40B4-BE49-F238E27FC236}">
                <a16:creationId xmlns:a16="http://schemas.microsoft.com/office/drawing/2014/main" id="{F41D315E-9866-1A69-9298-89D02ECDC100}"/>
              </a:ext>
            </a:extLst>
          </p:cNvPr>
          <p:cNvGrpSpPr/>
          <p:nvPr/>
        </p:nvGrpSpPr>
        <p:grpSpPr>
          <a:xfrm>
            <a:off x="2514600" y="2008803"/>
            <a:ext cx="13041677" cy="1316579"/>
            <a:chOff x="0" y="0"/>
            <a:chExt cx="3377661" cy="252866"/>
          </a:xfrm>
        </p:grpSpPr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51F7CE06-AE40-D5C8-D490-A5299A3AF413}"/>
                </a:ext>
              </a:extLst>
            </p:cNvPr>
            <p:cNvSpPr/>
            <p:nvPr/>
          </p:nvSpPr>
          <p:spPr>
            <a:xfrm>
              <a:off x="0" y="0"/>
              <a:ext cx="3377660" cy="252866"/>
            </a:xfrm>
            <a:custGeom>
              <a:avLst/>
              <a:gdLst/>
              <a:ahLst/>
              <a:cxnLst/>
              <a:rect l="l" t="t" r="r" b="b"/>
              <a:pathLst>
                <a:path w="3377660" h="252866">
                  <a:moveTo>
                    <a:pt x="8452" y="0"/>
                  </a:moveTo>
                  <a:lnTo>
                    <a:pt x="3369209" y="0"/>
                  </a:lnTo>
                  <a:cubicBezTo>
                    <a:pt x="3373877" y="0"/>
                    <a:pt x="3377660" y="3784"/>
                    <a:pt x="3377660" y="8452"/>
                  </a:cubicBezTo>
                  <a:lnTo>
                    <a:pt x="3377660" y="244414"/>
                  </a:lnTo>
                  <a:cubicBezTo>
                    <a:pt x="3377660" y="249082"/>
                    <a:pt x="3373877" y="252866"/>
                    <a:pt x="3369209" y="252866"/>
                  </a:cubicBezTo>
                  <a:lnTo>
                    <a:pt x="8452" y="252866"/>
                  </a:lnTo>
                  <a:cubicBezTo>
                    <a:pt x="3784" y="252866"/>
                    <a:pt x="0" y="249082"/>
                    <a:pt x="0" y="244414"/>
                  </a:cubicBezTo>
                  <a:lnTo>
                    <a:pt x="0" y="8452"/>
                  </a:lnTo>
                  <a:cubicBezTo>
                    <a:pt x="0" y="3784"/>
                    <a:pt x="3784" y="0"/>
                    <a:pt x="8452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FF7C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3">
              <a:extLst>
                <a:ext uri="{FF2B5EF4-FFF2-40B4-BE49-F238E27FC236}">
                  <a16:creationId xmlns:a16="http://schemas.microsoft.com/office/drawing/2014/main" id="{406FFCA1-5DFD-8C8B-AAD2-902E547BCAEA}"/>
                </a:ext>
              </a:extLst>
            </p:cNvPr>
            <p:cNvSpPr txBox="1"/>
            <p:nvPr/>
          </p:nvSpPr>
          <p:spPr>
            <a:xfrm>
              <a:off x="0" y="-47625"/>
              <a:ext cx="3377661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14">
            <a:extLst>
              <a:ext uri="{FF2B5EF4-FFF2-40B4-BE49-F238E27FC236}">
                <a16:creationId xmlns:a16="http://schemas.microsoft.com/office/drawing/2014/main" id="{3760377B-3353-0498-46FE-02AB21CC816E}"/>
              </a:ext>
            </a:extLst>
          </p:cNvPr>
          <p:cNvSpPr txBox="1"/>
          <p:nvPr/>
        </p:nvSpPr>
        <p:spPr>
          <a:xfrm>
            <a:off x="3190486" y="2115659"/>
            <a:ext cx="11903299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26"/>
              </a:lnSpc>
              <a:spcBef>
                <a:spcPct val="0"/>
              </a:spcBef>
            </a:pPr>
            <a:r>
              <a:rPr lang="en-US" sz="8000" dirty="0">
                <a:latin typeface="Architects Daughter"/>
              </a:rPr>
              <a:t>She has long and red hair.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ada sound.wav"/>
          </p:stSnd>
        </p:sndAc>
      </p:transition>
    </mc:Choice>
    <mc:Fallback xmlns="">
      <p:transition spd="slow">
        <p:random/>
        <p:sndAc>
          <p:stSnd>
            <p:snd r:embed="rId7" name="tada sound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A7D7E791-127A-FE06-F27A-A02ED163A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7265"/>
            <a:ext cx="18288000" cy="8844021"/>
          </a:xfrm>
          <a:prstGeom prst="rect">
            <a:avLst/>
          </a:prstGeom>
        </p:spPr>
      </p:pic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1707703"/>
            <a:ext cx="7363932" cy="7335166"/>
            <a:chOff x="0" y="0"/>
            <a:chExt cx="6502400" cy="6477000"/>
          </a:xfrm>
        </p:grpSpPr>
        <p:sp>
          <p:nvSpPr>
            <p:cNvPr id="3" name="Freeform 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223" t="-62" r="223" b="-6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7FC8B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935794" y="2582833"/>
            <a:ext cx="9971206" cy="1486174"/>
            <a:chOff x="0" y="0"/>
            <a:chExt cx="2175070" cy="2528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7FC8B7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153400" y="2939674"/>
            <a:ext cx="974894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6000" dirty="0">
                <a:solidFill>
                  <a:srgbClr val="382A40"/>
                </a:solidFill>
                <a:latin typeface="Architects Daughter"/>
              </a:rPr>
              <a:t>He has long and brown hair. 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935794" y="4760575"/>
            <a:ext cx="9966546" cy="1514702"/>
            <a:chOff x="0" y="0"/>
            <a:chExt cx="2175070" cy="25286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7FC8B7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921388" y="5120426"/>
            <a:ext cx="789791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6000" dirty="0">
                <a:solidFill>
                  <a:srgbClr val="382A40"/>
                </a:solidFill>
                <a:latin typeface="Architects Daughter"/>
              </a:rPr>
              <a:t>He is big and fat. 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7925669" y="6980523"/>
            <a:ext cx="9976671" cy="1514702"/>
            <a:chOff x="0" y="0"/>
            <a:chExt cx="2175070" cy="25286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7FC8B7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930329" y="7378801"/>
            <a:ext cx="9976671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6000" dirty="0">
                <a:solidFill>
                  <a:srgbClr val="382A40"/>
                </a:solidFill>
                <a:latin typeface="Architects Daughter"/>
              </a:rPr>
              <a:t>He has short and brown hair. 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7FC8B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7FC8B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5" name="chimes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1A24CFF-B9F6-F4D7-CC03-8D7657DA1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7265"/>
            <a:ext cx="18288000" cy="884402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772400" y="2332090"/>
            <a:ext cx="10099546" cy="1736916"/>
            <a:chOff x="0" y="-204594"/>
            <a:chExt cx="2298415" cy="457460"/>
          </a:xfrm>
        </p:grpSpPr>
        <p:sp>
          <p:nvSpPr>
            <p:cNvPr id="6" name="Freeform 6"/>
            <p:cNvSpPr/>
            <p:nvPr/>
          </p:nvSpPr>
          <p:spPr>
            <a:xfrm>
              <a:off x="0" y="-204594"/>
              <a:ext cx="2298415" cy="457460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>
                <a:alpha val="34902"/>
              </a:srgbClr>
            </a:solidFill>
            <a:ln w="57150" cap="sq">
              <a:solidFill>
                <a:srgbClr val="7FC8B7">
                  <a:alpha val="34902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772400" y="4745512"/>
            <a:ext cx="10099546" cy="1551054"/>
            <a:chOff x="0" y="0"/>
            <a:chExt cx="2175070" cy="25286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>
                <a:alpha val="34902"/>
              </a:srgbClr>
            </a:solidFill>
            <a:ln w="57150" cap="sq">
              <a:solidFill>
                <a:srgbClr val="7FC8B7">
                  <a:alpha val="34902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772400" y="7179383"/>
            <a:ext cx="10099546" cy="1551054"/>
            <a:chOff x="0" y="0"/>
            <a:chExt cx="2175070" cy="25286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75070" cy="252866"/>
            </a:xfrm>
            <a:custGeom>
              <a:avLst/>
              <a:gdLst/>
              <a:ahLst/>
              <a:cxnLst/>
              <a:rect l="l" t="t" r="r" b="b"/>
              <a:pathLst>
                <a:path w="2175070" h="252866">
                  <a:moveTo>
                    <a:pt x="13124" y="0"/>
                  </a:moveTo>
                  <a:lnTo>
                    <a:pt x="2161946" y="0"/>
                  </a:lnTo>
                  <a:cubicBezTo>
                    <a:pt x="2165427" y="0"/>
                    <a:pt x="2168765" y="1383"/>
                    <a:pt x="2171226" y="3844"/>
                  </a:cubicBezTo>
                  <a:cubicBezTo>
                    <a:pt x="2173688" y="6305"/>
                    <a:pt x="2175070" y="9644"/>
                    <a:pt x="2175070" y="13124"/>
                  </a:cubicBezTo>
                  <a:lnTo>
                    <a:pt x="2175070" y="239741"/>
                  </a:lnTo>
                  <a:cubicBezTo>
                    <a:pt x="2175070" y="246990"/>
                    <a:pt x="2169194" y="252866"/>
                    <a:pt x="2161946" y="252866"/>
                  </a:cubicBezTo>
                  <a:lnTo>
                    <a:pt x="13124" y="252866"/>
                  </a:lnTo>
                  <a:cubicBezTo>
                    <a:pt x="9644" y="252866"/>
                    <a:pt x="6305" y="251483"/>
                    <a:pt x="3844" y="249022"/>
                  </a:cubicBezTo>
                  <a:cubicBezTo>
                    <a:pt x="1383" y="246560"/>
                    <a:pt x="0" y="243222"/>
                    <a:pt x="0" y="239741"/>
                  </a:cubicBezTo>
                  <a:lnTo>
                    <a:pt x="0" y="13124"/>
                  </a:lnTo>
                  <a:cubicBezTo>
                    <a:pt x="0" y="5876"/>
                    <a:pt x="5876" y="0"/>
                    <a:pt x="13124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7FC8B7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2175070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7FC8B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7FC8B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6" name="TextBox 16">
            <a:extLst>
              <a:ext uri="{FF2B5EF4-FFF2-40B4-BE49-F238E27FC236}">
                <a16:creationId xmlns:a16="http://schemas.microsoft.com/office/drawing/2014/main" id="{3A05CA69-5C95-F4B8-277F-37C9D4161D1C}"/>
              </a:ext>
            </a:extLst>
          </p:cNvPr>
          <p:cNvSpPr txBox="1"/>
          <p:nvPr/>
        </p:nvSpPr>
        <p:spPr>
          <a:xfrm>
            <a:off x="7827643" y="7595837"/>
            <a:ext cx="9926957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6000" dirty="0">
                <a:solidFill>
                  <a:srgbClr val="FF0000"/>
                </a:solidFill>
                <a:latin typeface="Architects Daughter"/>
              </a:rPr>
              <a:t>He has short and brown hair. </a:t>
            </a:r>
          </a:p>
        </p:txBody>
      </p:sp>
      <p:sp>
        <p:nvSpPr>
          <p:cNvPr id="37" name="TextBox 8">
            <a:extLst>
              <a:ext uri="{FF2B5EF4-FFF2-40B4-BE49-F238E27FC236}">
                <a16:creationId xmlns:a16="http://schemas.microsoft.com/office/drawing/2014/main" id="{94FC1173-4BA5-18CC-1E70-A47EE1DDD39E}"/>
              </a:ext>
            </a:extLst>
          </p:cNvPr>
          <p:cNvSpPr txBox="1"/>
          <p:nvPr/>
        </p:nvSpPr>
        <p:spPr>
          <a:xfrm>
            <a:off x="7987808" y="2939674"/>
            <a:ext cx="9614392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6000" dirty="0">
                <a:solidFill>
                  <a:srgbClr val="382A40">
                    <a:alpha val="29000"/>
                  </a:srgbClr>
                </a:solidFill>
                <a:latin typeface="Architects Daughter"/>
              </a:rPr>
              <a:t>He has long and brown hair. </a:t>
            </a:r>
          </a:p>
        </p:txBody>
      </p:sp>
      <p:sp>
        <p:nvSpPr>
          <p:cNvPr id="38" name="TextBox 12">
            <a:extLst>
              <a:ext uri="{FF2B5EF4-FFF2-40B4-BE49-F238E27FC236}">
                <a16:creationId xmlns:a16="http://schemas.microsoft.com/office/drawing/2014/main" id="{FBC8C52F-88F8-6135-2113-95FE625931B4}"/>
              </a:ext>
            </a:extLst>
          </p:cNvPr>
          <p:cNvSpPr txBox="1"/>
          <p:nvPr/>
        </p:nvSpPr>
        <p:spPr>
          <a:xfrm>
            <a:off x="8921388" y="5120426"/>
            <a:ext cx="789791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6000" dirty="0">
                <a:solidFill>
                  <a:srgbClr val="382A40">
                    <a:alpha val="29000"/>
                  </a:srgbClr>
                </a:solidFill>
                <a:latin typeface="Architects Daughter"/>
              </a:rPr>
              <a:t>He is big and fat. </a:t>
            </a: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7802A354-9C66-F7CF-F780-55015332088F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1707703"/>
            <a:ext cx="7363932" cy="7335166"/>
            <a:chOff x="0" y="0"/>
            <a:chExt cx="6502400" cy="6477000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3A0CCDE5-CC09-C30B-BD0C-0BC048E4291B}"/>
                </a:ext>
              </a:extLst>
            </p:cNvPr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223" t="-62" r="223" b="-6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208B0024-C8CE-628F-2601-E6FF2B41FD53}"/>
                </a:ext>
              </a:extLst>
            </p:cNvPr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7FC8B7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ada sound.wav"/>
          </p:stSnd>
        </p:sndAc>
      </p:transition>
    </mc:Choice>
    <mc:Fallback xmlns="">
      <p:transition spd="slow">
        <p:random/>
        <p:sndAc>
          <p:stSnd>
            <p:snd r:embed="rId5" name="tada sound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D309188-D21A-5246-4E09-BB0D4C4A1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730" y="723348"/>
            <a:ext cx="18317729" cy="882793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4246479" y="1627855"/>
            <a:ext cx="9469522" cy="1686845"/>
            <a:chOff x="0" y="0"/>
            <a:chExt cx="3377661" cy="2528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77660" cy="252866"/>
            </a:xfrm>
            <a:custGeom>
              <a:avLst/>
              <a:gdLst/>
              <a:ahLst/>
              <a:cxnLst/>
              <a:rect l="l" t="t" r="r" b="b"/>
              <a:pathLst>
                <a:path w="3377660" h="252866">
                  <a:moveTo>
                    <a:pt x="8452" y="0"/>
                  </a:moveTo>
                  <a:lnTo>
                    <a:pt x="3369209" y="0"/>
                  </a:lnTo>
                  <a:cubicBezTo>
                    <a:pt x="3373877" y="0"/>
                    <a:pt x="3377660" y="3784"/>
                    <a:pt x="3377660" y="8452"/>
                  </a:cubicBezTo>
                  <a:lnTo>
                    <a:pt x="3377660" y="244414"/>
                  </a:lnTo>
                  <a:cubicBezTo>
                    <a:pt x="3377660" y="249082"/>
                    <a:pt x="3373877" y="252866"/>
                    <a:pt x="3369209" y="252866"/>
                  </a:cubicBezTo>
                  <a:lnTo>
                    <a:pt x="8452" y="252866"/>
                  </a:lnTo>
                  <a:cubicBezTo>
                    <a:pt x="3784" y="252866"/>
                    <a:pt x="0" y="249082"/>
                    <a:pt x="0" y="244414"/>
                  </a:cubicBezTo>
                  <a:lnTo>
                    <a:pt x="0" y="8452"/>
                  </a:lnTo>
                  <a:cubicBezTo>
                    <a:pt x="0" y="3784"/>
                    <a:pt x="3784" y="0"/>
                    <a:pt x="8452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5788C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377661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489101" y="1915911"/>
            <a:ext cx="11309799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26"/>
              </a:lnSpc>
              <a:spcBef>
                <a:spcPct val="0"/>
              </a:spcBef>
            </a:pPr>
            <a:r>
              <a:rPr lang="en-US" sz="8000" dirty="0">
                <a:solidFill>
                  <a:srgbClr val="382A40"/>
                </a:solidFill>
                <a:latin typeface="Architects Daughter"/>
              </a:rPr>
              <a:t>He is very active.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9500C97-3F6A-F397-0D78-28577DFE51DF}"/>
              </a:ext>
            </a:extLst>
          </p:cNvPr>
          <p:cNvGrpSpPr/>
          <p:nvPr/>
        </p:nvGrpSpPr>
        <p:grpSpPr>
          <a:xfrm>
            <a:off x="10739922" y="4118650"/>
            <a:ext cx="4756904" cy="4756894"/>
            <a:chOff x="10739922" y="4118650"/>
            <a:chExt cx="4756904" cy="4756894"/>
          </a:xfrm>
        </p:grpSpPr>
        <p:sp>
          <p:nvSpPr>
            <p:cNvPr id="7" name="Freeform 7"/>
            <p:cNvSpPr/>
            <p:nvPr/>
          </p:nvSpPr>
          <p:spPr>
            <a:xfrm>
              <a:off x="10739922" y="4118650"/>
              <a:ext cx="4756904" cy="4756894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196F6BB-A58D-0673-D9D3-7E207FB2F34F}"/>
                </a:ext>
              </a:extLst>
            </p:cNvPr>
            <p:cNvSpPr/>
            <p:nvPr/>
          </p:nvSpPr>
          <p:spPr>
            <a:xfrm>
              <a:off x="10884639" y="4280367"/>
              <a:ext cx="4476946" cy="446839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B0A2E4B6-56BA-6EEE-0EDF-8DC0D08025CB}"/>
                </a:ext>
              </a:extLst>
            </p:cNvPr>
            <p:cNvSpPr/>
            <p:nvPr/>
          </p:nvSpPr>
          <p:spPr>
            <a:xfrm>
              <a:off x="11430000" y="4461106"/>
              <a:ext cx="3182982" cy="3772471"/>
            </a:xfrm>
            <a:custGeom>
              <a:avLst/>
              <a:gdLst/>
              <a:ahLst/>
              <a:cxnLst/>
              <a:rect l="l" t="t" r="r" b="b"/>
              <a:pathLst>
                <a:path w="3974288" h="4967860">
                  <a:moveTo>
                    <a:pt x="0" y="0"/>
                  </a:moveTo>
                  <a:lnTo>
                    <a:pt x="3974288" y="0"/>
                  </a:lnTo>
                  <a:lnTo>
                    <a:pt x="3974288" y="4967860"/>
                  </a:lnTo>
                  <a:lnTo>
                    <a:pt x="0" y="49678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6C8430E-FD9E-3440-79CF-A6E1B9B4A93A}"/>
              </a:ext>
            </a:extLst>
          </p:cNvPr>
          <p:cNvGrpSpPr/>
          <p:nvPr/>
        </p:nvGrpSpPr>
        <p:grpSpPr>
          <a:xfrm>
            <a:off x="2786436" y="4118650"/>
            <a:ext cx="4756904" cy="4756894"/>
            <a:chOff x="2786436" y="4118650"/>
            <a:chExt cx="4756904" cy="4756894"/>
          </a:xfrm>
        </p:grpSpPr>
        <p:sp>
          <p:nvSpPr>
            <p:cNvPr id="4" name="Freeform 4"/>
            <p:cNvSpPr/>
            <p:nvPr/>
          </p:nvSpPr>
          <p:spPr>
            <a:xfrm>
              <a:off x="2786436" y="4118650"/>
              <a:ext cx="4756904" cy="4756894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930009E-C0B3-0F22-42AB-824F3B7EECDC}"/>
                </a:ext>
              </a:extLst>
            </p:cNvPr>
            <p:cNvSpPr/>
            <p:nvPr/>
          </p:nvSpPr>
          <p:spPr>
            <a:xfrm>
              <a:off x="2926415" y="4256502"/>
              <a:ext cx="4476946" cy="446839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C6038291-E89A-873C-9457-88DF92638355}"/>
                </a:ext>
              </a:extLst>
            </p:cNvPr>
            <p:cNvSpPr/>
            <p:nvPr/>
          </p:nvSpPr>
          <p:spPr>
            <a:xfrm>
              <a:off x="3352800" y="4697262"/>
              <a:ext cx="3203443" cy="3580935"/>
            </a:xfrm>
            <a:custGeom>
              <a:avLst/>
              <a:gdLst/>
              <a:ahLst/>
              <a:cxnLst/>
              <a:rect l="l" t="t" r="r" b="b"/>
              <a:pathLst>
                <a:path w="3784764" h="4439606">
                  <a:moveTo>
                    <a:pt x="0" y="0"/>
                  </a:moveTo>
                  <a:lnTo>
                    <a:pt x="3784764" y="0"/>
                  </a:lnTo>
                  <a:lnTo>
                    <a:pt x="3784764" y="4439605"/>
                  </a:lnTo>
                  <a:lnTo>
                    <a:pt x="0" y="4439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6" name="chimes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2774</TotalTime>
  <Words>730</Words>
  <Application>Microsoft Office PowerPoint</Application>
  <PresentationFormat>Custom</PresentationFormat>
  <Paragraphs>189</Paragraphs>
  <Slides>51</Slides>
  <Notes>22</Notes>
  <HiddenSlides>0</HiddenSlides>
  <MMClips>31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7" baseType="lpstr">
      <vt:lpstr>Smile Font</vt:lpstr>
      <vt:lpstr>MTD Cheese Sauce</vt:lpstr>
      <vt:lpstr>Public Sans Bold</vt:lpstr>
      <vt:lpstr>Aharoni</vt:lpstr>
      <vt:lpstr>Architects Daughter</vt:lpstr>
      <vt:lpstr>Margin</vt:lpstr>
      <vt:lpstr>Times New Roman</vt:lpstr>
      <vt:lpstr>Calibri</vt:lpstr>
      <vt:lpstr>MTD Feliz en Vista</vt:lpstr>
      <vt:lpstr>Arimo Bold</vt:lpstr>
      <vt:lpstr>Arial</vt:lpstr>
      <vt:lpstr>Congenial</vt:lpstr>
      <vt:lpstr>Abadi</vt:lpstr>
      <vt:lpstr>Fredoka One</vt:lpstr>
      <vt:lpstr>Josefin Slab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STD_NGOC</cp:lastModifiedBy>
  <cp:revision>56</cp:revision>
  <dcterms:created xsi:type="dcterms:W3CDTF">2006-08-16T00:00:00Z</dcterms:created>
  <dcterms:modified xsi:type="dcterms:W3CDTF">2024-11-07T18:53:14Z</dcterms:modified>
  <dc:identifier>DAF2SKbqxMw</dc:identifier>
</cp:coreProperties>
</file>