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407" r:id="rId2"/>
    <p:sldId id="258" r:id="rId3"/>
    <p:sldId id="262" r:id="rId4"/>
    <p:sldId id="404" r:id="rId5"/>
    <p:sldId id="268" r:id="rId6"/>
    <p:sldId id="392" r:id="rId7"/>
    <p:sldId id="256" r:id="rId8"/>
    <p:sldId id="393" r:id="rId9"/>
    <p:sldId id="403" r:id="rId10"/>
    <p:sldId id="395" r:id="rId11"/>
    <p:sldId id="394" r:id="rId12"/>
    <p:sldId id="405" r:id="rId13"/>
    <p:sldId id="396" r:id="rId14"/>
    <p:sldId id="402" r:id="rId15"/>
  </p:sldIdLst>
  <p:sldSz cx="9144000" cy="5143500" type="screen16x9"/>
  <p:notesSz cx="6858000" cy="9144000"/>
  <p:embeddedFontLst>
    <p:embeddedFont>
      <p:font typeface="Fredoka One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Fira Sans Condensed Medium" panose="020B0604020202020204" charset="0"/>
      <p:regular r:id="rId26"/>
      <p:bold r:id="rId27"/>
      <p:italic r:id="rId28"/>
      <p:boldItalic r:id="rId29"/>
    </p:embeddedFont>
    <p:embeddedFont>
      <p:font typeface="PT Sans" panose="020B0604020202020204" charset="0"/>
      <p:regular r:id="rId30"/>
      <p:bold r:id="rId31"/>
      <p:italic r:id="rId32"/>
      <p:boldItalic r:id="rId33"/>
    </p:embeddedFont>
    <p:embeddedFont>
      <p:font typeface="Sport Day" panose="020B0604020202020204" charset="0"/>
      <p:bold r:id="rId34"/>
    </p:embeddedFont>
    <p:embeddedFont>
      <p:font typeface="High Tower Text" panose="02040502050506030303" pitchFamily="18" charset="0"/>
      <p:regular r:id="rId35"/>
      <p:italic r:id="rId36"/>
    </p:embeddedFont>
    <p:embeddedFont>
      <p:font typeface="Hind" panose="020B0604020202020204" charset="0"/>
      <p:regular r:id="rId37"/>
      <p:bold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FE"/>
    <a:srgbClr val="6EC4FE"/>
    <a:srgbClr val="129EFE"/>
    <a:srgbClr val="2DC8FF"/>
    <a:srgbClr val="F19A1B"/>
    <a:srgbClr val="F6D300"/>
    <a:srgbClr val="FCFC1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0CACB-D009-479A-B2A7-63A68ECBE262}">
  <a:tblStyle styleId="{AB30CACB-D009-479A-B2A7-63A68ECBE2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82551" autoAdjust="0"/>
  </p:normalViewPr>
  <p:slideViewPr>
    <p:cSldViewPr snapToGrid="0">
      <p:cViewPr varScale="1">
        <p:scale>
          <a:sx n="75" d="100"/>
          <a:sy n="75" d="100"/>
        </p:scale>
        <p:origin x="115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bleStyles" Target="tableStyles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29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teams. Invite each team to go to the board and role play using the given conversation Encourage pupils to practise speaking English. Give points to the teams.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7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33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4 groups. Ask them to stand on 4 lines.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Say a sentense to the first pupil at each line. 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 P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upils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speak quietly one by one. The one at the back of each line has to say the sentence out loud. 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 Give points to the groups who can make it well.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 pupils practise speaking English.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3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>
            <a:spLocks noGrp="1"/>
          </p:cNvSpPr>
          <p:nvPr>
            <p:ph type="ctrTitle"/>
          </p:nvPr>
        </p:nvSpPr>
        <p:spPr>
          <a:xfrm>
            <a:off x="722400" y="348473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2"/>
          <p:cNvSpPr txBox="1">
            <a:spLocks noGrp="1"/>
          </p:cNvSpPr>
          <p:nvPr>
            <p:ph type="subTitle" idx="1"/>
          </p:nvPr>
        </p:nvSpPr>
        <p:spPr>
          <a:xfrm>
            <a:off x="910383" y="2027600"/>
            <a:ext cx="2709600" cy="1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2"/>
          <p:cNvSpPr/>
          <p:nvPr/>
        </p:nvSpPr>
        <p:spPr>
          <a:xfrm rot="-6214461">
            <a:off x="7743182" y="1665164"/>
            <a:ext cx="1069223" cy="378152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2"/>
          <p:cNvSpPr/>
          <p:nvPr/>
        </p:nvSpPr>
        <p:spPr>
          <a:xfrm rot="-6214461">
            <a:off x="8198383" y="-41446"/>
            <a:ext cx="553994" cy="56507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 rot="-6214461">
            <a:off x="8449755" y="1085667"/>
            <a:ext cx="696625" cy="543548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 rot="-6214461">
            <a:off x="8556543" y="512374"/>
            <a:ext cx="938273" cy="43102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2"/>
          <p:cNvSpPr/>
          <p:nvPr/>
        </p:nvSpPr>
        <p:spPr>
          <a:xfrm rot="-6214461">
            <a:off x="8352996" y="100131"/>
            <a:ext cx="721858" cy="408300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"/>
          <p:cNvSpPr/>
          <p:nvPr/>
        </p:nvSpPr>
        <p:spPr>
          <a:xfrm>
            <a:off x="958501" y="431184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958501" y="46770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1848005" y="361238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596965" y="38500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"/>
          <p:cNvSpPr/>
          <p:nvPr/>
        </p:nvSpPr>
        <p:spPr>
          <a:xfrm>
            <a:off x="-197400" y="4177765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2"/>
          <p:cNvSpPr/>
          <p:nvPr/>
        </p:nvSpPr>
        <p:spPr>
          <a:xfrm rot="-5216220">
            <a:off x="-16952" y="148598"/>
            <a:ext cx="553953" cy="565015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2"/>
          <p:cNvSpPr/>
          <p:nvPr/>
        </p:nvSpPr>
        <p:spPr>
          <a:xfrm rot="-5216220">
            <a:off x="61816" y="784749"/>
            <a:ext cx="403951" cy="44084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2"/>
          <p:cNvSpPr/>
          <p:nvPr/>
        </p:nvSpPr>
        <p:spPr>
          <a:xfrm rot="-5216220">
            <a:off x="744671" y="-46010"/>
            <a:ext cx="256989" cy="280370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"/>
          <p:cNvSpPr/>
          <p:nvPr/>
        </p:nvSpPr>
        <p:spPr>
          <a:xfrm>
            <a:off x="7876158" y="41281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2"/>
          <p:cNvSpPr/>
          <p:nvPr/>
        </p:nvSpPr>
        <p:spPr>
          <a:xfrm>
            <a:off x="7534919" y="44619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2"/>
          <p:cNvSpPr/>
          <p:nvPr/>
        </p:nvSpPr>
        <p:spPr>
          <a:xfrm>
            <a:off x="7438543" y="367538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2"/>
          <p:cNvSpPr/>
          <p:nvPr/>
        </p:nvSpPr>
        <p:spPr>
          <a:xfrm>
            <a:off x="8222433" y="44516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6" r:id="rId6"/>
    <p:sldLayoutId id="2147483668" r:id="rId7"/>
    <p:sldLayoutId id="2147483673" r:id="rId8"/>
    <p:sldLayoutId id="2147483678" r:id="rId9"/>
    <p:sldLayoutId id="2147483679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68" y="2418701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3745734" y="2418701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3139769" y="1110651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7292" y="3005228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B0604020202020204" charset="0"/>
              </a:rPr>
              <a:t>6</a:t>
            </a:r>
            <a:endParaRPr lang="en-GB" sz="2800" dirty="0"/>
          </a:p>
        </p:txBody>
      </p:sp>
      <p:sp>
        <p:nvSpPr>
          <p:cNvPr id="9" name="Google Shape;716;p38"/>
          <p:cNvSpPr txBox="1">
            <a:spLocks noGrp="1"/>
          </p:cNvSpPr>
          <p:nvPr>
            <p:ph type="ctrTitle"/>
          </p:nvPr>
        </p:nvSpPr>
        <p:spPr>
          <a:xfrm>
            <a:off x="0" y="-53676"/>
            <a:ext cx="7007166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High Tower Text" panose="02040502050506030303" pitchFamily="18" charset="0"/>
              </a:rPr>
              <a:t>Quang Trung Primary School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655" y="3757528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High Tower Text" panose="02040502050506030303" pitchFamily="18" charset="0"/>
              </a:rPr>
              <a:t>Teacher: DuongThi Bich Ngoc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662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09471" y="752438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46953" y="2099738"/>
            <a:ext cx="6064535" cy="1972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Project</a:t>
            </a:r>
            <a:endParaRPr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36" y="2004579"/>
            <a:ext cx="5467350" cy="283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5565" y="1330037"/>
            <a:ext cx="286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19A1B"/>
                </a:solidFill>
              </a:rPr>
              <a:t>My pupil card</a:t>
            </a:r>
            <a:endParaRPr lang="en-GB" sz="2800" b="1" dirty="0">
              <a:solidFill>
                <a:srgbClr val="F19A1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80" y="257175"/>
            <a:ext cx="2352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08B90B-3DAF-4F2F-803F-627280585C41}"/>
              </a:ext>
            </a:extLst>
          </p:cNvPr>
          <p:cNvSpPr/>
          <p:nvPr/>
        </p:nvSpPr>
        <p:spPr>
          <a:xfrm>
            <a:off x="1510747" y="829089"/>
            <a:ext cx="6122505" cy="348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D0A080-59CF-4D7A-838B-BE692131E181}"/>
              </a:ext>
            </a:extLst>
          </p:cNvPr>
          <p:cNvSpPr/>
          <p:nvPr/>
        </p:nvSpPr>
        <p:spPr>
          <a:xfrm>
            <a:off x="1802296" y="1736035"/>
            <a:ext cx="1603513" cy="1842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301D6-08AF-4C33-9446-2584AD463EAB}"/>
              </a:ext>
            </a:extLst>
          </p:cNvPr>
          <p:cNvSpPr/>
          <p:nvPr/>
        </p:nvSpPr>
        <p:spPr>
          <a:xfrm>
            <a:off x="1704991" y="1736035"/>
            <a:ext cx="17981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Pupil’s </a:t>
            </a:r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photo/</a:t>
            </a:r>
          </a:p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524AF-98B1-4719-A64E-82040DFEAA6D}"/>
              </a:ext>
            </a:extLst>
          </p:cNvPr>
          <p:cNvSpPr/>
          <p:nvPr/>
        </p:nvSpPr>
        <p:spPr>
          <a:xfrm>
            <a:off x="3476608" y="1689868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Name:_____________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B1ADE-213A-482D-81E2-E3E5129D793B}"/>
              </a:ext>
            </a:extLst>
          </p:cNvPr>
          <p:cNvSpPr/>
          <p:nvPr/>
        </p:nvSpPr>
        <p:spPr>
          <a:xfrm>
            <a:off x="3498573" y="2310140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Class:_____________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EEBC2-C227-490A-805A-EBEC7357307F}"/>
              </a:ext>
            </a:extLst>
          </p:cNvPr>
          <p:cNvSpPr/>
          <p:nvPr/>
        </p:nvSpPr>
        <p:spPr>
          <a:xfrm>
            <a:off x="3498573" y="2905589"/>
            <a:ext cx="4350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School:____________</a:t>
            </a:r>
          </a:p>
        </p:txBody>
      </p:sp>
    </p:spTree>
    <p:extLst>
      <p:ext uri="{BB962C8B-B14F-4D97-AF65-F5344CB8AC3E}">
        <p14:creationId xmlns:p14="http://schemas.microsoft.com/office/powerpoint/2010/main" val="14872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C62F-5404-4423-A8E2-659528CB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38" y="2204096"/>
            <a:ext cx="7420470" cy="1863600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Fun corner and </a:t>
            </a:r>
            <a:r>
              <a:rPr lang="en-US" sz="6600" dirty="0" smtClean="0">
                <a:solidFill>
                  <a:srgbClr val="FF0000"/>
                </a:solidFill>
              </a:rPr>
              <a:t>wrap-up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0A0BCCC-7DCE-4FF5-81EC-38AA2C384C5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070300" y="639133"/>
            <a:ext cx="5003400" cy="1278336"/>
          </a:xfrm>
        </p:spPr>
        <p:txBody>
          <a:bodyPr/>
          <a:lstStyle/>
          <a:p>
            <a:r>
              <a:rPr lang="en-US" sz="9500" dirty="0" smtClean="0"/>
              <a:t>5</a:t>
            </a:r>
            <a:endParaRPr lang="en-US" sz="9500" dirty="0"/>
          </a:p>
        </p:txBody>
      </p:sp>
    </p:spTree>
    <p:extLst>
      <p:ext uri="{BB962C8B-B14F-4D97-AF65-F5344CB8AC3E}">
        <p14:creationId xmlns:p14="http://schemas.microsoft.com/office/powerpoint/2010/main" val="7348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52E5-C4EC-4B4D-AB47-4AE41507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792" y="142635"/>
            <a:ext cx="4114664" cy="9417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Role 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3ABC6-8811-48F4-85EB-CC328CB1F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315" y="1614559"/>
            <a:ext cx="2709600" cy="671481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Hi, I’m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004D49-F940-4B4A-8E4B-6065ADD16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11017"/>
            <a:ext cx="3362325" cy="6842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Game time!!!</a:t>
            </a:r>
          </a:p>
        </p:txBody>
      </p:sp>
      <p:sp>
        <p:nvSpPr>
          <p:cNvPr id="53" name="Google Shape;625;p36">
            <a:extLst>
              <a:ext uri="{FF2B5EF4-FFF2-40B4-BE49-F238E27FC236}">
                <a16:creationId xmlns:a16="http://schemas.microsoft.com/office/drawing/2014/main" id="{A8757F12-D17C-4AB0-9F73-AECBD0102D34}"/>
              </a:ext>
            </a:extLst>
          </p:cNvPr>
          <p:cNvSpPr/>
          <p:nvPr/>
        </p:nvSpPr>
        <p:spPr>
          <a:xfrm>
            <a:off x="6969250" y="1700373"/>
            <a:ext cx="297448" cy="332871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26;p36">
            <a:extLst>
              <a:ext uri="{FF2B5EF4-FFF2-40B4-BE49-F238E27FC236}">
                <a16:creationId xmlns:a16="http://schemas.microsoft.com/office/drawing/2014/main" id="{C3E25000-A3B5-41B6-AA20-7D884C71291C}"/>
              </a:ext>
            </a:extLst>
          </p:cNvPr>
          <p:cNvSpPr/>
          <p:nvPr/>
        </p:nvSpPr>
        <p:spPr>
          <a:xfrm rot="483014">
            <a:off x="7141606" y="2042709"/>
            <a:ext cx="217956" cy="243903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ubtitle 2">
            <a:extLst>
              <a:ext uri="{FF2B5EF4-FFF2-40B4-BE49-F238E27FC236}">
                <a16:creationId xmlns:a16="http://schemas.microsoft.com/office/drawing/2014/main" id="{1A381FBA-56A7-4A07-8431-A6B0A84FB00A}"/>
              </a:ext>
            </a:extLst>
          </p:cNvPr>
          <p:cNvSpPr txBox="1">
            <a:spLocks/>
          </p:cNvSpPr>
          <p:nvPr/>
        </p:nvSpPr>
        <p:spPr>
          <a:xfrm>
            <a:off x="1793994" y="2805852"/>
            <a:ext cx="4668065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Fine, thank you.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9CEB251F-364B-4B99-A88B-FE5FF6398224}"/>
              </a:ext>
            </a:extLst>
          </p:cNvPr>
          <p:cNvSpPr txBox="1">
            <a:spLocks/>
          </p:cNvSpPr>
          <p:nvPr/>
        </p:nvSpPr>
        <p:spPr>
          <a:xfrm>
            <a:off x="4841043" y="3427119"/>
            <a:ext cx="2977067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Goodbye. </a:t>
            </a:r>
          </a:p>
        </p:txBody>
      </p:sp>
      <p:sp>
        <p:nvSpPr>
          <p:cNvPr id="115" name="Subtitle 2">
            <a:extLst>
              <a:ext uri="{FF2B5EF4-FFF2-40B4-BE49-F238E27FC236}">
                <a16:creationId xmlns:a16="http://schemas.microsoft.com/office/drawing/2014/main" id="{F20F37C2-006D-4D6A-A89F-A1E4D346E179}"/>
              </a:ext>
            </a:extLst>
          </p:cNvPr>
          <p:cNvSpPr txBox="1">
            <a:spLocks/>
          </p:cNvSpPr>
          <p:nvPr/>
        </p:nvSpPr>
        <p:spPr>
          <a:xfrm>
            <a:off x="4454708" y="1206631"/>
            <a:ext cx="3113741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Hello, I’m …</a:t>
            </a: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574E636C-E0D8-4DB9-8143-9B4E2D6E66BC}"/>
              </a:ext>
            </a:extLst>
          </p:cNvPr>
          <p:cNvSpPr txBox="1">
            <a:spLocks/>
          </p:cNvSpPr>
          <p:nvPr/>
        </p:nvSpPr>
        <p:spPr>
          <a:xfrm>
            <a:off x="4027983" y="2164432"/>
            <a:ext cx="3665703" cy="91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How are you?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78174ACB-83F0-4161-B0B1-01E480F52C69}"/>
              </a:ext>
            </a:extLst>
          </p:cNvPr>
          <p:cNvSpPr txBox="1">
            <a:spLocks/>
          </p:cNvSpPr>
          <p:nvPr/>
        </p:nvSpPr>
        <p:spPr>
          <a:xfrm>
            <a:off x="1789369" y="3683915"/>
            <a:ext cx="2977067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Bye.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0F5D5-D66C-44A4-8F18-B3A8BBDEC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7" y="2120545"/>
            <a:ext cx="1612388" cy="290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DFE6C-821C-4F11-A11B-1C6698AB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00208" y="2120545"/>
            <a:ext cx="18581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3" grpId="0"/>
      <p:bldP spid="114" grpId="0"/>
      <p:bldP spid="115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805352" y="2506163"/>
            <a:ext cx="235956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et’s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write.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202868" y="2284962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 smtClean="0"/>
              <a:t>ontents </a:t>
            </a:r>
            <a:endParaRPr sz="36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423263" y="1508323"/>
            <a:ext cx="2074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arm-up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189995" y="1306673"/>
            <a:ext cx="798733" cy="987958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071407" y="1520353"/>
            <a:ext cx="3461881" cy="85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ead and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circle.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462361" y="1282588"/>
            <a:ext cx="496158" cy="97128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335739" y="24997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roject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785091" y="2231551"/>
            <a:ext cx="550648" cy="1114118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28" name="Google Shape;714;p38">
            <a:extLst>
              <a:ext uri="{FF2B5EF4-FFF2-40B4-BE49-F238E27FC236}">
                <a16:creationId xmlns:a16="http://schemas.microsoft.com/office/drawing/2014/main" id="{31FF25DE-80CA-4EF4-B8F8-36A04E059E77}"/>
              </a:ext>
            </a:extLst>
          </p:cNvPr>
          <p:cNvSpPr txBox="1">
            <a:spLocks/>
          </p:cNvSpPr>
          <p:nvPr/>
        </p:nvSpPr>
        <p:spPr>
          <a:xfrm>
            <a:off x="3666741" y="3077510"/>
            <a:ext cx="411444" cy="100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 </a:t>
            </a:r>
            <a:endParaRPr lang="en" dirty="0"/>
          </a:p>
        </p:txBody>
      </p:sp>
      <p:sp>
        <p:nvSpPr>
          <p:cNvPr id="29" name="Google Shape;722;p38">
            <a:extLst>
              <a:ext uri="{FF2B5EF4-FFF2-40B4-BE49-F238E27FC236}">
                <a16:creationId xmlns:a16="http://schemas.microsoft.com/office/drawing/2014/main" id="{B5F03CD6-E617-4E93-A3C5-A561A6B52931}"/>
              </a:ext>
            </a:extLst>
          </p:cNvPr>
          <p:cNvSpPr txBox="1">
            <a:spLocks/>
          </p:cNvSpPr>
          <p:nvPr/>
        </p:nvSpPr>
        <p:spPr>
          <a:xfrm>
            <a:off x="3907906" y="3323351"/>
            <a:ext cx="3647528" cy="111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Fun corner and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wrap-up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211260" y="1798722"/>
            <a:ext cx="4721480" cy="1431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W</a:t>
            </a:r>
            <a:r>
              <a:rPr lang="en" sz="6600" dirty="0" smtClean="0">
                <a:solidFill>
                  <a:srgbClr val="FF0000"/>
                </a:solidFill>
              </a:rPr>
              <a:t>arm-up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962849" y="29448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2" name="Google Shape;752;p42"/>
          <p:cNvSpPr txBox="1">
            <a:spLocks noGrp="1"/>
          </p:cNvSpPr>
          <p:nvPr>
            <p:ph type="subTitle" idx="1"/>
          </p:nvPr>
        </p:nvSpPr>
        <p:spPr>
          <a:xfrm>
            <a:off x="2211260" y="3463850"/>
            <a:ext cx="472148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b="1" dirty="0">
                <a:solidFill>
                  <a:srgbClr val="0C0C0C"/>
                </a:solidFill>
              </a:rPr>
              <a:t>Let’s chant!</a:t>
            </a:r>
            <a:endParaRPr sz="5400" b="1" dirty="0">
              <a:solidFill>
                <a:srgbClr val="0C0C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11111"/>
          <a:stretch/>
        </p:blipFill>
        <p:spPr>
          <a:xfrm>
            <a:off x="0" y="9525"/>
            <a:ext cx="1049867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1322"/>
          <a:stretch/>
        </p:blipFill>
        <p:spPr>
          <a:xfrm>
            <a:off x="1842757" y="105608"/>
            <a:ext cx="6798404" cy="4941807"/>
          </a:xfrm>
          <a:prstGeom prst="rect">
            <a:avLst/>
          </a:prstGeom>
        </p:spPr>
      </p:pic>
      <p:pic>
        <p:nvPicPr>
          <p:cNvPr id="13" name="Track 014">
            <a:hlinkClick r:id="" action="ppaction://media"/>
            <a:extLst>
              <a:ext uri="{FF2B5EF4-FFF2-40B4-BE49-F238E27FC236}">
                <a16:creationId xmlns:a16="http://schemas.microsoft.com/office/drawing/2014/main" id="{F34EB69D-1760-4783-BF5A-3237811872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9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267" y="431550"/>
            <a:ext cx="507936" cy="507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13BC47-2FFF-4EDC-9E03-1DF06E241F13}"/>
              </a:ext>
            </a:extLst>
          </p:cNvPr>
          <p:cNvSpPr/>
          <p:nvPr/>
        </p:nvSpPr>
        <p:spPr>
          <a:xfrm>
            <a:off x="3827862" y="176363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9E179-9BC1-4B22-978A-B99E3917F8D6}"/>
              </a:ext>
            </a:extLst>
          </p:cNvPr>
          <p:cNvSpPr/>
          <p:nvPr/>
        </p:nvSpPr>
        <p:spPr>
          <a:xfrm>
            <a:off x="3827862" y="529757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03EB2-7983-4CCB-B62C-57A8C41D8723}"/>
              </a:ext>
            </a:extLst>
          </p:cNvPr>
          <p:cNvSpPr/>
          <p:nvPr/>
        </p:nvSpPr>
        <p:spPr>
          <a:xfrm>
            <a:off x="4013777" y="835097"/>
            <a:ext cx="476250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22A92-9A18-4B61-B3FA-33B219BA3F02}"/>
              </a:ext>
            </a:extLst>
          </p:cNvPr>
          <p:cNvSpPr/>
          <p:nvPr/>
        </p:nvSpPr>
        <p:spPr>
          <a:xfrm>
            <a:off x="4903275" y="1901243"/>
            <a:ext cx="357814" cy="238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2377C-D01F-47E2-87C2-1F88EB1BC5C2}"/>
              </a:ext>
            </a:extLst>
          </p:cNvPr>
          <p:cNvSpPr/>
          <p:nvPr/>
        </p:nvSpPr>
        <p:spPr>
          <a:xfrm>
            <a:off x="5191575" y="2198333"/>
            <a:ext cx="422022" cy="2321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FEB749-B6D4-4A9D-86A2-1626667E90C3}"/>
              </a:ext>
            </a:extLst>
          </p:cNvPr>
          <p:cNvSpPr/>
          <p:nvPr/>
        </p:nvSpPr>
        <p:spPr>
          <a:xfrm>
            <a:off x="5007639" y="2493698"/>
            <a:ext cx="417525" cy="25260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E554B0-CFBE-437E-AA57-961BCF58289B}"/>
              </a:ext>
            </a:extLst>
          </p:cNvPr>
          <p:cNvSpPr/>
          <p:nvPr/>
        </p:nvSpPr>
        <p:spPr>
          <a:xfrm>
            <a:off x="5007639" y="2848028"/>
            <a:ext cx="417525" cy="2526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34419" y="240482"/>
            <a:ext cx="186538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375688" y="2051529"/>
            <a:ext cx="6064535" cy="296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R</a:t>
            </a:r>
            <a:r>
              <a:rPr lang="en" sz="6600" dirty="0">
                <a:solidFill>
                  <a:srgbClr val="FF0000"/>
                </a:solidFill>
              </a:rPr>
              <a:t>ead and </a:t>
            </a:r>
            <a:r>
              <a:rPr lang="en" sz="6600" dirty="0" smtClean="0">
                <a:solidFill>
                  <a:srgbClr val="FF0000"/>
                </a:solidFill>
              </a:rPr>
              <a:t>circle.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D5AA15-1336-4FC4-90C1-C3FE1D1CF0C8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0AFDD9-D3F4-4A0F-A1EB-E6723E76F28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6A7E7F-EF41-4298-8CEB-9E03F262A233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5889D-B681-453A-82AE-24FE4FECD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6" b="25481"/>
          <a:stretch/>
        </p:blipFill>
        <p:spPr>
          <a:xfrm>
            <a:off x="0" y="1269874"/>
            <a:ext cx="9144000" cy="27050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F1008A-42B5-49A6-AE34-7A5BE9DF215D}"/>
              </a:ext>
            </a:extLst>
          </p:cNvPr>
          <p:cNvSpPr/>
          <p:nvPr/>
        </p:nvSpPr>
        <p:spPr>
          <a:xfrm>
            <a:off x="5751874" y="1974482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934181-4073-41D2-BCDF-B71B7FE38D1D}"/>
              </a:ext>
            </a:extLst>
          </p:cNvPr>
          <p:cNvSpPr/>
          <p:nvPr/>
        </p:nvSpPr>
        <p:spPr>
          <a:xfrm>
            <a:off x="3773271" y="249291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9BF26E-D267-4F2A-B04A-8D9FF014F9A2}"/>
              </a:ext>
            </a:extLst>
          </p:cNvPr>
          <p:cNvSpPr/>
          <p:nvPr/>
        </p:nvSpPr>
        <p:spPr>
          <a:xfrm>
            <a:off x="3773271" y="3011425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1F2A5D-2FC2-4F65-9513-58295BD32742}"/>
              </a:ext>
            </a:extLst>
          </p:cNvPr>
          <p:cNvSpPr/>
          <p:nvPr/>
        </p:nvSpPr>
        <p:spPr>
          <a:xfrm>
            <a:off x="5759494" y="3470367"/>
            <a:ext cx="472440" cy="487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162250" y="2263140"/>
            <a:ext cx="6602530" cy="1417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" sz="6600" dirty="0">
                <a:solidFill>
                  <a:srgbClr val="FF0000"/>
                </a:solidFill>
              </a:rPr>
              <a:t>et’s </a:t>
            </a:r>
            <a:r>
              <a:rPr lang="en" sz="6600" dirty="0" smtClean="0">
                <a:solidFill>
                  <a:srgbClr val="FF0000"/>
                </a:solidFill>
              </a:rPr>
              <a:t>write.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3272790" y="726690"/>
            <a:ext cx="2598420" cy="153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dirty="0" smtClean="0"/>
              <a:t>3</a:t>
            </a:r>
            <a:endParaRPr sz="9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430EE4-9385-401E-8E28-03D1B713ABCD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92DCD-184A-4E70-AD11-D409B2424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7" t="29079" r="39993" b="18068"/>
          <a:stretch/>
        </p:blipFill>
        <p:spPr>
          <a:xfrm>
            <a:off x="1461173" y="880211"/>
            <a:ext cx="6750755" cy="3913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C9E22-CF63-4CB8-B7FF-ABEA945C6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231" y="2613963"/>
            <a:ext cx="3282294" cy="83040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E66BEBF-7134-452C-B81B-0D0B0537083B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3607177" y="3934853"/>
            <a:ext cx="1667327" cy="720842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Bye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28" y="-10261"/>
            <a:ext cx="3407023" cy="8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C180-9F8E-438E-A118-6B9F326D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00" y="451930"/>
            <a:ext cx="4696800" cy="768900"/>
          </a:xfrm>
        </p:spPr>
        <p:txBody>
          <a:bodyPr/>
          <a:lstStyle/>
          <a:p>
            <a:r>
              <a:rPr lang="en-US" sz="5400" dirty="0">
                <a:solidFill>
                  <a:srgbClr val="002060"/>
                </a:solidFill>
              </a:rPr>
              <a:t>Game time!!!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A22A15-DCB3-490B-91B7-A5AF2FA6226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8248" y="1298627"/>
            <a:ext cx="8749200" cy="468069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C</a:t>
            </a:r>
            <a:r>
              <a:rPr lang="en-US" sz="6000" dirty="0" smtClean="0">
                <a:solidFill>
                  <a:srgbClr val="FF0000"/>
                </a:solidFill>
              </a:rPr>
              <a:t>hinese whispers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07" r="2525"/>
          <a:stretch/>
        </p:blipFill>
        <p:spPr>
          <a:xfrm>
            <a:off x="2336800" y="2173588"/>
            <a:ext cx="3872089" cy="24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225</Words>
  <Application>Microsoft Office PowerPoint</Application>
  <PresentationFormat>On-screen Show (16:9)</PresentationFormat>
  <Paragraphs>51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Fredoka One</vt:lpstr>
      <vt:lpstr>Montserrat</vt:lpstr>
      <vt:lpstr>Fira Sans Extra Condensed Medium</vt:lpstr>
      <vt:lpstr>Arial</vt:lpstr>
      <vt:lpstr>Fira Sans Condensed Medium</vt:lpstr>
      <vt:lpstr>PT Sans</vt:lpstr>
      <vt:lpstr>Sport Day</vt:lpstr>
      <vt:lpstr>High Tower Text</vt:lpstr>
      <vt:lpstr>Hind</vt:lpstr>
      <vt:lpstr>Comic Sans MS</vt:lpstr>
      <vt:lpstr>Taller de Aprendizaje con Tonos Pastel by Slidesgo</vt:lpstr>
      <vt:lpstr>Quang Trung Primary School</vt:lpstr>
      <vt:lpstr>Let’s write.</vt:lpstr>
      <vt:lpstr>Warm-up</vt:lpstr>
      <vt:lpstr>PowerPoint Presentation</vt:lpstr>
      <vt:lpstr>2</vt:lpstr>
      <vt:lpstr>PowerPoint Presentation</vt:lpstr>
      <vt:lpstr>Let’s write.</vt:lpstr>
      <vt:lpstr>PowerPoint Presentation</vt:lpstr>
      <vt:lpstr>Game time!!!</vt:lpstr>
      <vt:lpstr>4</vt:lpstr>
      <vt:lpstr>PowerPoint Presentation</vt:lpstr>
      <vt:lpstr>PowerPoint Presentation</vt:lpstr>
      <vt:lpstr>Fun corner and wrap-up</vt:lpstr>
      <vt:lpstr>Role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19</cp:revision>
  <dcterms:modified xsi:type="dcterms:W3CDTF">2024-11-08T01:15:19Z</dcterms:modified>
</cp:coreProperties>
</file>