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3"/>
  </p:notesMasterIdLst>
  <p:sldIdLst>
    <p:sldId id="411" r:id="rId2"/>
    <p:sldId id="413" r:id="rId3"/>
    <p:sldId id="382" r:id="rId4"/>
    <p:sldId id="383" r:id="rId5"/>
    <p:sldId id="384" r:id="rId6"/>
    <p:sldId id="393" r:id="rId7"/>
    <p:sldId id="394" r:id="rId8"/>
    <p:sldId id="396" r:id="rId9"/>
    <p:sldId id="405" r:id="rId10"/>
    <p:sldId id="406" r:id="rId11"/>
    <p:sldId id="40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67" autoAdjust="0"/>
  </p:normalViewPr>
  <p:slideViewPr>
    <p:cSldViewPr snapToGrid="0">
      <p:cViewPr varScale="1">
        <p:scale>
          <a:sx n="61" d="100"/>
          <a:sy n="61" d="100"/>
        </p:scale>
        <p:origin x="102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4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7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Giáo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viên</a:t>
            </a:r>
            <a:r>
              <a:rPr lang="en-GB" baseline="0" dirty="0" smtClean="0"/>
              <a:t> chia </a:t>
            </a:r>
            <a:r>
              <a:rPr lang="en-GB" baseline="0" dirty="0" err="1" smtClean="0"/>
              <a:t>lớp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thành</a:t>
            </a:r>
            <a:r>
              <a:rPr lang="en-GB" baseline="0" dirty="0" smtClean="0"/>
              <a:t> 2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. </a:t>
            </a:r>
            <a:r>
              <a:rPr lang="en-GB" dirty="0" err="1" smtClean="0"/>
              <a:t>Mỗi</a:t>
            </a:r>
            <a:r>
              <a:rPr lang="en-GB" dirty="0" smtClean="0"/>
              <a:t> </a:t>
            </a:r>
            <a:r>
              <a:rPr lang="en-GB" dirty="0" err="1" smtClean="0"/>
              <a:t>đội</a:t>
            </a:r>
            <a:r>
              <a:rPr lang="en-GB" dirty="0" smtClean="0"/>
              <a:t> </a:t>
            </a:r>
            <a:r>
              <a:rPr lang="en-GB" dirty="0" err="1" smtClean="0"/>
              <a:t>sẽ</a:t>
            </a:r>
            <a:r>
              <a:rPr lang="en-GB" dirty="0" smtClean="0"/>
              <a:t> </a:t>
            </a:r>
            <a:r>
              <a:rPr lang="en-GB" dirty="0" err="1" smtClean="0"/>
              <a:t>chọn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của</a:t>
            </a:r>
            <a:r>
              <a:rPr lang="en-GB" dirty="0" smtClean="0"/>
              <a:t> </a:t>
            </a:r>
            <a:r>
              <a:rPr lang="en-GB" dirty="0" err="1" smtClean="0"/>
              <a:t>đội</a:t>
            </a:r>
            <a:r>
              <a:rPr lang="en-GB" dirty="0" smtClean="0"/>
              <a:t> </a:t>
            </a:r>
            <a:r>
              <a:rPr lang="en-GB" dirty="0" err="1" smtClean="0"/>
              <a:t>mình</a:t>
            </a:r>
            <a:r>
              <a:rPr lang="en-GB" dirty="0" smtClean="0"/>
              <a:t> </a:t>
            </a:r>
            <a:r>
              <a:rPr lang="en-GB" dirty="0" err="1" smtClean="0"/>
              <a:t>để</a:t>
            </a:r>
            <a:r>
              <a:rPr lang="en-GB" dirty="0" smtClean="0"/>
              <a:t> </a:t>
            </a:r>
            <a:r>
              <a:rPr lang="en-GB" dirty="0" err="1" smtClean="0"/>
              <a:t>trả</a:t>
            </a:r>
            <a:r>
              <a:rPr lang="en-GB" dirty="0" smtClean="0"/>
              <a:t> </a:t>
            </a:r>
            <a:r>
              <a:rPr lang="en-GB" dirty="0" err="1" smtClean="0"/>
              <a:t>lời</a:t>
            </a:r>
            <a:r>
              <a:rPr lang="en-GB" dirty="0" smtClean="0"/>
              <a:t> </a:t>
            </a:r>
            <a:r>
              <a:rPr lang="en-GB" dirty="0" err="1" smtClean="0"/>
              <a:t>nếu</a:t>
            </a:r>
            <a:r>
              <a:rPr lang="en-GB" dirty="0" smtClean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 </a:t>
            </a:r>
            <a:r>
              <a:rPr lang="en-GB" dirty="0" err="1" smtClean="0"/>
              <a:t>sẽ</a:t>
            </a:r>
            <a:r>
              <a:rPr lang="en-GB" dirty="0" smtClean="0"/>
              <a:t> </a:t>
            </a:r>
            <a:r>
              <a:rPr lang="en-GB" dirty="0" err="1" smtClean="0"/>
              <a:t>được</a:t>
            </a:r>
            <a:r>
              <a:rPr lang="en-GB" dirty="0" smtClean="0"/>
              <a:t> </a:t>
            </a:r>
            <a:r>
              <a:rPr lang="en-GB" dirty="0" err="1" smtClean="0"/>
              <a:t>thưởng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dirty="0" smtClean="0"/>
              <a:t> </a:t>
            </a:r>
            <a:r>
              <a:rPr lang="en-GB" dirty="0" err="1" smtClean="0"/>
              <a:t>lọ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Chú</a:t>
            </a:r>
            <a:r>
              <a:rPr lang="en-GB" dirty="0" smtClean="0"/>
              <a:t> ý: </a:t>
            </a:r>
            <a:r>
              <a:rPr lang="en-GB" dirty="0" err="1" smtClean="0"/>
              <a:t>Gv</a:t>
            </a:r>
            <a:r>
              <a:rPr lang="en-GB" dirty="0" smtClean="0"/>
              <a:t> click </a:t>
            </a:r>
            <a:r>
              <a:rPr lang="en-GB" dirty="0" err="1" smtClean="0"/>
              <a:t>vào</a:t>
            </a:r>
            <a:r>
              <a:rPr lang="en-GB" dirty="0" smtClean="0"/>
              <a:t> DIỀM 2 ĐẦU </a:t>
            </a:r>
            <a:r>
              <a:rPr lang="en-GB" dirty="0" err="1" smtClean="0"/>
              <a:t>của</a:t>
            </a:r>
            <a:r>
              <a:rPr lang="en-GB" dirty="0" smtClean="0"/>
              <a:t> </a:t>
            </a:r>
            <a:r>
              <a:rPr lang="en-GB" dirty="0" err="1" smtClean="0"/>
              <a:t>cái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để</a:t>
            </a:r>
            <a:r>
              <a:rPr lang="en-GB" dirty="0" smtClean="0"/>
              <a:t> </a:t>
            </a:r>
            <a:r>
              <a:rPr lang="en-GB" dirty="0" err="1" smtClean="0"/>
              <a:t>đi</a:t>
            </a:r>
            <a:r>
              <a:rPr lang="en-GB" dirty="0" smtClean="0"/>
              <a:t> </a:t>
            </a:r>
            <a:r>
              <a:rPr lang="en-GB" dirty="0" err="1" smtClean="0"/>
              <a:t>đến</a:t>
            </a:r>
            <a:r>
              <a:rPr lang="en-GB" dirty="0" smtClean="0"/>
              <a:t> </a:t>
            </a:r>
            <a:r>
              <a:rPr lang="en-GB" dirty="0" err="1" smtClean="0"/>
              <a:t>câu</a:t>
            </a:r>
            <a:r>
              <a:rPr lang="en-GB" dirty="0" smtClean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 Click </a:t>
            </a:r>
            <a:r>
              <a:rPr lang="en-GB" dirty="0" err="1" smtClean="0"/>
              <a:t>vào</a:t>
            </a:r>
            <a:r>
              <a:rPr lang="en-GB" dirty="0" smtClean="0"/>
              <a:t> GIỮA CÁI KẸO </a:t>
            </a:r>
            <a:r>
              <a:rPr lang="en-GB" dirty="0" err="1" smtClean="0"/>
              <a:t>phần</a:t>
            </a:r>
            <a:r>
              <a:rPr lang="en-GB" dirty="0" smtClean="0"/>
              <a:t> </a:t>
            </a:r>
            <a:r>
              <a:rPr lang="en-GB" dirty="0" err="1" smtClean="0"/>
              <a:t>có</a:t>
            </a:r>
            <a:r>
              <a:rPr lang="en-GB" dirty="0" smtClean="0"/>
              <a:t> </a:t>
            </a:r>
            <a:r>
              <a:rPr lang="en-GB" dirty="0" err="1" smtClean="0"/>
              <a:t>chữ</a:t>
            </a:r>
            <a:r>
              <a:rPr lang="en-GB" dirty="0" smtClean="0"/>
              <a:t> </a:t>
            </a:r>
            <a:r>
              <a:rPr lang="en-GB" dirty="0" err="1" smtClean="0"/>
              <a:t>để</a:t>
            </a:r>
            <a:r>
              <a:rPr lang="en-GB" dirty="0" smtClean="0"/>
              <a:t> </a:t>
            </a:r>
            <a:r>
              <a:rPr lang="en-GB" dirty="0" err="1" smtClean="0"/>
              <a:t>phát</a:t>
            </a:r>
            <a:r>
              <a:rPr lang="en-GB" dirty="0" smtClean="0"/>
              <a:t> </a:t>
            </a:r>
            <a:r>
              <a:rPr lang="en-GB" dirty="0" err="1" smtClean="0"/>
              <a:t>kẹo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dirty="0" smtClean="0"/>
              <a:t> </a:t>
            </a:r>
            <a:r>
              <a:rPr lang="en-GB" dirty="0" err="1" smtClean="0"/>
              <a:t>lọ</a:t>
            </a:r>
            <a:r>
              <a:rPr lang="en-GB" dirty="0" smtClean="0"/>
              <a:t>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70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1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65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0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08-Nov-24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5.png"/><Relationship Id="rId5" Type="http://schemas.openxmlformats.org/officeDocument/2006/relationships/image" Target="../media/image7.tiff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6.png"/><Relationship Id="rId5" Type="http://schemas.openxmlformats.org/officeDocument/2006/relationships/image" Target="../media/image7.tiff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7.tiff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tiff"/><Relationship Id="rId7" Type="http://schemas.openxmlformats.org/officeDocument/2006/relationships/image" Target="../media/image19.jpeg"/><Relationship Id="rId12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0" Type="http://schemas.openxmlformats.org/officeDocument/2006/relationships/slide" Target="slide10.xml"/><Relationship Id="rId4" Type="http://schemas.openxmlformats.org/officeDocument/2006/relationships/slide" Target="slide2.xml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3.jpeg"/><Relationship Id="rId5" Type="http://schemas.openxmlformats.org/officeDocument/2006/relationships/image" Target="../media/image7.tiff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4.png"/><Relationship Id="rId5" Type="http://schemas.openxmlformats.org/officeDocument/2006/relationships/image" Target="../media/image7.tiff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488" y="-5150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4" y="2104532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290495" y="90420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2902261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3290495" y="88595"/>
            <a:ext cx="5418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Trung Primary School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8540" y="5883687"/>
            <a:ext cx="5784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Duong Thi Bich Ngoc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1"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Ben?</a:t>
            </a:r>
          </a:p>
          <a:p>
            <a:r>
              <a:rPr lang="en-US" sz="2800" b="1" dirty="0"/>
              <a:t>B: No, it isn’t. It’s Bill.</a:t>
            </a:r>
            <a:endParaRPr lang="vi-VN" sz="2800" b="1" dirty="0"/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2165DBCD-D2E9-4CA8-9822-403EA1402F17}"/>
              </a:ext>
            </a:extLst>
          </p:cNvPr>
          <p:cNvSpPr/>
          <p:nvPr/>
        </p:nvSpPr>
        <p:spPr>
          <a:xfrm>
            <a:off x="7869304" y="926076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D92FC8F6-D04E-4732-BBDD-66CB188D26D9}"/>
              </a:ext>
            </a:extLst>
          </p:cNvPr>
          <p:cNvSpPr/>
          <p:nvPr/>
        </p:nvSpPr>
        <p:spPr>
          <a:xfrm>
            <a:off x="491961" y="941612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36CDF7-9C31-4C97-B508-0EFCF72F56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06" y="2064254"/>
            <a:ext cx="2955836" cy="3555469"/>
          </a:xfrm>
          <a:prstGeom prst="rect">
            <a:avLst/>
          </a:prstGeom>
        </p:spPr>
      </p:pic>
      <p:pic>
        <p:nvPicPr>
          <p:cNvPr id="16" name="Picture 4" descr="A set of sweet candies in a package of different colors Premium Vector">
            <a:hlinkClick r:id="rId12" action="ppaction://hlinksldjump"/>
            <a:extLst>
              <a:ext uri="{FF2B5EF4-FFF2-40B4-BE49-F238E27FC236}">
                <a16:creationId xmlns:a16="http://schemas.microsoft.com/office/drawing/2014/main" id="{8C44CA55-354B-45EE-A48D-4B21E7D01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1"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D53E00-D3A8-4DB9-BA2D-A4A670BC4096}"/>
              </a:ext>
            </a:extLst>
          </p:cNvPr>
          <p:cNvSpPr txBox="1"/>
          <p:nvPr/>
        </p:nvSpPr>
        <p:spPr>
          <a:xfrm>
            <a:off x="4058952" y="5775879"/>
            <a:ext cx="438557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</a:t>
            </a:r>
            <a:r>
              <a:rPr lang="en-US" sz="2800" b="1" dirty="0" err="1" smtClean="0"/>
              <a:t>Mr</a:t>
            </a:r>
            <a:r>
              <a:rPr lang="en-US" sz="2800" b="1" dirty="0" smtClean="0"/>
              <a:t> </a:t>
            </a:r>
            <a:r>
              <a:rPr lang="en-US" sz="2800" b="1" dirty="0"/>
              <a:t>Tuan?</a:t>
            </a:r>
          </a:p>
          <a:p>
            <a:r>
              <a:rPr lang="en-US" sz="2800" b="1" dirty="0"/>
              <a:t>B: No, it isn’t. It’s </a:t>
            </a:r>
            <a:r>
              <a:rPr lang="en-US" sz="2800" b="1" dirty="0" err="1" smtClean="0"/>
              <a:t>Mr</a:t>
            </a:r>
            <a:r>
              <a:rPr lang="en-US" sz="2800" b="1" dirty="0" smtClean="0"/>
              <a:t> </a:t>
            </a:r>
            <a:r>
              <a:rPr lang="en-US" sz="2800" b="1" dirty="0"/>
              <a:t>Long.</a:t>
            </a:r>
            <a:endParaRPr lang="vi-VN" sz="2800" b="1" dirty="0"/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2165DBCD-D2E9-4CA8-9822-403EA1402F17}"/>
              </a:ext>
            </a:extLst>
          </p:cNvPr>
          <p:cNvSpPr/>
          <p:nvPr/>
        </p:nvSpPr>
        <p:spPr>
          <a:xfrm>
            <a:off x="7869304" y="926076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D92FC8F6-D04E-4732-BBDD-66CB188D26D9}"/>
              </a:ext>
            </a:extLst>
          </p:cNvPr>
          <p:cNvSpPr/>
          <p:nvPr/>
        </p:nvSpPr>
        <p:spPr>
          <a:xfrm>
            <a:off x="491961" y="941612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389A99-6C40-4428-80BC-B3F8AE28C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86" y="2730144"/>
            <a:ext cx="4310019" cy="2889580"/>
          </a:xfrm>
          <a:prstGeom prst="rect">
            <a:avLst/>
          </a:prstGeom>
        </p:spPr>
      </p:pic>
      <p:pic>
        <p:nvPicPr>
          <p:cNvPr id="17" name="Picture 4" descr="A set of sweet candies in a package of different colors Premium Vector">
            <a:hlinkClick r:id="rId12" action="ppaction://hlinksldjump"/>
            <a:extLst>
              <a:ext uri="{FF2B5EF4-FFF2-40B4-BE49-F238E27FC236}">
                <a16:creationId xmlns:a16="http://schemas.microsoft.com/office/drawing/2014/main" id="{5116CA21-447B-4800-B090-748A0C382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and number.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Look, complete and read.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" action="ppaction://noaction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play.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16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84" t="6635" r="941" b="3444"/>
          <a:stretch/>
        </p:blipFill>
        <p:spPr>
          <a:xfrm>
            <a:off x="311935" y="1678535"/>
            <a:ext cx="11128585" cy="3439518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54526" y="100919"/>
            <a:ext cx="898187" cy="923347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1" y="6089514"/>
            <a:ext cx="682997" cy="6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031">
            <a:hlinkClick r:id="" action="ppaction://media"/>
            <a:extLst>
              <a:ext uri="{FF2B5EF4-FFF2-40B4-BE49-F238E27FC236}">
                <a16:creationId xmlns:a16="http://schemas.microsoft.com/office/drawing/2014/main" id="{8490F177-01A2-4A6B-BEFE-BE297E005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17676" y="181438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B2E84-730E-4BD8-9AF4-990C6E48E21F}"/>
              </a:ext>
            </a:extLst>
          </p:cNvPr>
          <p:cNvSpPr txBox="1"/>
          <p:nvPr/>
        </p:nvSpPr>
        <p:spPr>
          <a:xfrm>
            <a:off x="5769888" y="4467433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A49F9-3D38-4502-9879-4FCD780F288C}"/>
              </a:ext>
            </a:extLst>
          </p:cNvPr>
          <p:cNvSpPr txBox="1"/>
          <p:nvPr/>
        </p:nvSpPr>
        <p:spPr>
          <a:xfrm>
            <a:off x="3042547" y="4467434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CA81D-2154-400C-9F2E-069641141E68}"/>
              </a:ext>
            </a:extLst>
          </p:cNvPr>
          <p:cNvSpPr txBox="1"/>
          <p:nvPr/>
        </p:nvSpPr>
        <p:spPr>
          <a:xfrm>
            <a:off x="10934754" y="4467433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7F284-EC33-44F7-9087-B0D6EA475742}"/>
              </a:ext>
            </a:extLst>
          </p:cNvPr>
          <p:cNvSpPr txBox="1"/>
          <p:nvPr/>
        </p:nvSpPr>
        <p:spPr>
          <a:xfrm flipH="1">
            <a:off x="8336604" y="4467433"/>
            <a:ext cx="37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96" y="45994"/>
            <a:ext cx="10437778" cy="6216694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416068" y="6060332"/>
            <a:ext cx="775932" cy="797668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1" y="6262688"/>
            <a:ext cx="587645" cy="5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2A802-DF6D-4694-B9E1-E84DBB4DE9ED}"/>
              </a:ext>
            </a:extLst>
          </p:cNvPr>
          <p:cNvSpPr txBox="1"/>
          <p:nvPr/>
        </p:nvSpPr>
        <p:spPr>
          <a:xfrm>
            <a:off x="3047287" y="2302831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211BB-3196-45C9-B9D6-245059C0C9A0}"/>
              </a:ext>
            </a:extLst>
          </p:cNvPr>
          <p:cNvSpPr txBox="1"/>
          <p:nvPr/>
        </p:nvSpPr>
        <p:spPr>
          <a:xfrm>
            <a:off x="8126144" y="2302832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92AD5-7D53-40BD-80EA-D28D0D3C094C}"/>
              </a:ext>
            </a:extLst>
          </p:cNvPr>
          <p:cNvSpPr txBox="1"/>
          <p:nvPr/>
        </p:nvSpPr>
        <p:spPr>
          <a:xfrm>
            <a:off x="3047287" y="5144443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that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4D1C89-C6F4-43C4-B26E-7B9BD9D7A760}"/>
              </a:ext>
            </a:extLst>
          </p:cNvPr>
          <p:cNvSpPr txBox="1"/>
          <p:nvPr/>
        </p:nvSpPr>
        <p:spPr>
          <a:xfrm>
            <a:off x="8094734" y="5158059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that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3" y="68093"/>
            <a:ext cx="10596725" cy="6782239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463380" y="6108970"/>
            <a:ext cx="728620" cy="749030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" y="6177064"/>
            <a:ext cx="673269" cy="67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9C90875-2A0C-46DB-87EE-CEFA707B2001}"/>
              </a:ext>
            </a:extLst>
          </p:cNvPr>
          <p:cNvSpPr/>
          <p:nvPr/>
        </p:nvSpPr>
        <p:spPr>
          <a:xfrm>
            <a:off x="4540487" y="3898939"/>
            <a:ext cx="372672" cy="1543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21D6A5-6029-4F4B-92F5-8FB7AAED9E13}"/>
              </a:ext>
            </a:extLst>
          </p:cNvPr>
          <p:cNvSpPr/>
          <p:nvPr/>
        </p:nvSpPr>
        <p:spPr>
          <a:xfrm>
            <a:off x="5933929" y="5442011"/>
            <a:ext cx="1653588" cy="354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732404-CC53-4298-A682-E76C9341D046}"/>
              </a:ext>
            </a:extLst>
          </p:cNvPr>
          <p:cNvSpPr/>
          <p:nvPr/>
        </p:nvSpPr>
        <p:spPr>
          <a:xfrm>
            <a:off x="5354450" y="3931416"/>
            <a:ext cx="929617" cy="352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9FE6A7-FF01-475E-876E-D1343884D3C4}"/>
              </a:ext>
            </a:extLst>
          </p:cNvPr>
          <p:cNvSpPr/>
          <p:nvPr/>
        </p:nvSpPr>
        <p:spPr>
          <a:xfrm rot="5400000">
            <a:off x="4897642" y="5082920"/>
            <a:ext cx="1110227" cy="305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BE4502-9A63-4C90-BA33-39C75AFA7B77}"/>
              </a:ext>
            </a:extLst>
          </p:cNvPr>
          <p:cNvSpPr/>
          <p:nvPr/>
        </p:nvSpPr>
        <p:spPr>
          <a:xfrm rot="5400000">
            <a:off x="6261535" y="3320208"/>
            <a:ext cx="1378361" cy="379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32F186-4E5A-423A-853B-A1164952BA31}"/>
              </a:ext>
            </a:extLst>
          </p:cNvPr>
          <p:cNvSpPr/>
          <p:nvPr/>
        </p:nvSpPr>
        <p:spPr>
          <a:xfrm>
            <a:off x="2337985" y="1751073"/>
            <a:ext cx="7356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Game: Let’s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have 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candies!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owerPoint Slide Show - [UNIT 3 - LESSON 2 - PERIOD 4] 2021-12-23 23-21-11">
            <a:hlinkClick r:id="" action="ppaction://media"/>
            <a:extLst>
              <a:ext uri="{FF2B5EF4-FFF2-40B4-BE49-F238E27FC236}">
                <a16:creationId xmlns:a16="http://schemas.microsoft.com/office/drawing/2014/main" id="{64CB5C9C-A1E6-4685-A289-71C48ADFD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8641" y="3086585"/>
            <a:ext cx="5752731" cy="32359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2841326" y="456671"/>
            <a:ext cx="6660004" cy="823216"/>
            <a:chOff x="5477069" y="1553404"/>
            <a:chExt cx="4547853" cy="802888"/>
          </a:xfrm>
        </p:grpSpPr>
        <p:sp>
          <p:nvSpPr>
            <p:cNvPr id="10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5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o Keo 2" descr="Realistic empty glass jar for canning and preserving set- Premium Vector">
            <a:extLst>
              <a:ext uri="{FF2B5EF4-FFF2-40B4-BE49-F238E27FC236}">
                <a16:creationId xmlns:a16="http://schemas.microsoft.com/office/drawing/2014/main" id="{67D76499-CDEC-4DDC-B54B-B33A81B12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21275" r="11235" b="8533"/>
          <a:stretch/>
        </p:blipFill>
        <p:spPr bwMode="auto">
          <a:xfrm>
            <a:off x="6849557" y="3512338"/>
            <a:ext cx="3857088" cy="33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alistic empty glass jar for canning and preserving set- Premium Vector">
            <a:extLst>
              <a:ext uri="{FF2B5EF4-FFF2-40B4-BE49-F238E27FC236}">
                <a16:creationId xmlns:a16="http://schemas.microsoft.com/office/drawing/2014/main" id="{19EE21F3-5568-456D-AD4B-62AE5A6FA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0" t="8370" r="16079" b="80591"/>
          <a:stretch/>
        </p:blipFill>
        <p:spPr bwMode="auto">
          <a:xfrm>
            <a:off x="7322626" y="3361384"/>
            <a:ext cx="2823100" cy="8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AAAD56CD-5E5C-4378-B928-0437016ED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>
            <a:off x="2610685" y="4163567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CEF2FBBD-090B-473A-9142-34A66DED2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68884" r="22738" b="4279"/>
          <a:stretch/>
        </p:blipFill>
        <p:spPr bwMode="auto">
          <a:xfrm rot="1189508">
            <a:off x="7235842" y="4390023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BBE07C7F-8FAF-4520-BEA0-E63F32820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494757">
            <a:off x="7145595" y="5437918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9284310E-6D4F-4E0F-BC36-E09D7744A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68884" r="22738" b="4279"/>
          <a:stretch/>
        </p:blipFill>
        <p:spPr bwMode="auto">
          <a:xfrm rot="7524691">
            <a:off x="8370044" y="4553450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مجموعة E90">
            <a:extLst>
              <a:ext uri="{FF2B5EF4-FFF2-40B4-BE49-F238E27FC236}">
                <a16:creationId xmlns:a16="http://schemas.microsoft.com/office/drawing/2014/main" id="{5EAB704B-8DEF-4F7F-A521-5D4D8829F3A1}"/>
              </a:ext>
            </a:extLst>
          </p:cNvPr>
          <p:cNvGrpSpPr/>
          <p:nvPr/>
        </p:nvGrpSpPr>
        <p:grpSpPr>
          <a:xfrm rot="20439276">
            <a:off x="7189116" y="1230776"/>
            <a:ext cx="2071688" cy="1038363"/>
            <a:chOff x="2597271" y="553069"/>
            <a:chExt cx="2071688" cy="1038363"/>
          </a:xfrm>
        </p:grpSpPr>
        <p:pic>
          <p:nvPicPr>
            <p:cNvPr id="23" name="Picture 4" descr="A set of sweet candies in a package of different colors Premium Vector">
              <a:hlinkClick r:id="rId9" action="ppaction://hlinksldjump"/>
              <a:extLst>
                <a:ext uri="{FF2B5EF4-FFF2-40B4-BE49-F238E27FC236}">
                  <a16:creationId xmlns:a16="http://schemas.microsoft.com/office/drawing/2014/main" id="{4FC56747-19CA-4C18-81AA-CE67E46DB0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4" t="68884" r="22738" b="4279"/>
            <a:stretch/>
          </p:blipFill>
          <p:spPr bwMode="auto">
            <a:xfrm>
              <a:off x="2597271" y="559682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مربع نص 92">
              <a:extLst>
                <a:ext uri="{FF2B5EF4-FFF2-40B4-BE49-F238E27FC236}">
                  <a16:creationId xmlns:a16="http://schemas.microsoft.com/office/drawing/2014/main" id="{1CD8AA6E-AE62-465A-96B6-CEC12D677FDA}"/>
                </a:ext>
              </a:extLst>
            </p:cNvPr>
            <p:cNvSpPr txBox="1"/>
            <p:nvPr/>
          </p:nvSpPr>
          <p:spPr>
            <a:xfrm>
              <a:off x="3344908" y="553069"/>
              <a:ext cx="617477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مجموعة H93">
            <a:extLst>
              <a:ext uri="{FF2B5EF4-FFF2-40B4-BE49-F238E27FC236}">
                <a16:creationId xmlns:a16="http://schemas.microsoft.com/office/drawing/2014/main" id="{786F140D-AA49-4CC9-A8E7-7128A1820B79}"/>
              </a:ext>
            </a:extLst>
          </p:cNvPr>
          <p:cNvGrpSpPr/>
          <p:nvPr/>
        </p:nvGrpSpPr>
        <p:grpSpPr>
          <a:xfrm rot="20204799">
            <a:off x="9457726" y="2156429"/>
            <a:ext cx="2071688" cy="1031750"/>
            <a:chOff x="3387526" y="1191846"/>
            <a:chExt cx="2071688" cy="1031750"/>
          </a:xfrm>
        </p:grpSpPr>
        <p:pic>
          <p:nvPicPr>
            <p:cNvPr id="26" name="Picture 4" descr="A set of sweet candies in a package of different colors Premium Vector">
              <a:hlinkClick r:id="" action="ppaction://noaction"/>
              <a:extLst>
                <a:ext uri="{FF2B5EF4-FFF2-40B4-BE49-F238E27FC236}">
                  <a16:creationId xmlns:a16="http://schemas.microsoft.com/office/drawing/2014/main" id="{6E0749D6-1EA9-4065-B3A6-3FD4CDCED0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5" t="3195" r="23007" b="69968"/>
            <a:stretch/>
          </p:blipFill>
          <p:spPr bwMode="auto">
            <a:xfrm>
              <a:off x="3387526" y="1191846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مربع نص 95">
              <a:extLst>
                <a:ext uri="{FF2B5EF4-FFF2-40B4-BE49-F238E27FC236}">
                  <a16:creationId xmlns:a16="http://schemas.microsoft.com/office/drawing/2014/main" id="{0497F515-9E05-46AB-9F8D-B1098BEB289D}"/>
                </a:ext>
              </a:extLst>
            </p:cNvPr>
            <p:cNvSpPr txBox="1"/>
            <p:nvPr/>
          </p:nvSpPr>
          <p:spPr>
            <a:xfrm>
              <a:off x="4063749" y="1278827"/>
              <a:ext cx="716863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مجموعة G99">
            <a:extLst>
              <a:ext uri="{FF2B5EF4-FFF2-40B4-BE49-F238E27FC236}">
                <a16:creationId xmlns:a16="http://schemas.microsoft.com/office/drawing/2014/main" id="{4022EDFF-97C7-42AE-A37A-901A1EE05595}"/>
              </a:ext>
            </a:extLst>
          </p:cNvPr>
          <p:cNvGrpSpPr/>
          <p:nvPr/>
        </p:nvGrpSpPr>
        <p:grpSpPr>
          <a:xfrm rot="20052775">
            <a:off x="9387280" y="1007414"/>
            <a:ext cx="2071688" cy="1031750"/>
            <a:chOff x="2597271" y="559682"/>
            <a:chExt cx="2071688" cy="1031750"/>
          </a:xfrm>
        </p:grpSpPr>
        <p:pic>
          <p:nvPicPr>
            <p:cNvPr id="32" name="Picture 4" descr="A set of sweet candies in a package of different colors Premium Vector">
              <a:hlinkClick r:id="rId9" action="ppaction://hlinksldjump"/>
              <a:extLst>
                <a:ext uri="{FF2B5EF4-FFF2-40B4-BE49-F238E27FC236}">
                  <a16:creationId xmlns:a16="http://schemas.microsoft.com/office/drawing/2014/main" id="{66E8DD2A-2FAB-475A-9968-ED6693E8E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4" t="68884" r="22738" b="4279"/>
            <a:stretch/>
          </p:blipFill>
          <p:spPr bwMode="auto">
            <a:xfrm>
              <a:off x="2597271" y="559682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مربع نص 101">
              <a:extLst>
                <a:ext uri="{FF2B5EF4-FFF2-40B4-BE49-F238E27FC236}">
                  <a16:creationId xmlns:a16="http://schemas.microsoft.com/office/drawing/2014/main" id="{0C023221-05D8-4095-BFE5-D3711A86F3D4}"/>
                </a:ext>
              </a:extLst>
            </p:cNvPr>
            <p:cNvSpPr txBox="1"/>
            <p:nvPr/>
          </p:nvSpPr>
          <p:spPr>
            <a:xfrm>
              <a:off x="3315227" y="579795"/>
              <a:ext cx="655949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G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مجموعة D102">
            <a:extLst>
              <a:ext uri="{FF2B5EF4-FFF2-40B4-BE49-F238E27FC236}">
                <a16:creationId xmlns:a16="http://schemas.microsoft.com/office/drawing/2014/main" id="{C0065370-05C6-4D7F-97FF-2B16E9B9AA22}"/>
              </a:ext>
            </a:extLst>
          </p:cNvPr>
          <p:cNvGrpSpPr/>
          <p:nvPr/>
        </p:nvGrpSpPr>
        <p:grpSpPr>
          <a:xfrm rot="1686302">
            <a:off x="2534033" y="2106741"/>
            <a:ext cx="2071688" cy="1031750"/>
            <a:chOff x="3322828" y="705929"/>
            <a:chExt cx="2071688" cy="1031750"/>
          </a:xfrm>
        </p:grpSpPr>
        <p:pic>
          <p:nvPicPr>
            <p:cNvPr id="35" name="Picture 4" descr="A set of sweet candies in a package of different colors Premium Vector">
              <a:hlinkClick r:id="rId10" action="ppaction://hlinksldjump"/>
              <a:extLst>
                <a:ext uri="{FF2B5EF4-FFF2-40B4-BE49-F238E27FC236}">
                  <a16:creationId xmlns:a16="http://schemas.microsoft.com/office/drawing/2014/main" id="{331A22BA-8198-47D9-85DA-15690B87B0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5" t="3195" r="23007" b="69968"/>
            <a:stretch/>
          </p:blipFill>
          <p:spPr bwMode="auto">
            <a:xfrm>
              <a:off x="3322828" y="705929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مربع نص 104">
              <a:extLst>
                <a:ext uri="{FF2B5EF4-FFF2-40B4-BE49-F238E27FC236}">
                  <a16:creationId xmlns:a16="http://schemas.microsoft.com/office/drawing/2014/main" id="{6B0BE6E4-7115-460E-A643-CAB4AEF1DDE2}"/>
                </a:ext>
              </a:extLst>
            </p:cNvPr>
            <p:cNvSpPr txBox="1"/>
            <p:nvPr/>
          </p:nvSpPr>
          <p:spPr>
            <a:xfrm>
              <a:off x="4122338" y="710602"/>
              <a:ext cx="55924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D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7" name="LO Keo 1" descr="Realistic empty glass jar for canning and preserving set- Premium Vector">
            <a:extLst>
              <a:ext uri="{FF2B5EF4-FFF2-40B4-BE49-F238E27FC236}">
                <a16:creationId xmlns:a16="http://schemas.microsoft.com/office/drawing/2014/main" id="{3BA29410-64B3-46F4-80BE-E2378DEFF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21275" r="11235" b="8533"/>
          <a:stretch/>
        </p:blipFill>
        <p:spPr bwMode="auto">
          <a:xfrm>
            <a:off x="1478396" y="3528711"/>
            <a:ext cx="3791864" cy="3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alistic empty glass jar for canning and preserving set- Premium Vector">
            <a:extLst>
              <a:ext uri="{FF2B5EF4-FFF2-40B4-BE49-F238E27FC236}">
                <a16:creationId xmlns:a16="http://schemas.microsoft.com/office/drawing/2014/main" id="{9A860510-E989-4575-B724-7C14408B9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0" t="8370" r="16079" b="80591"/>
          <a:stretch/>
        </p:blipFill>
        <p:spPr bwMode="auto">
          <a:xfrm>
            <a:off x="1881290" y="3321954"/>
            <a:ext cx="2841630" cy="8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F1C2BD10-AB73-471D-A606-0BA5D2B3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68884" r="22738" b="4279"/>
          <a:stretch/>
        </p:blipFill>
        <p:spPr bwMode="auto">
          <a:xfrm rot="2396778">
            <a:off x="1605169" y="5435876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8E2E0C02-A107-4956-B722-3E527F273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8864170">
            <a:off x="8343806" y="5272897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46BB2052-E4F8-48C2-97D8-BDBE2DCF8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68884" r="22738" b="4279"/>
          <a:stretch/>
        </p:blipFill>
        <p:spPr bwMode="auto">
          <a:xfrm rot="6433746">
            <a:off x="3096502" y="523191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A set of sweet candies in a package of different colors Premium Vector">
            <a:extLst>
              <a:ext uri="{FF2B5EF4-FFF2-40B4-BE49-F238E27FC236}">
                <a16:creationId xmlns:a16="http://schemas.microsoft.com/office/drawing/2014/main" id="{42724105-0BD5-4021-8B56-C40EE42BF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848250">
            <a:off x="1857452" y="4444488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مجموعة F40">
            <a:extLst>
              <a:ext uri="{FF2B5EF4-FFF2-40B4-BE49-F238E27FC236}">
                <a16:creationId xmlns:a16="http://schemas.microsoft.com/office/drawing/2014/main" id="{60E61DF0-C451-4AE0-B46C-1BCC0BEF6259}"/>
              </a:ext>
            </a:extLst>
          </p:cNvPr>
          <p:cNvGrpSpPr/>
          <p:nvPr/>
        </p:nvGrpSpPr>
        <p:grpSpPr>
          <a:xfrm rot="19827867">
            <a:off x="7343782" y="2245303"/>
            <a:ext cx="2071688" cy="1031750"/>
            <a:chOff x="3465512" y="702018"/>
            <a:chExt cx="2071688" cy="1031750"/>
          </a:xfrm>
        </p:grpSpPr>
        <p:pic>
          <p:nvPicPr>
            <p:cNvPr id="55" name="Picture 4" descr="A set of sweet candies in a package of different colors Premium Vector">
              <a:hlinkClick r:id="" action="ppaction://noaction"/>
              <a:extLst>
                <a:ext uri="{FF2B5EF4-FFF2-40B4-BE49-F238E27FC236}">
                  <a16:creationId xmlns:a16="http://schemas.microsoft.com/office/drawing/2014/main" id="{F51D7283-734F-4315-9C4B-3482DA8E8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5" t="3195" r="23007" b="69968"/>
            <a:stretch/>
          </p:blipFill>
          <p:spPr bwMode="auto">
            <a:xfrm>
              <a:off x="3465512" y="702018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مربع نص 42">
              <a:extLst>
                <a:ext uri="{FF2B5EF4-FFF2-40B4-BE49-F238E27FC236}">
                  <a16:creationId xmlns:a16="http://schemas.microsoft.com/office/drawing/2014/main" id="{11ADACA2-EEC5-40EC-B4F8-BD5037E62110}"/>
                </a:ext>
              </a:extLst>
            </p:cNvPr>
            <p:cNvSpPr txBox="1"/>
            <p:nvPr/>
          </p:nvSpPr>
          <p:spPr>
            <a:xfrm>
              <a:off x="4208691" y="786260"/>
              <a:ext cx="604653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F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B49">
            <a:extLst>
              <a:ext uri="{FF2B5EF4-FFF2-40B4-BE49-F238E27FC236}">
                <a16:creationId xmlns:a16="http://schemas.microsoft.com/office/drawing/2014/main" id="{18E4443F-5455-41B4-8005-D91B74AE9C72}"/>
              </a:ext>
            </a:extLst>
          </p:cNvPr>
          <p:cNvGrpSpPr/>
          <p:nvPr/>
        </p:nvGrpSpPr>
        <p:grpSpPr>
          <a:xfrm rot="1748360">
            <a:off x="315509" y="2085335"/>
            <a:ext cx="2071688" cy="1031750"/>
            <a:chOff x="2990772" y="998699"/>
            <a:chExt cx="2071688" cy="1031750"/>
          </a:xfrm>
        </p:grpSpPr>
        <p:pic>
          <p:nvPicPr>
            <p:cNvPr id="58" name="Picture 4" descr="A set of sweet candies in a package of different colors Premium Vector">
              <a:hlinkClick r:id="rId11" action="ppaction://hlinksldjump"/>
              <a:extLst>
                <a:ext uri="{FF2B5EF4-FFF2-40B4-BE49-F238E27FC236}">
                  <a16:creationId xmlns:a16="http://schemas.microsoft.com/office/drawing/2014/main" id="{AB9F02F4-558F-4A00-9BE3-0778ADA2B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4" t="68884" r="22738" b="4279"/>
            <a:stretch/>
          </p:blipFill>
          <p:spPr bwMode="auto">
            <a:xfrm>
              <a:off x="2990772" y="998699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مربع نص 51">
              <a:extLst>
                <a:ext uri="{FF2B5EF4-FFF2-40B4-BE49-F238E27FC236}">
                  <a16:creationId xmlns:a16="http://schemas.microsoft.com/office/drawing/2014/main" id="{B7A031EB-DB71-4237-9F09-0C817120E72E}"/>
                </a:ext>
              </a:extLst>
            </p:cNvPr>
            <p:cNvSpPr txBox="1"/>
            <p:nvPr/>
          </p:nvSpPr>
          <p:spPr>
            <a:xfrm>
              <a:off x="3788692" y="1027994"/>
              <a:ext cx="52343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B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3" name="مجموعة C58">
            <a:extLst>
              <a:ext uri="{FF2B5EF4-FFF2-40B4-BE49-F238E27FC236}">
                <a16:creationId xmlns:a16="http://schemas.microsoft.com/office/drawing/2014/main" id="{6F68058E-F5AC-4935-A48A-C040A6DA6EAA}"/>
              </a:ext>
            </a:extLst>
          </p:cNvPr>
          <p:cNvGrpSpPr/>
          <p:nvPr/>
        </p:nvGrpSpPr>
        <p:grpSpPr>
          <a:xfrm rot="887432">
            <a:off x="2891242" y="1092781"/>
            <a:ext cx="2071688" cy="1031750"/>
            <a:chOff x="3465512" y="702018"/>
            <a:chExt cx="2071688" cy="1031750"/>
          </a:xfrm>
        </p:grpSpPr>
        <p:pic>
          <p:nvPicPr>
            <p:cNvPr id="64" name="Picture 4" descr="A set of sweet candies in a package of different colors Premium Vector">
              <a:hlinkClick r:id="rId11" action="ppaction://hlinksldjump"/>
              <a:extLst>
                <a:ext uri="{FF2B5EF4-FFF2-40B4-BE49-F238E27FC236}">
                  <a16:creationId xmlns:a16="http://schemas.microsoft.com/office/drawing/2014/main" id="{E32DCBD3-6F56-455D-B350-E92011EC43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5" t="3195" r="23007" b="69968"/>
            <a:stretch/>
          </p:blipFill>
          <p:spPr bwMode="auto">
            <a:xfrm>
              <a:off x="3465512" y="702018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مربع نص 60">
              <a:extLst>
                <a:ext uri="{FF2B5EF4-FFF2-40B4-BE49-F238E27FC236}">
                  <a16:creationId xmlns:a16="http://schemas.microsoft.com/office/drawing/2014/main" id="{56A55846-A0DF-4076-B4A4-EEB00D1A7B35}"/>
                </a:ext>
              </a:extLst>
            </p:cNvPr>
            <p:cNvSpPr txBox="1"/>
            <p:nvPr/>
          </p:nvSpPr>
          <p:spPr>
            <a:xfrm>
              <a:off x="4217462" y="706154"/>
              <a:ext cx="447813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C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6" name="مجموعة A67">
            <a:extLst>
              <a:ext uri="{FF2B5EF4-FFF2-40B4-BE49-F238E27FC236}">
                <a16:creationId xmlns:a16="http://schemas.microsoft.com/office/drawing/2014/main" id="{DBC85B0E-1D81-4F62-B388-920B1FD7D748}"/>
              </a:ext>
            </a:extLst>
          </p:cNvPr>
          <p:cNvGrpSpPr/>
          <p:nvPr/>
        </p:nvGrpSpPr>
        <p:grpSpPr>
          <a:xfrm rot="1513987">
            <a:off x="726431" y="948079"/>
            <a:ext cx="2071688" cy="1070197"/>
            <a:chOff x="2597270" y="521235"/>
            <a:chExt cx="2071688" cy="1070197"/>
          </a:xfrm>
        </p:grpSpPr>
        <p:pic>
          <p:nvPicPr>
            <p:cNvPr id="67" name="Picture 4" descr="A set of sweet candies in a package of different colors Premium Vector">
              <a:hlinkClick r:id="rId12" action="ppaction://hlinksldjump"/>
              <a:extLst>
                <a:ext uri="{FF2B5EF4-FFF2-40B4-BE49-F238E27FC236}">
                  <a16:creationId xmlns:a16="http://schemas.microsoft.com/office/drawing/2014/main" id="{8D3DBD8F-075B-4CB6-A013-C33BD82D29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4" t="68884" r="22738" b="4279"/>
            <a:stretch/>
          </p:blipFill>
          <p:spPr bwMode="auto">
            <a:xfrm>
              <a:off x="2597270" y="559682"/>
              <a:ext cx="2071688" cy="103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مربع نص 69">
              <a:extLst>
                <a:ext uri="{FF2B5EF4-FFF2-40B4-BE49-F238E27FC236}">
                  <a16:creationId xmlns:a16="http://schemas.microsoft.com/office/drawing/2014/main" id="{46B7C670-52B1-4106-8872-3F563258AF76}"/>
                </a:ext>
              </a:extLst>
            </p:cNvPr>
            <p:cNvSpPr txBox="1"/>
            <p:nvPr/>
          </p:nvSpPr>
          <p:spPr>
            <a:xfrm>
              <a:off x="3357504" y="521235"/>
              <a:ext cx="51845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en-US" sz="54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A</a:t>
              </a:r>
              <a:endParaRPr lang="ar-SA" sz="54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9413841-F6FB-48F1-88C9-522B33C1D052}"/>
              </a:ext>
            </a:extLst>
          </p:cNvPr>
          <p:cNvSpPr/>
          <p:nvPr/>
        </p:nvSpPr>
        <p:spPr>
          <a:xfrm>
            <a:off x="2020024" y="31173"/>
            <a:ext cx="2394759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F1306-F709-4C52-A098-E78176B6CDCF}"/>
              </a:ext>
            </a:extLst>
          </p:cNvPr>
          <p:cNvSpPr/>
          <p:nvPr/>
        </p:nvSpPr>
        <p:spPr>
          <a:xfrm>
            <a:off x="8236773" y="48236"/>
            <a:ext cx="228575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Team B</a:t>
            </a:r>
          </a:p>
        </p:txBody>
      </p:sp>
    </p:spTree>
    <p:extLst>
      <p:ext uri="{BB962C8B-B14F-4D97-AF65-F5344CB8AC3E}">
        <p14:creationId xmlns:p14="http://schemas.microsoft.com/office/powerpoint/2010/main" val="32522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5358E6FA-2E9A-4963-934F-430730D06FBB}"/>
              </a:ext>
            </a:extLst>
          </p:cNvPr>
          <p:cNvSpPr/>
          <p:nvPr/>
        </p:nvSpPr>
        <p:spPr>
          <a:xfrm>
            <a:off x="771384" y="841450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9AF6B78D-61C0-484A-BBD0-F564AA49694B}"/>
              </a:ext>
            </a:extLst>
          </p:cNvPr>
          <p:cNvSpPr/>
          <p:nvPr/>
        </p:nvSpPr>
        <p:spPr>
          <a:xfrm>
            <a:off x="7676639" y="783455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" name="10">
            <a:extLst>
              <a:ext uri="{FF2B5EF4-FFF2-40B4-BE49-F238E27FC236}">
                <a16:creationId xmlns:a16="http://schemas.microsoft.com/office/drawing/2014/main" id="{5264B1D2-4D65-443A-BFA7-CD317F1B17CA}"/>
              </a:ext>
            </a:extLst>
          </p:cNvPr>
          <p:cNvGrpSpPr/>
          <p:nvPr/>
        </p:nvGrpSpPr>
        <p:grpSpPr>
          <a:xfrm>
            <a:off x="4270158" y="2851124"/>
            <a:ext cx="3980155" cy="2910684"/>
            <a:chOff x="1236145" y="3775706"/>
            <a:chExt cx="3425952" cy="2637613"/>
          </a:xfrm>
          <a:noFill/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id="{2B0C6E89-0F95-46FC-AB70-98ECDCBACEE1}"/>
                </a:ext>
              </a:extLst>
            </p:cNvPr>
            <p:cNvSpPr/>
            <p:nvPr/>
          </p:nvSpPr>
          <p:spPr>
            <a:xfrm>
              <a:off x="1236145" y="4086933"/>
              <a:ext cx="3425952" cy="232638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A8C2D03-36DC-43A7-921B-EE1776E19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6716" y="3775706"/>
              <a:ext cx="2531194" cy="2487515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1"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 Mary?</a:t>
            </a:r>
          </a:p>
          <a:p>
            <a:r>
              <a:rPr lang="en-US" sz="2800" b="1" dirty="0"/>
              <a:t>B: Yes, it is.</a:t>
            </a:r>
            <a:endParaRPr lang="vi-VN" sz="2800" b="1" dirty="0"/>
          </a:p>
        </p:txBody>
      </p:sp>
      <p:pic>
        <p:nvPicPr>
          <p:cNvPr id="20" name="Picture 4" descr="A set of sweet candies in a package of different colors Premium Vector">
            <a:hlinkClick r:id="rId12" action="ppaction://hlinksldjump"/>
            <a:extLst>
              <a:ext uri="{FF2B5EF4-FFF2-40B4-BE49-F238E27FC236}">
                <a16:creationId xmlns:a16="http://schemas.microsoft.com/office/drawing/2014/main" id="{67695F90-DDF7-4DB9-8EBF-04448AB34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52" y="224959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Of The Small Wooden Bridge In The Woods | Cartoon background, Artsy  background, Background for photography">
            <a:extLst>
              <a:ext uri="{FF2B5EF4-FFF2-40B4-BE49-F238E27FC236}">
                <a16:creationId xmlns:a16="http://schemas.microsoft.com/office/drawing/2014/main" id="{4CF7E383-01BE-46B2-A811-0B0F3AE5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" y="3031"/>
            <a:ext cx="12201118" cy="68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5358E6FA-2E9A-4963-934F-430730D06FBB}"/>
              </a:ext>
            </a:extLst>
          </p:cNvPr>
          <p:cNvSpPr/>
          <p:nvPr/>
        </p:nvSpPr>
        <p:spPr>
          <a:xfrm>
            <a:off x="771384" y="841450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this….?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9AF6B78D-61C0-484A-BBD0-F564AA49694B}"/>
              </a:ext>
            </a:extLst>
          </p:cNvPr>
          <p:cNvSpPr/>
          <p:nvPr/>
        </p:nvSpPr>
        <p:spPr>
          <a:xfrm>
            <a:off x="7676639" y="783455"/>
            <a:ext cx="3913094" cy="968188"/>
          </a:xfrm>
          <a:prstGeom prst="roundRect">
            <a:avLst/>
          </a:prstGeom>
          <a:solidFill>
            <a:srgbClr val="FFFFCC"/>
          </a:solidFill>
          <a:ln w="57150" cmpd="thickThin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>
                    <a:lumMod val="50000"/>
                  </a:schemeClr>
                </a:solidFill>
              </a:rPr>
              <a:t>Is that….?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4" name="Picture 10" descr="Cartoon Girl Talking Png, Transparent Png - kindpng">
            <a:extLst>
              <a:ext uri="{FF2B5EF4-FFF2-40B4-BE49-F238E27FC236}">
                <a16:creationId xmlns:a16="http://schemas.microsoft.com/office/drawing/2014/main" id="{896A6E3A-6F98-482F-BFFB-CE0356E2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1"/>
          <a:stretch/>
        </p:blipFill>
        <p:spPr bwMode="auto">
          <a:xfrm>
            <a:off x="1669939" y="2952724"/>
            <a:ext cx="21159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Girl Talking Png, Transparent Png - kindpng">
            <a:extLst>
              <a:ext uri="{FF2B5EF4-FFF2-40B4-BE49-F238E27FC236}">
                <a16:creationId xmlns:a16="http://schemas.microsoft.com/office/drawing/2014/main" id="{687586EE-18D4-4FCC-A657-A9AE9CA6F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554479" y="2971321"/>
            <a:ext cx="215741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D53E00-D3A8-4DB9-BA2D-A4A670BC4096}"/>
              </a:ext>
            </a:extLst>
          </p:cNvPr>
          <p:cNvSpPr txBox="1"/>
          <p:nvPr/>
        </p:nvSpPr>
        <p:spPr>
          <a:xfrm>
            <a:off x="4270158" y="5761808"/>
            <a:ext cx="37375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A: …….Ben?</a:t>
            </a:r>
          </a:p>
          <a:p>
            <a:r>
              <a:rPr lang="en-US" sz="2800" b="1" dirty="0"/>
              <a:t>B: Yes, it is.</a:t>
            </a:r>
            <a:endParaRPr lang="vi-VN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E84752-BBF4-4291-BD1B-604D5DDFA1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05" y="2427949"/>
            <a:ext cx="3717272" cy="3210372"/>
          </a:xfrm>
          <a:prstGeom prst="rect">
            <a:avLst/>
          </a:prstGeom>
        </p:spPr>
      </p:pic>
      <p:pic>
        <p:nvPicPr>
          <p:cNvPr id="14" name="Picture 4" descr="A set of sweet candies in a package of different colors Premium Vector">
            <a:hlinkClick r:id="rId12" action="ppaction://hlinksldjump"/>
            <a:extLst>
              <a:ext uri="{FF2B5EF4-FFF2-40B4-BE49-F238E27FC236}">
                <a16:creationId xmlns:a16="http://schemas.microsoft.com/office/drawing/2014/main" id="{32CDA1A3-BCE1-4377-B48E-9C4916E98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3195" r="23007" b="69968"/>
          <a:stretch/>
        </p:blipFill>
        <p:spPr bwMode="auto">
          <a:xfrm rot="18864170">
            <a:off x="10220336" y="5462504"/>
            <a:ext cx="2071688" cy="10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236</Words>
  <Application>Microsoft Office PowerPoint</Application>
  <PresentationFormat>Widescreen</PresentationFormat>
  <Paragraphs>66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Cambria</vt:lpstr>
      <vt:lpstr>Comic Sans MS</vt:lpstr>
      <vt:lpstr>Forte</vt:lpstr>
      <vt:lpstr>Montserrat</vt:lpstr>
      <vt:lpstr>Sport Day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85</cp:revision>
  <dcterms:created xsi:type="dcterms:W3CDTF">2021-12-21T04:46:35Z</dcterms:created>
  <dcterms:modified xsi:type="dcterms:W3CDTF">2024-11-08T00:52:09Z</dcterms:modified>
</cp:coreProperties>
</file>