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711" r:id="rId2"/>
    <p:sldMasterId id="2147483750" r:id="rId3"/>
    <p:sldMasterId id="2147483762" r:id="rId4"/>
    <p:sldMasterId id="2147483774" r:id="rId5"/>
    <p:sldMasterId id="2147483786" r:id="rId6"/>
  </p:sldMasterIdLst>
  <p:notesMasterIdLst>
    <p:notesMasterId r:id="rId27"/>
  </p:notesMasterIdLst>
  <p:sldIdLst>
    <p:sldId id="364" r:id="rId7"/>
    <p:sldId id="258" r:id="rId8"/>
    <p:sldId id="262" r:id="rId9"/>
    <p:sldId id="382" r:id="rId10"/>
    <p:sldId id="375" r:id="rId11"/>
    <p:sldId id="384" r:id="rId12"/>
    <p:sldId id="385" r:id="rId13"/>
    <p:sldId id="386" r:id="rId14"/>
    <p:sldId id="387" r:id="rId15"/>
    <p:sldId id="268" r:id="rId16"/>
    <p:sldId id="398" r:id="rId17"/>
    <p:sldId id="336" r:id="rId18"/>
    <p:sldId id="396" r:id="rId19"/>
    <p:sldId id="339" r:id="rId20"/>
    <p:sldId id="397" r:id="rId21"/>
    <p:sldId id="373" r:id="rId22"/>
    <p:sldId id="361" r:id="rId23"/>
    <p:sldId id="388" r:id="rId24"/>
    <p:sldId id="371" r:id="rId25"/>
    <p:sldId id="389" r:id="rId26"/>
  </p:sldIdLst>
  <p:sldSz cx="9144000" cy="5143500" type="screen16x9"/>
  <p:notesSz cx="6858000" cy="9144000"/>
  <p:embeddedFontLst>
    <p:embeddedFont>
      <p:font typeface="Montserrat" panose="00000500000000000000" pitchFamily="2" charset="0"/>
      <p:regular r:id="rId28"/>
      <p:bold r:id="rId29"/>
      <p:italic r:id="rId30"/>
      <p:boldItalic r:id="rId31"/>
    </p:embeddedFont>
    <p:embeddedFont>
      <p:font typeface="Fira Sans Extra Condensed Medium" panose="020B0604020202020204" charset="0"/>
      <p:regular r:id="rId32"/>
      <p:bold r:id="rId33"/>
      <p:italic r:id="rId34"/>
      <p:boldItalic r:id="rId35"/>
    </p:embeddedFont>
    <p:embeddedFont>
      <p:font typeface="Fredoka One" panose="020B0604020202020204" charset="0"/>
      <p:regular r:id="rId36"/>
    </p:embeddedFont>
    <p:embeddedFont>
      <p:font typeface="Hind" panose="020B0604020202020204" charset="0"/>
      <p:regular r:id="rId37"/>
      <p:bold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Sport Day" panose="020B0604020202020204" charset="0"/>
      <p:bold r:id="rId43"/>
    </p:embeddedFont>
    <p:embeddedFont>
      <p:font typeface="Barlow" panose="020B0604020202020204" charset="0"/>
      <p:regular r:id="rId44"/>
      <p:bold r:id="rId45"/>
      <p:italic r:id="rId46"/>
      <p:boldItalic r:id="rId47"/>
    </p:embeddedFont>
    <p:embeddedFont>
      <p:font typeface="Comic Sans MS" panose="030F0702030302020204" pitchFamily="66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EADC"/>
    <a:srgbClr val="FDFDFD"/>
    <a:srgbClr val="0007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5FFB69E-1223-4EAC-84CD-91854206EB8B}">
  <a:tblStyle styleId="{05FFB69E-1223-4EAC-84CD-91854206EB8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195" autoAdjust="0"/>
  </p:normalViewPr>
  <p:slideViewPr>
    <p:cSldViewPr snapToGrid="0">
      <p:cViewPr varScale="1">
        <p:scale>
          <a:sx n="79" d="100"/>
          <a:sy n="79" d="100"/>
        </p:scale>
        <p:origin x="1062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12.fntdata"/><Relationship Id="rId21" Type="http://schemas.openxmlformats.org/officeDocument/2006/relationships/slide" Target="slides/slide15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55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font" Target="fonts/font2.fntdata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8" Type="http://schemas.openxmlformats.org/officeDocument/2006/relationships/slide" Target="slides/slide2.xml"/><Relationship Id="rId51" Type="http://schemas.openxmlformats.org/officeDocument/2006/relationships/font" Target="fonts/font2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4.xml"/><Relationship Id="rId41" Type="http://schemas.openxmlformats.org/officeDocument/2006/relationships/font" Target="fonts/font14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50297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198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algn="just" eaLnBrk="0" hangingPunct="0">
              <a:spcBef>
                <a:spcPts val="300"/>
              </a:spcBef>
              <a:spcAft>
                <a:spcPts val="0"/>
              </a:spcAft>
              <a:buNone/>
              <a:tabLst>
                <a:tab pos="1385570" algn="l"/>
              </a:tabLst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897339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666377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1509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57381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1567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 smtClean="0"/>
              <a:t>Game: Pass</a:t>
            </a:r>
            <a:r>
              <a:rPr lang="en-US" b="1" baseline="0" dirty="0" smtClean="0"/>
              <a:t> the ball!</a:t>
            </a:r>
          </a:p>
          <a:p>
            <a:pPr marL="158750" indent="0">
              <a:buNone/>
            </a:pPr>
            <a:r>
              <a:rPr lang="en-US" b="0" baseline="0" dirty="0" smtClean="0"/>
              <a:t>Goal: To practice asking and answering</a:t>
            </a:r>
            <a:endParaRPr lang="vi-VN" b="0" baseline="0" dirty="0"/>
          </a:p>
          <a:p>
            <a:pPr marL="158750" indent="0">
              <a:buNone/>
            </a:pPr>
            <a:r>
              <a:rPr lang="vi-VN" baseline="0" dirty="0" smtClean="0"/>
              <a:t>Step</a:t>
            </a:r>
            <a:r>
              <a:rPr lang="en-US" baseline="0" dirty="0" smtClean="0"/>
              <a:t> </a:t>
            </a:r>
            <a:r>
              <a:rPr lang="vi-VN" baseline="0" dirty="0" smtClean="0"/>
              <a:t>1</a:t>
            </a:r>
            <a:r>
              <a:rPr lang="vi-VN" baseline="0" dirty="0"/>
              <a:t>: </a:t>
            </a:r>
            <a:r>
              <a:rPr lang="vi-VN" dirty="0"/>
              <a:t>Divide class into 2 big groups, each group has a ball.</a:t>
            </a:r>
          </a:p>
          <a:p>
            <a:pPr marL="158750" indent="0">
              <a:buNone/>
            </a:pPr>
            <a:r>
              <a:rPr lang="vi-VN" dirty="0"/>
              <a:t>Step</a:t>
            </a:r>
            <a:r>
              <a:rPr lang="vi-VN" baseline="0" dirty="0"/>
              <a:t> 2: </a:t>
            </a:r>
            <a:r>
              <a:rPr lang="vi-VN" dirty="0"/>
              <a:t>While the music plays, pupils pass the ball around the class. </a:t>
            </a:r>
          </a:p>
          <a:p>
            <a:pPr marL="158750" indent="0">
              <a:buNone/>
            </a:pPr>
            <a:r>
              <a:rPr lang="vi-VN" dirty="0"/>
              <a:t>Step</a:t>
            </a:r>
            <a:r>
              <a:rPr lang="vi-VN" baseline="0" dirty="0"/>
              <a:t> 3: </a:t>
            </a:r>
            <a:r>
              <a:rPr lang="vi-VN" dirty="0"/>
              <a:t>When the music stops, the pupil in each group with the ball has to take </a:t>
            </a:r>
            <a:r>
              <a:rPr lang="vi-VN" dirty="0" smtClean="0"/>
              <a:t>turn</a:t>
            </a:r>
            <a:r>
              <a:rPr lang="en-US" dirty="0" smtClean="0"/>
              <a:t>s to</a:t>
            </a:r>
            <a:r>
              <a:rPr lang="vi-VN" dirty="0" smtClean="0"/>
              <a:t> </a:t>
            </a:r>
            <a:r>
              <a:rPr lang="vi-VN" dirty="0"/>
              <a:t>ask and answer: What’s this? (point to body part).  It’s a ___.</a:t>
            </a:r>
          </a:p>
        </p:txBody>
      </p:sp>
    </p:spTree>
    <p:extLst>
      <p:ext uri="{BB962C8B-B14F-4D97-AF65-F5344CB8AC3E}">
        <p14:creationId xmlns:p14="http://schemas.microsoft.com/office/powerpoint/2010/main" val="15894308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54637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/>
              <a:t>Game: Draw your monster</a:t>
            </a:r>
          </a:p>
          <a:p>
            <a:pPr marL="158750" indent="0">
              <a:buFontTx/>
              <a:buNone/>
            </a:pPr>
            <a:r>
              <a:rPr lang="en-US" baseline="0" dirty="0" smtClean="0"/>
              <a:t>- Review </a:t>
            </a:r>
            <a:r>
              <a:rPr lang="en-US" baseline="0" dirty="0"/>
              <a:t>the new </a:t>
            </a:r>
            <a:r>
              <a:rPr lang="en-US" baseline="0" dirty="0" smtClean="0"/>
              <a:t>words.</a:t>
            </a:r>
          </a:p>
          <a:p>
            <a:pPr marL="158750" indent="0">
              <a:buFontTx/>
              <a:buNone/>
            </a:pPr>
            <a:r>
              <a:rPr lang="en-US" baseline="0" dirty="0" smtClean="0"/>
              <a:t>- Ask </a:t>
            </a:r>
            <a:r>
              <a:rPr lang="en-US" baseline="0" dirty="0"/>
              <a:t>students to draw a picture about their </a:t>
            </a:r>
            <a:r>
              <a:rPr lang="en-US" baseline="0" dirty="0" err="1" smtClean="0"/>
              <a:t>favourite</a:t>
            </a:r>
            <a:r>
              <a:rPr lang="en-US" baseline="0" dirty="0" smtClean="0"/>
              <a:t> </a:t>
            </a:r>
            <a:r>
              <a:rPr lang="en-US" baseline="0" dirty="0"/>
              <a:t>monsters (with body parts that they learnt today</a:t>
            </a:r>
            <a:r>
              <a:rPr lang="en-US" baseline="0" dirty="0" smtClean="0"/>
              <a:t>).</a:t>
            </a:r>
            <a:endParaRPr lang="en-US" baseline="0" dirty="0"/>
          </a:p>
          <a:p>
            <a:pPr marL="158750" indent="0">
              <a:buFontTx/>
              <a:buNone/>
            </a:pPr>
            <a:r>
              <a:rPr lang="en-US" baseline="0" dirty="0" smtClean="0"/>
              <a:t>- Then </a:t>
            </a:r>
            <a:r>
              <a:rPr lang="en-US" baseline="0" dirty="0"/>
              <a:t>ask students </a:t>
            </a:r>
            <a:r>
              <a:rPr lang="en-US" baseline="0" dirty="0" smtClean="0"/>
              <a:t>to work </a:t>
            </a:r>
            <a:r>
              <a:rPr lang="en-US" baseline="0" dirty="0"/>
              <a:t>with your partners, tell their friends about it. 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2006949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0632725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0" dirty="0" err="1"/>
              <a:t>Hình</a:t>
            </a:r>
            <a:r>
              <a:rPr lang="en-US" b="0" dirty="0"/>
              <a:t> </a:t>
            </a:r>
            <a:r>
              <a:rPr lang="en-US" b="0" dirty="0" err="1"/>
              <a:t>ảnh</a:t>
            </a:r>
            <a:r>
              <a:rPr lang="en-US" b="0" dirty="0"/>
              <a:t> (free): https://www.seekpng.com/ima/u2w7w7a9a9u2q8i1/</a:t>
            </a:r>
            <a:endParaRPr lang="vi-VN" b="0" dirty="0"/>
          </a:p>
        </p:txBody>
      </p:sp>
    </p:spTree>
    <p:extLst>
      <p:ext uri="{BB962C8B-B14F-4D97-AF65-F5344CB8AC3E}">
        <p14:creationId xmlns:p14="http://schemas.microsoft.com/office/powerpoint/2010/main" val="3561768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d2902cdb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d2902cdb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7830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vi-VN" sz="11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273768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Game: Animal and body parts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Step 1: Review the names of 5 animals 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Step 2: Teacher gives a question (combined with descriptive gestures): Which animal has ...?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Step 3: Asks pupils to answer which animal is it. </a:t>
            </a:r>
          </a:p>
          <a:p>
            <a:pPr marL="158750" indent="0">
              <a:buNone/>
            </a:pPr>
            <a:endParaRPr lang="vi-VN" b="0" i="1" dirty="0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/>
              <a:t>A rabbit</a:t>
            </a:r>
            <a:r>
              <a:rPr lang="en-US" b="1" baseline="0" dirty="0"/>
              <a:t> has long </a:t>
            </a:r>
            <a:r>
              <a:rPr lang="en-US" b="1" baseline="0" dirty="0" smtClean="0"/>
              <a:t>ears.</a:t>
            </a:r>
            <a:endParaRPr lang="vi-VN" b="1" dirty="0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 fish has round </a:t>
            </a:r>
            <a:r>
              <a:rPr kumimoji="0" 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eyes.</a:t>
            </a:r>
            <a:endParaRPr kumimoji="0" lang="vi-VN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58750" indent="0">
              <a:buNone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/>
              <a:t>A monkey has small </a:t>
            </a:r>
            <a:r>
              <a:rPr lang="en-US" b="1" dirty="0" smtClean="0"/>
              <a:t>hands. </a:t>
            </a:r>
            <a:endParaRPr lang="en-US" b="1" dirty="0"/>
          </a:p>
          <a:p>
            <a:pPr marL="158750" indent="0">
              <a:buNone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vi-VN" b="1"/>
              <a:t>Elephant has</a:t>
            </a:r>
            <a:r>
              <a:rPr lang="vi-VN" b="1" baseline="0"/>
              <a:t> a long</a:t>
            </a:r>
            <a:r>
              <a:rPr lang="vi-VN" b="1"/>
              <a:t> nose</a:t>
            </a:r>
          </a:p>
          <a:p>
            <a:pPr marL="158750" indent="0">
              <a:buNone/>
            </a:pP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/>
              <a:t>A lion</a:t>
            </a:r>
            <a:r>
              <a:rPr lang="en-US" b="1" baseline="0" dirty="0"/>
              <a:t> </a:t>
            </a:r>
            <a:r>
              <a:rPr lang="en-US" b="1" dirty="0"/>
              <a:t>has a big </a:t>
            </a:r>
            <a:r>
              <a:rPr lang="en-US" b="1" dirty="0" smtClean="0"/>
              <a:t>face.</a:t>
            </a:r>
            <a:endParaRPr lang="vi-VN" b="1" dirty="0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239514" y="-485040"/>
            <a:ext cx="4492839" cy="6113586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2653275" y="1104928"/>
            <a:ext cx="3362100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2680655" y="3132383"/>
            <a:ext cx="24498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796573" y="11161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rot="-4564996">
            <a:off x="7348910" y="404911"/>
            <a:ext cx="611671" cy="658419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1931075" y="3188925"/>
            <a:ext cx="435250" cy="397600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-162537" y="4339890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 rot="-4564996">
            <a:off x="6347814" y="364245"/>
            <a:ext cx="661893" cy="1155695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8084150" y="782777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/>
          <p:nvPr/>
        </p:nvSpPr>
        <p:spPr>
          <a:xfrm>
            <a:off x="7934538" y="-152150"/>
            <a:ext cx="1209450" cy="634025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 rot="-4564996">
            <a:off x="6456058" y="1077585"/>
            <a:ext cx="1083848" cy="1316287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3"/>
          <p:cNvSpPr/>
          <p:nvPr/>
        </p:nvSpPr>
        <p:spPr>
          <a:xfrm>
            <a:off x="368865" y="3821827"/>
            <a:ext cx="910925" cy="813275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"/>
          <p:cNvSpPr/>
          <p:nvPr/>
        </p:nvSpPr>
        <p:spPr>
          <a:xfrm>
            <a:off x="1162515" y="3803452"/>
            <a:ext cx="1123525" cy="127762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3"/>
          <p:cNvSpPr/>
          <p:nvPr/>
        </p:nvSpPr>
        <p:spPr>
          <a:xfrm>
            <a:off x="1442027" y="3513525"/>
            <a:ext cx="322975" cy="308300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"/>
          <p:cNvSpPr/>
          <p:nvPr/>
        </p:nvSpPr>
        <p:spPr>
          <a:xfrm>
            <a:off x="1849350" y="3716475"/>
            <a:ext cx="491750" cy="588700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"/>
          <p:cNvSpPr/>
          <p:nvPr/>
        </p:nvSpPr>
        <p:spPr>
          <a:xfrm>
            <a:off x="7671350" y="783052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3"/>
          <p:cNvSpPr/>
          <p:nvPr/>
        </p:nvSpPr>
        <p:spPr>
          <a:xfrm>
            <a:off x="5424950" y="1327740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3"/>
          <p:cNvSpPr/>
          <p:nvPr/>
        </p:nvSpPr>
        <p:spPr>
          <a:xfrm>
            <a:off x="2104890" y="415220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2683225" y="2432248"/>
            <a:ext cx="33621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9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9" y="2424469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90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5" y="1733365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2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9228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40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8" y="968942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10" y="15350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1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5" y="221525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49211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90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7" y="336452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3720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74155" y="-9024"/>
            <a:ext cx="58684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20000" y="1079821"/>
            <a:ext cx="45777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720000" y="1823525"/>
            <a:ext cx="3146100" cy="25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4141432" y="3579267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8" name="Google Shape;118;p7"/>
          <p:cNvSpPr/>
          <p:nvPr/>
        </p:nvSpPr>
        <p:spPr>
          <a:xfrm rot="-4032455">
            <a:off x="1907594" y="465757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 rot="5400000">
            <a:off x="411354" y="3102330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0" name="Google Shape;120;p7"/>
          <p:cNvSpPr/>
          <p:nvPr/>
        </p:nvSpPr>
        <p:spPr>
          <a:xfrm rot="5400000">
            <a:off x="530666" y="4350034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1" name="Google Shape;121;p7"/>
          <p:cNvSpPr/>
          <p:nvPr/>
        </p:nvSpPr>
        <p:spPr>
          <a:xfrm rot="5400000">
            <a:off x="7014712" y="654897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2" name="Google Shape;122;p7"/>
          <p:cNvSpPr/>
          <p:nvPr/>
        </p:nvSpPr>
        <p:spPr>
          <a:xfrm rot="684224">
            <a:off x="4413498" y="1682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3" name="Google Shape;123;p7"/>
          <p:cNvSpPr/>
          <p:nvPr/>
        </p:nvSpPr>
        <p:spPr>
          <a:xfrm rot="5400000">
            <a:off x="3177017" y="4604206"/>
            <a:ext cx="1929" cy="3911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4" name="Google Shape;124;p7"/>
          <p:cNvSpPr/>
          <p:nvPr/>
        </p:nvSpPr>
        <p:spPr>
          <a:xfrm rot="1747020">
            <a:off x="487497" y="1282312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2684410" y="346583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4553" y="-504924"/>
            <a:ext cx="1957203" cy="133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1213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0115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4295853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6851537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1728450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4295853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239719" y="2700890"/>
            <a:ext cx="3044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3672003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3672003" y="3726444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6227687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6227687" y="3726446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104600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104750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3672003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3672153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1537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6227687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6227837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530883" y="654593"/>
            <a:ext cx="93177" cy="13095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4" name="Google Shape;244;p13"/>
          <p:cNvSpPr/>
          <p:nvPr/>
        </p:nvSpPr>
        <p:spPr>
          <a:xfrm rot="4190688">
            <a:off x="5949514" y="1071297"/>
            <a:ext cx="155707" cy="696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5" name="Google Shape;245;p13"/>
          <p:cNvSpPr/>
          <p:nvPr/>
        </p:nvSpPr>
        <p:spPr>
          <a:xfrm rot="6592150">
            <a:off x="8621192" y="1937605"/>
            <a:ext cx="95106" cy="741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475042" y="624681"/>
            <a:ext cx="157637" cy="11289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7" name="Google Shape;247;p13"/>
          <p:cNvSpPr/>
          <p:nvPr/>
        </p:nvSpPr>
        <p:spPr>
          <a:xfrm rot="3913652">
            <a:off x="3584838" y="727250"/>
            <a:ext cx="104056" cy="78712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8" name="Google Shape;248;p13"/>
          <p:cNvSpPr/>
          <p:nvPr/>
        </p:nvSpPr>
        <p:spPr>
          <a:xfrm>
            <a:off x="5363134" y="4578731"/>
            <a:ext cx="85515" cy="17162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6658572" y="4711382"/>
            <a:ext cx="97678" cy="14097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8424001" y="4249844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1184610" y="421105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8021910" y="655683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5788396" y="322400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80449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7" y="3327842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2" y="749654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4" y="2813055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6" y="4060759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7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8" y="4220881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2" y="469512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40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5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60" y="460349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7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7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6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5090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60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7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9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4" y="231176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91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4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8" y="387631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7" y="4272364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80" y="2016242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9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8" y="3654603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7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2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0210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7129" y="-1978497"/>
            <a:ext cx="4190616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100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08214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8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401" y="2863919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3" y="1182167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5" y="54000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5" y="227430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7" y="4481128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6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4" y="3913556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49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740775" y="1392213"/>
            <a:ext cx="7717500" cy="197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3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subTitle" idx="1"/>
          </p:nvPr>
        </p:nvSpPr>
        <p:spPr>
          <a:xfrm>
            <a:off x="1033025" y="3259075"/>
            <a:ext cx="70779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6" name="Google Shape;196;p11"/>
          <p:cNvSpPr/>
          <p:nvPr/>
        </p:nvSpPr>
        <p:spPr>
          <a:xfrm rot="5246680">
            <a:off x="-399922" y="4008037"/>
            <a:ext cx="1152795" cy="791896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1"/>
          <p:cNvSpPr/>
          <p:nvPr/>
        </p:nvSpPr>
        <p:spPr>
          <a:xfrm>
            <a:off x="6788235" y="4011227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1"/>
          <p:cNvSpPr/>
          <p:nvPr/>
        </p:nvSpPr>
        <p:spPr>
          <a:xfrm>
            <a:off x="7448853" y="4643544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1"/>
          <p:cNvSpPr/>
          <p:nvPr/>
        </p:nvSpPr>
        <p:spPr>
          <a:xfrm>
            <a:off x="571816" y="-117225"/>
            <a:ext cx="553979" cy="565042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1"/>
          <p:cNvSpPr/>
          <p:nvPr/>
        </p:nvSpPr>
        <p:spPr>
          <a:xfrm>
            <a:off x="8106602" y="3735153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1"/>
          <p:cNvSpPr/>
          <p:nvPr/>
        </p:nvSpPr>
        <p:spPr>
          <a:xfrm>
            <a:off x="8228659" y="760007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1"/>
          <p:cNvSpPr/>
          <p:nvPr/>
        </p:nvSpPr>
        <p:spPr>
          <a:xfrm>
            <a:off x="1284419" y="844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1"/>
          <p:cNvSpPr/>
          <p:nvPr/>
        </p:nvSpPr>
        <p:spPr>
          <a:xfrm>
            <a:off x="73775" y="-20698"/>
            <a:ext cx="403969" cy="440860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1"/>
          <p:cNvSpPr/>
          <p:nvPr/>
        </p:nvSpPr>
        <p:spPr>
          <a:xfrm>
            <a:off x="7588153" y="63378"/>
            <a:ext cx="802980" cy="716902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1"/>
          <p:cNvSpPr/>
          <p:nvPr/>
        </p:nvSpPr>
        <p:spPr>
          <a:xfrm>
            <a:off x="-10" y="454579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1"/>
          <p:cNvSpPr/>
          <p:nvPr/>
        </p:nvSpPr>
        <p:spPr>
          <a:xfrm>
            <a:off x="8335393" y="41606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1"/>
          <p:cNvSpPr/>
          <p:nvPr/>
        </p:nvSpPr>
        <p:spPr>
          <a:xfrm>
            <a:off x="1089513" y="619359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1"/>
          <p:cNvSpPr/>
          <p:nvPr/>
        </p:nvSpPr>
        <p:spPr>
          <a:xfrm>
            <a:off x="8254785" y="131013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1"/>
          <p:cNvSpPr/>
          <p:nvPr/>
        </p:nvSpPr>
        <p:spPr>
          <a:xfrm>
            <a:off x="716298" y="11497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1"/>
          <p:cNvSpPr/>
          <p:nvPr/>
        </p:nvSpPr>
        <p:spPr>
          <a:xfrm>
            <a:off x="720595" y="9618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1"/>
          <p:cNvSpPr/>
          <p:nvPr/>
        </p:nvSpPr>
        <p:spPr>
          <a:xfrm>
            <a:off x="8613853" y="309921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1"/>
          <p:cNvSpPr/>
          <p:nvPr/>
        </p:nvSpPr>
        <p:spPr>
          <a:xfrm rot="5246680">
            <a:off x="-70774" y="3833173"/>
            <a:ext cx="640657" cy="954815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1"/>
          <p:cNvSpPr/>
          <p:nvPr/>
        </p:nvSpPr>
        <p:spPr>
          <a:xfrm>
            <a:off x="7305433" y="4490833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1"/>
          <p:cNvSpPr/>
          <p:nvPr/>
        </p:nvSpPr>
        <p:spPr>
          <a:xfrm>
            <a:off x="879840" y="4380574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1"/>
          <p:cNvSpPr/>
          <p:nvPr/>
        </p:nvSpPr>
        <p:spPr>
          <a:xfrm>
            <a:off x="724890" y="4212709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1"/>
          <p:cNvSpPr/>
          <p:nvPr/>
        </p:nvSpPr>
        <p:spPr>
          <a:xfrm>
            <a:off x="-94072" y="3248158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4" y="2863919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3" y="1182167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5" y="54000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10" y="594783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95584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9" y="1375569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3" y="1182167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5" y="54000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5" y="314275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90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7" y="3704928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57288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2487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5479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0114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2975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5507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8356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660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" y="136527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7" y="136527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2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119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2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71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2233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0176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21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21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8764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5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5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2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E600C-2E6A-4972-ACA6-E6DD209B4782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61D80-EB52-4360-97AD-D69FAABE3F00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1180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3DB67-93B6-4EE8-966D-897AC7BE907D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B0EE0-6F8B-424C-A160-10B9ACB67EA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3217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7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5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4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2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0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7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3F43E-7D0B-44BA-9EEB-4001A537D097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34EE9C-F42F-41CA-9466-D93520BA3554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820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070F2-8FED-4F4A-8D55-25446A04B55A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DDBFD-4F23-43B5-97F3-D390F53BD158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1383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30" indent="0">
              <a:buNone/>
              <a:defRPr sz="2000" b="1"/>
            </a:lvl2pPr>
            <a:lvl3pPr marL="913703" indent="0">
              <a:buNone/>
              <a:defRPr sz="1800" b="1"/>
            </a:lvl3pPr>
            <a:lvl4pPr marL="1370546" indent="0">
              <a:buNone/>
              <a:defRPr sz="1600" b="1"/>
            </a:lvl4pPr>
            <a:lvl5pPr marL="1827404" indent="0">
              <a:buNone/>
              <a:defRPr sz="1600" b="1"/>
            </a:lvl5pPr>
            <a:lvl6pPr marL="2284233" indent="0">
              <a:buNone/>
              <a:defRPr sz="1600" b="1"/>
            </a:lvl6pPr>
            <a:lvl7pPr marL="2741063" indent="0">
              <a:buNone/>
              <a:defRPr sz="1600" b="1"/>
            </a:lvl7pPr>
            <a:lvl8pPr marL="3197920" indent="0">
              <a:buNone/>
              <a:defRPr sz="1600" b="1"/>
            </a:lvl8pPr>
            <a:lvl9pPr marL="36547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30" indent="0">
              <a:buNone/>
              <a:defRPr sz="2000" b="1"/>
            </a:lvl2pPr>
            <a:lvl3pPr marL="913703" indent="0">
              <a:buNone/>
              <a:defRPr sz="1800" b="1"/>
            </a:lvl3pPr>
            <a:lvl4pPr marL="1370546" indent="0">
              <a:buNone/>
              <a:defRPr sz="1600" b="1"/>
            </a:lvl4pPr>
            <a:lvl5pPr marL="1827404" indent="0">
              <a:buNone/>
              <a:defRPr sz="1600" b="1"/>
            </a:lvl5pPr>
            <a:lvl6pPr marL="2284233" indent="0">
              <a:buNone/>
              <a:defRPr sz="1600" b="1"/>
            </a:lvl6pPr>
            <a:lvl7pPr marL="2741063" indent="0">
              <a:buNone/>
              <a:defRPr sz="1600" b="1"/>
            </a:lvl7pPr>
            <a:lvl8pPr marL="3197920" indent="0">
              <a:buNone/>
              <a:defRPr sz="1600" b="1"/>
            </a:lvl8pPr>
            <a:lvl9pPr marL="36547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3983F-AC51-482D-A710-6BCB2BE50EA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29DFC-BDB6-40D2-A3B3-BE6634C9D5A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1791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C9A1C-08E4-4D13-AE8D-7983358B04C7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3EBAF-F152-400D-AF1E-BDB6A7AE5492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0041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B7A0A-EBA6-4769-B2CA-77325A63F30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22DA2-A192-4DF5-B846-56A49D6F0A0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274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2_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13"/>
          <p:cNvGrpSpPr/>
          <p:nvPr/>
        </p:nvGrpSpPr>
        <p:grpSpPr>
          <a:xfrm flipH="1">
            <a:off x="875160" y="1002025"/>
            <a:ext cx="7447686" cy="3904012"/>
            <a:chOff x="1282762" y="26746"/>
            <a:chExt cx="6692744" cy="5156534"/>
          </a:xfrm>
        </p:grpSpPr>
        <p:sp>
          <p:nvSpPr>
            <p:cNvPr id="220" name="Google Shape;220;p1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" name="Google Shape;222;p13"/>
          <p:cNvSpPr/>
          <p:nvPr/>
        </p:nvSpPr>
        <p:spPr>
          <a:xfrm>
            <a:off x="423952" y="80227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3"/>
          <p:cNvSpPr/>
          <p:nvPr/>
        </p:nvSpPr>
        <p:spPr>
          <a:xfrm>
            <a:off x="975650" y="636102"/>
            <a:ext cx="628450" cy="64102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3"/>
          <p:cNvSpPr/>
          <p:nvPr/>
        </p:nvSpPr>
        <p:spPr>
          <a:xfrm>
            <a:off x="36850" y="4589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3"/>
          <p:cNvSpPr/>
          <p:nvPr/>
        </p:nvSpPr>
        <p:spPr>
          <a:xfrm>
            <a:off x="820102" y="442502"/>
            <a:ext cx="818875" cy="46317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3"/>
          <p:cNvSpPr/>
          <p:nvPr/>
        </p:nvSpPr>
        <p:spPr>
          <a:xfrm rot="10800000">
            <a:off x="7822227" y="4358800"/>
            <a:ext cx="922075" cy="8928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3"/>
          <p:cNvSpPr/>
          <p:nvPr/>
        </p:nvSpPr>
        <p:spPr>
          <a:xfrm rot="10800000">
            <a:off x="7612152" y="4741675"/>
            <a:ext cx="322975" cy="29505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3"/>
          <p:cNvSpPr/>
          <p:nvPr/>
        </p:nvSpPr>
        <p:spPr>
          <a:xfrm rot="10800000">
            <a:off x="8959850" y="394235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3"/>
          <p:cNvSpPr/>
          <p:nvPr/>
        </p:nvSpPr>
        <p:spPr>
          <a:xfrm rot="10800000">
            <a:off x="8222625" y="3181275"/>
            <a:ext cx="1083900" cy="1316350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3"/>
          <p:cNvSpPr/>
          <p:nvPr/>
        </p:nvSpPr>
        <p:spPr>
          <a:xfrm>
            <a:off x="-428300" y="3828025"/>
            <a:ext cx="1065775" cy="6696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3"/>
          <p:cNvSpPr/>
          <p:nvPr/>
        </p:nvSpPr>
        <p:spPr>
          <a:xfrm>
            <a:off x="827102" y="4762650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/>
          <p:nvPr/>
        </p:nvSpPr>
        <p:spPr>
          <a:xfrm>
            <a:off x="763300" y="4651050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3"/>
          <p:cNvSpPr/>
          <p:nvPr/>
        </p:nvSpPr>
        <p:spPr>
          <a:xfrm>
            <a:off x="36850" y="4358827"/>
            <a:ext cx="1081800" cy="75677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3"/>
          <p:cNvSpPr/>
          <p:nvPr/>
        </p:nvSpPr>
        <p:spPr>
          <a:xfrm>
            <a:off x="7848727" y="74352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3"/>
          <p:cNvSpPr/>
          <p:nvPr/>
        </p:nvSpPr>
        <p:spPr>
          <a:xfrm>
            <a:off x="8469500" y="967675"/>
            <a:ext cx="490350" cy="435250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3"/>
          <p:cNvSpPr/>
          <p:nvPr/>
        </p:nvSpPr>
        <p:spPr>
          <a:xfrm>
            <a:off x="8184425" y="205025"/>
            <a:ext cx="848150" cy="59985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3"/>
          <p:cNvSpPr/>
          <p:nvPr/>
        </p:nvSpPr>
        <p:spPr>
          <a:xfrm>
            <a:off x="8028677" y="80225"/>
            <a:ext cx="906025" cy="887450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/>
          </p:nvPr>
        </p:nvSpPr>
        <p:spPr>
          <a:xfrm>
            <a:off x="1687505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"/>
          </p:nvPr>
        </p:nvSpPr>
        <p:spPr>
          <a:xfrm>
            <a:off x="1363225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2" hasCustomPrompt="1"/>
          </p:nvPr>
        </p:nvSpPr>
        <p:spPr>
          <a:xfrm>
            <a:off x="3555525" y="1595900"/>
            <a:ext cx="1094100" cy="13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3"/>
          </p:nvPr>
        </p:nvSpPr>
        <p:spPr>
          <a:xfrm>
            <a:off x="5556180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4"/>
          </p:nvPr>
        </p:nvSpPr>
        <p:spPr>
          <a:xfrm>
            <a:off x="5556150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5" hasCustomPrompt="1"/>
          </p:nvPr>
        </p:nvSpPr>
        <p:spPr>
          <a:xfrm>
            <a:off x="4499725" y="1595900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ctrTitle" idx="6"/>
          </p:nvPr>
        </p:nvSpPr>
        <p:spPr>
          <a:xfrm>
            <a:off x="1687502" y="3067026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7"/>
          </p:nvPr>
        </p:nvSpPr>
        <p:spPr>
          <a:xfrm>
            <a:off x="1363200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8" hasCustomPrompt="1"/>
          </p:nvPr>
        </p:nvSpPr>
        <p:spPr>
          <a:xfrm>
            <a:off x="35528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>
            <a:spLocks noGrp="1"/>
          </p:cNvSpPr>
          <p:nvPr>
            <p:ph type="ctrTitle" idx="9"/>
          </p:nvPr>
        </p:nvSpPr>
        <p:spPr>
          <a:xfrm>
            <a:off x="723600" y="290950"/>
            <a:ext cx="7696800" cy="9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4C4B4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ctrTitle" idx="13"/>
          </p:nvPr>
        </p:nvSpPr>
        <p:spPr>
          <a:xfrm>
            <a:off x="5556180" y="3067025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14"/>
          </p:nvPr>
        </p:nvSpPr>
        <p:spPr>
          <a:xfrm>
            <a:off x="5556175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15" hasCustomPrompt="1"/>
          </p:nvPr>
        </p:nvSpPr>
        <p:spPr>
          <a:xfrm>
            <a:off x="44970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2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830" indent="0">
              <a:buNone/>
              <a:defRPr sz="1200"/>
            </a:lvl2pPr>
            <a:lvl3pPr marL="913703" indent="0">
              <a:buNone/>
              <a:defRPr sz="1000"/>
            </a:lvl3pPr>
            <a:lvl4pPr marL="1370546" indent="0">
              <a:buNone/>
              <a:defRPr sz="900"/>
            </a:lvl4pPr>
            <a:lvl5pPr marL="1827404" indent="0">
              <a:buNone/>
              <a:defRPr sz="900"/>
            </a:lvl5pPr>
            <a:lvl6pPr marL="2284233" indent="0">
              <a:buNone/>
              <a:defRPr sz="900"/>
            </a:lvl6pPr>
            <a:lvl7pPr marL="2741063" indent="0">
              <a:buNone/>
              <a:defRPr sz="900"/>
            </a:lvl7pPr>
            <a:lvl8pPr marL="3197920" indent="0">
              <a:buNone/>
              <a:defRPr sz="900"/>
            </a:lvl8pPr>
            <a:lvl9pPr marL="36547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B4DC6-B9B4-4484-8EDB-8CB85EBB7C51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F8A5C-D21F-4B96-9E1A-59DDC7B1FD42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2993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830" indent="0">
              <a:buNone/>
              <a:defRPr sz="2800"/>
            </a:lvl2pPr>
            <a:lvl3pPr marL="913703" indent="0">
              <a:buNone/>
              <a:defRPr sz="2400"/>
            </a:lvl3pPr>
            <a:lvl4pPr marL="1370546" indent="0">
              <a:buNone/>
              <a:defRPr sz="2000"/>
            </a:lvl4pPr>
            <a:lvl5pPr marL="1827404" indent="0">
              <a:buNone/>
              <a:defRPr sz="2000"/>
            </a:lvl5pPr>
            <a:lvl6pPr marL="2284233" indent="0">
              <a:buNone/>
              <a:defRPr sz="2000"/>
            </a:lvl6pPr>
            <a:lvl7pPr marL="2741063" indent="0">
              <a:buNone/>
              <a:defRPr sz="2000"/>
            </a:lvl7pPr>
            <a:lvl8pPr marL="3197920" indent="0">
              <a:buNone/>
              <a:defRPr sz="2000"/>
            </a:lvl8pPr>
            <a:lvl9pPr marL="3654765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3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830" indent="0">
              <a:buNone/>
              <a:defRPr sz="1200"/>
            </a:lvl2pPr>
            <a:lvl3pPr marL="913703" indent="0">
              <a:buNone/>
              <a:defRPr sz="1000"/>
            </a:lvl3pPr>
            <a:lvl4pPr marL="1370546" indent="0">
              <a:buNone/>
              <a:defRPr sz="900"/>
            </a:lvl4pPr>
            <a:lvl5pPr marL="1827404" indent="0">
              <a:buNone/>
              <a:defRPr sz="900"/>
            </a:lvl5pPr>
            <a:lvl6pPr marL="2284233" indent="0">
              <a:buNone/>
              <a:defRPr sz="900"/>
            </a:lvl6pPr>
            <a:lvl7pPr marL="2741063" indent="0">
              <a:buNone/>
              <a:defRPr sz="900"/>
            </a:lvl7pPr>
            <a:lvl8pPr marL="3197920" indent="0">
              <a:buNone/>
              <a:defRPr sz="900"/>
            </a:lvl8pPr>
            <a:lvl9pPr marL="36547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F2BC5-5075-4618-8F4E-C8D82EEAF8DD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CA85A-927B-4177-BED1-75FDDD5AAA5F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1441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805BD-3039-43A4-AF8C-BF2CEBA2C70A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BC26A-4863-4CCD-809F-10CB8454BA0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8742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2D13F-C5EA-43A3-AB4A-001599C269F2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430549-229F-414F-A128-B5B6453F612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1106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7359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0263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098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6168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7516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76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20"/>
          <p:cNvGrpSpPr/>
          <p:nvPr/>
        </p:nvGrpSpPr>
        <p:grpSpPr>
          <a:xfrm rot="5400000" flipH="1">
            <a:off x="2325537" y="-214583"/>
            <a:ext cx="4492839" cy="5572666"/>
            <a:chOff x="1282762" y="26746"/>
            <a:chExt cx="6692744" cy="5156534"/>
          </a:xfrm>
        </p:grpSpPr>
        <p:sp>
          <p:nvSpPr>
            <p:cNvPr id="378" name="Google Shape;378;p2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0" name="Google Shape;380;p20"/>
          <p:cNvSpPr/>
          <p:nvPr/>
        </p:nvSpPr>
        <p:spPr>
          <a:xfrm rot="-952867">
            <a:off x="7088054" y="4607788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0"/>
          <p:cNvSpPr/>
          <p:nvPr/>
        </p:nvSpPr>
        <p:spPr>
          <a:xfrm>
            <a:off x="684360" y="1343777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0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0"/>
          <p:cNvSpPr/>
          <p:nvPr/>
        </p:nvSpPr>
        <p:spPr>
          <a:xfrm>
            <a:off x="6621852" y="114028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0"/>
          <p:cNvSpPr/>
          <p:nvPr/>
        </p:nvSpPr>
        <p:spPr>
          <a:xfrm>
            <a:off x="684346" y="695108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0"/>
          <p:cNvSpPr/>
          <p:nvPr/>
        </p:nvSpPr>
        <p:spPr>
          <a:xfrm>
            <a:off x="93394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0"/>
          <p:cNvSpPr/>
          <p:nvPr/>
        </p:nvSpPr>
        <p:spPr>
          <a:xfrm>
            <a:off x="6603167" y="4120579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0"/>
          <p:cNvSpPr/>
          <p:nvPr/>
        </p:nvSpPr>
        <p:spPr>
          <a:xfrm>
            <a:off x="1355918" y="1991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0"/>
          <p:cNvSpPr/>
          <p:nvPr/>
        </p:nvSpPr>
        <p:spPr>
          <a:xfrm>
            <a:off x="136939" y="114034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0"/>
          <p:cNvSpPr/>
          <p:nvPr/>
        </p:nvSpPr>
        <p:spPr>
          <a:xfrm>
            <a:off x="513770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0"/>
          <p:cNvSpPr/>
          <p:nvPr/>
        </p:nvSpPr>
        <p:spPr>
          <a:xfrm>
            <a:off x="6771878" y="439406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0"/>
          <p:cNvSpPr/>
          <p:nvPr/>
        </p:nvSpPr>
        <p:spPr>
          <a:xfrm>
            <a:off x="7577783" y="3873571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0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0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0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0"/>
          <p:cNvSpPr/>
          <p:nvPr/>
        </p:nvSpPr>
        <p:spPr>
          <a:xfrm>
            <a:off x="8430778" y="770896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20"/>
          <p:cNvSpPr/>
          <p:nvPr/>
        </p:nvSpPr>
        <p:spPr>
          <a:xfrm>
            <a:off x="290865" y="4515349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0"/>
          <p:cNvSpPr/>
          <p:nvPr/>
        </p:nvSpPr>
        <p:spPr>
          <a:xfrm>
            <a:off x="-182049" y="4351769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0"/>
          <p:cNvSpPr/>
          <p:nvPr/>
        </p:nvSpPr>
        <p:spPr>
          <a:xfrm>
            <a:off x="621824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0"/>
          <p:cNvSpPr/>
          <p:nvPr/>
        </p:nvSpPr>
        <p:spPr>
          <a:xfrm>
            <a:off x="1090755" y="3677676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0"/>
          <p:cNvSpPr/>
          <p:nvPr/>
        </p:nvSpPr>
        <p:spPr>
          <a:xfrm>
            <a:off x="8299615" y="4608584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0"/>
          <p:cNvSpPr/>
          <p:nvPr/>
        </p:nvSpPr>
        <p:spPr>
          <a:xfrm>
            <a:off x="997904" y="4246941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0"/>
          <p:cNvSpPr/>
          <p:nvPr/>
        </p:nvSpPr>
        <p:spPr>
          <a:xfrm rot="3660777">
            <a:off x="1625347" y="3973625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0"/>
          <p:cNvSpPr/>
          <p:nvPr/>
        </p:nvSpPr>
        <p:spPr>
          <a:xfrm>
            <a:off x="8519124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2890900" y="2431649"/>
            <a:ext cx="3362100" cy="6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5" name="Google Shape;405;p20"/>
          <p:cNvSpPr txBox="1">
            <a:spLocks noGrp="1"/>
          </p:cNvSpPr>
          <p:nvPr>
            <p:ph type="title" idx="2" hasCustomPrompt="1"/>
          </p:nvPr>
        </p:nvSpPr>
        <p:spPr>
          <a:xfrm>
            <a:off x="2890900" y="1109825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6" name="Google Shape;406;p20"/>
          <p:cNvSpPr txBox="1">
            <a:spLocks noGrp="1"/>
          </p:cNvSpPr>
          <p:nvPr>
            <p:ph type="subTitle" idx="1"/>
          </p:nvPr>
        </p:nvSpPr>
        <p:spPr>
          <a:xfrm>
            <a:off x="3490399" y="3144909"/>
            <a:ext cx="23070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2016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1895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4597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4230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584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0262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6792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5858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3638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360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3_1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21"/>
          <p:cNvGrpSpPr/>
          <p:nvPr/>
        </p:nvGrpSpPr>
        <p:grpSpPr>
          <a:xfrm flipH="1">
            <a:off x="1546882" y="974375"/>
            <a:ext cx="6050241" cy="3904012"/>
            <a:chOff x="1282762" y="26746"/>
            <a:chExt cx="6692744" cy="5156534"/>
          </a:xfrm>
        </p:grpSpPr>
        <p:sp>
          <p:nvSpPr>
            <p:cNvPr id="409" name="Google Shape;409;p2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1" name="Google Shape;411;p21"/>
          <p:cNvSpPr/>
          <p:nvPr/>
        </p:nvSpPr>
        <p:spPr>
          <a:xfrm>
            <a:off x="446400" y="776827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21"/>
          <p:cNvSpPr/>
          <p:nvPr/>
        </p:nvSpPr>
        <p:spPr>
          <a:xfrm>
            <a:off x="769302" y="109275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21"/>
          <p:cNvSpPr/>
          <p:nvPr/>
        </p:nvSpPr>
        <p:spPr>
          <a:xfrm>
            <a:off x="294000" y="1699500"/>
            <a:ext cx="929050" cy="8928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1"/>
          <p:cNvSpPr/>
          <p:nvPr/>
        </p:nvSpPr>
        <p:spPr>
          <a:xfrm>
            <a:off x="676350" y="130775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1"/>
          <p:cNvSpPr/>
          <p:nvPr/>
        </p:nvSpPr>
        <p:spPr>
          <a:xfrm>
            <a:off x="1546875" y="82900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1"/>
          <p:cNvSpPr/>
          <p:nvPr/>
        </p:nvSpPr>
        <p:spPr>
          <a:xfrm>
            <a:off x="152402" y="146055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"/>
          <p:cNvSpPr/>
          <p:nvPr/>
        </p:nvSpPr>
        <p:spPr>
          <a:xfrm>
            <a:off x="2408452" y="1240577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1"/>
          <p:cNvSpPr/>
          <p:nvPr/>
        </p:nvSpPr>
        <p:spPr>
          <a:xfrm>
            <a:off x="2550775" y="18211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1"/>
          <p:cNvSpPr/>
          <p:nvPr/>
        </p:nvSpPr>
        <p:spPr>
          <a:xfrm>
            <a:off x="7543077" y="3139477"/>
            <a:ext cx="458275" cy="500125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21"/>
          <p:cNvSpPr/>
          <p:nvPr/>
        </p:nvSpPr>
        <p:spPr>
          <a:xfrm>
            <a:off x="7324750" y="4088777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1"/>
          <p:cNvSpPr/>
          <p:nvPr/>
        </p:nvSpPr>
        <p:spPr>
          <a:xfrm>
            <a:off x="8551300" y="4283352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1"/>
          <p:cNvSpPr/>
          <p:nvPr/>
        </p:nvSpPr>
        <p:spPr>
          <a:xfrm>
            <a:off x="1220250" y="1408175"/>
            <a:ext cx="16750" cy="14900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21"/>
          <p:cNvSpPr/>
          <p:nvPr/>
        </p:nvSpPr>
        <p:spPr>
          <a:xfrm>
            <a:off x="8334400" y="4726502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21"/>
          <p:cNvSpPr/>
          <p:nvPr/>
        </p:nvSpPr>
        <p:spPr>
          <a:xfrm>
            <a:off x="1316350" y="1859400"/>
            <a:ext cx="726800" cy="1083200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1"/>
          <p:cNvSpPr/>
          <p:nvPr/>
        </p:nvSpPr>
        <p:spPr>
          <a:xfrm rot="8100000">
            <a:off x="8143752" y="3362155"/>
            <a:ext cx="628444" cy="6410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1"/>
          <p:cNvSpPr/>
          <p:nvPr/>
        </p:nvSpPr>
        <p:spPr>
          <a:xfrm rot="8100000">
            <a:off x="8281296" y="3598501"/>
            <a:ext cx="818867" cy="46317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21"/>
          <p:cNvSpPr/>
          <p:nvPr/>
        </p:nvSpPr>
        <p:spPr>
          <a:xfrm rot="8829132">
            <a:off x="-195809" y="311844"/>
            <a:ext cx="1123506" cy="1277603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1"/>
          <p:cNvSpPr/>
          <p:nvPr/>
        </p:nvSpPr>
        <p:spPr>
          <a:xfrm>
            <a:off x="7499875" y="3639602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1"/>
          <p:cNvSpPr/>
          <p:nvPr/>
        </p:nvSpPr>
        <p:spPr>
          <a:xfrm>
            <a:off x="7203740" y="222107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1"/>
          <p:cNvSpPr/>
          <p:nvPr/>
        </p:nvSpPr>
        <p:spPr>
          <a:xfrm>
            <a:off x="8164366" y="2763325"/>
            <a:ext cx="563461" cy="500146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1"/>
          <p:cNvSpPr txBox="1">
            <a:spLocks noGrp="1"/>
          </p:cNvSpPr>
          <p:nvPr>
            <p:ph type="ctrTitle"/>
          </p:nvPr>
        </p:nvSpPr>
        <p:spPr>
          <a:xfrm>
            <a:off x="2194350" y="1859400"/>
            <a:ext cx="47553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21"/>
          <p:cNvSpPr txBox="1">
            <a:spLocks noGrp="1"/>
          </p:cNvSpPr>
          <p:nvPr>
            <p:ph type="subTitle" idx="1"/>
          </p:nvPr>
        </p:nvSpPr>
        <p:spPr>
          <a:xfrm>
            <a:off x="2194350" y="2898450"/>
            <a:ext cx="4755300" cy="14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7851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7368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0786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2616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9599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919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AND_BODY_1_1_1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2"/>
          <p:cNvGrpSpPr/>
          <p:nvPr/>
        </p:nvGrpSpPr>
        <p:grpSpPr>
          <a:xfrm rot="10800000">
            <a:off x="1132023" y="265888"/>
            <a:ext cx="7058168" cy="5183347"/>
            <a:chOff x="1282762" y="26746"/>
            <a:chExt cx="6692744" cy="5156534"/>
          </a:xfrm>
        </p:grpSpPr>
        <p:sp>
          <p:nvSpPr>
            <p:cNvPr id="642" name="Google Shape;642;p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4" name="Google Shape;644;p32"/>
          <p:cNvSpPr/>
          <p:nvPr/>
        </p:nvSpPr>
        <p:spPr>
          <a:xfrm rot="10800000">
            <a:off x="12680" y="927531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7607695" y="4903869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7632142" y="422692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39407" y="4420939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7278975" y="-25699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8321522" y="440462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8604795" y="272106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32"/>
          <p:cNvSpPr/>
          <p:nvPr/>
        </p:nvSpPr>
        <p:spPr>
          <a:xfrm rot="10800000">
            <a:off x="-22676" y="683452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7810050" y="3773834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635227" y="3488213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32"/>
          <p:cNvSpPr/>
          <p:nvPr/>
        </p:nvSpPr>
        <p:spPr>
          <a:xfrm rot="10800000">
            <a:off x="606913" y="4063086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32"/>
          <p:cNvSpPr/>
          <p:nvPr/>
        </p:nvSpPr>
        <p:spPr>
          <a:xfrm rot="10800000">
            <a:off x="8593927" y="3898035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32"/>
          <p:cNvSpPr/>
          <p:nvPr/>
        </p:nvSpPr>
        <p:spPr>
          <a:xfrm rot="10800000">
            <a:off x="6411511" y="1577419"/>
            <a:ext cx="2468" cy="275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32"/>
          <p:cNvSpPr/>
          <p:nvPr/>
        </p:nvSpPr>
        <p:spPr>
          <a:xfrm rot="10800000">
            <a:off x="999490" y="296775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2"/>
          <p:cNvSpPr/>
          <p:nvPr/>
        </p:nvSpPr>
        <p:spPr>
          <a:xfrm rot="10800000">
            <a:off x="7393949" y="534435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32"/>
          <p:cNvSpPr/>
          <p:nvPr/>
        </p:nvSpPr>
        <p:spPr>
          <a:xfrm rot="10800000">
            <a:off x="5538428" y="1705922"/>
            <a:ext cx="5553" cy="19084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32"/>
          <p:cNvSpPr/>
          <p:nvPr/>
        </p:nvSpPr>
        <p:spPr>
          <a:xfrm rot="10800000">
            <a:off x="8265411" y="1087988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32"/>
          <p:cNvSpPr/>
          <p:nvPr/>
        </p:nvSpPr>
        <p:spPr>
          <a:xfrm rot="10800000">
            <a:off x="-66960" y="3955480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32"/>
          <p:cNvSpPr/>
          <p:nvPr/>
        </p:nvSpPr>
        <p:spPr>
          <a:xfrm rot="10800000">
            <a:off x="358818" y="923241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32"/>
          <p:cNvSpPr/>
          <p:nvPr/>
        </p:nvSpPr>
        <p:spPr>
          <a:xfrm rot="10800000">
            <a:off x="8230991" y="1093329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32"/>
          <p:cNvSpPr/>
          <p:nvPr/>
        </p:nvSpPr>
        <p:spPr>
          <a:xfrm rot="10800000">
            <a:off x="7608774" y="4550190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2"/>
          <p:cNvSpPr/>
          <p:nvPr/>
        </p:nvSpPr>
        <p:spPr>
          <a:xfrm rot="9155340">
            <a:off x="281403" y="110451"/>
            <a:ext cx="953568" cy="66707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AND_TWO_COLUMNS_1_4_1_2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3"/>
          <p:cNvSpPr/>
          <p:nvPr/>
        </p:nvSpPr>
        <p:spPr>
          <a:xfrm rot="-952867">
            <a:off x="7088054" y="4607788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33"/>
          <p:cNvSpPr/>
          <p:nvPr/>
        </p:nvSpPr>
        <p:spPr>
          <a:xfrm>
            <a:off x="684360" y="1343777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3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33"/>
          <p:cNvSpPr/>
          <p:nvPr/>
        </p:nvSpPr>
        <p:spPr>
          <a:xfrm>
            <a:off x="8111952" y="1724290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33"/>
          <p:cNvSpPr/>
          <p:nvPr/>
        </p:nvSpPr>
        <p:spPr>
          <a:xfrm>
            <a:off x="684346" y="695108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3"/>
          <p:cNvSpPr/>
          <p:nvPr/>
        </p:nvSpPr>
        <p:spPr>
          <a:xfrm>
            <a:off x="93394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33"/>
          <p:cNvSpPr/>
          <p:nvPr/>
        </p:nvSpPr>
        <p:spPr>
          <a:xfrm>
            <a:off x="6199317" y="4608579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33"/>
          <p:cNvSpPr/>
          <p:nvPr/>
        </p:nvSpPr>
        <p:spPr>
          <a:xfrm>
            <a:off x="93393" y="16120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3"/>
          <p:cNvSpPr/>
          <p:nvPr/>
        </p:nvSpPr>
        <p:spPr>
          <a:xfrm>
            <a:off x="136939" y="114034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33"/>
          <p:cNvSpPr/>
          <p:nvPr/>
        </p:nvSpPr>
        <p:spPr>
          <a:xfrm>
            <a:off x="513770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3"/>
          <p:cNvSpPr/>
          <p:nvPr/>
        </p:nvSpPr>
        <p:spPr>
          <a:xfrm>
            <a:off x="8261978" y="2049669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3"/>
          <p:cNvSpPr/>
          <p:nvPr/>
        </p:nvSpPr>
        <p:spPr>
          <a:xfrm>
            <a:off x="7577783" y="3873571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33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3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33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3"/>
          <p:cNvSpPr/>
          <p:nvPr/>
        </p:nvSpPr>
        <p:spPr>
          <a:xfrm>
            <a:off x="8430778" y="770896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3"/>
          <p:cNvSpPr/>
          <p:nvPr/>
        </p:nvSpPr>
        <p:spPr>
          <a:xfrm>
            <a:off x="290865" y="4515349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3"/>
          <p:cNvSpPr/>
          <p:nvPr/>
        </p:nvSpPr>
        <p:spPr>
          <a:xfrm>
            <a:off x="-182049" y="4351769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3"/>
          <p:cNvSpPr/>
          <p:nvPr/>
        </p:nvSpPr>
        <p:spPr>
          <a:xfrm>
            <a:off x="621824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3"/>
          <p:cNvSpPr/>
          <p:nvPr/>
        </p:nvSpPr>
        <p:spPr>
          <a:xfrm>
            <a:off x="1489280" y="4281851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3"/>
          <p:cNvSpPr/>
          <p:nvPr/>
        </p:nvSpPr>
        <p:spPr>
          <a:xfrm>
            <a:off x="8299615" y="4608584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3"/>
          <p:cNvSpPr/>
          <p:nvPr/>
        </p:nvSpPr>
        <p:spPr>
          <a:xfrm>
            <a:off x="997904" y="4246941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3"/>
          <p:cNvSpPr/>
          <p:nvPr/>
        </p:nvSpPr>
        <p:spPr>
          <a:xfrm rot="3660777">
            <a:off x="-13180" y="3060338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3"/>
          <p:cNvSpPr/>
          <p:nvPr/>
        </p:nvSpPr>
        <p:spPr>
          <a:xfrm>
            <a:off x="8519124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7" y="54000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10" y="421665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10" y="760583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7" y="925483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7" y="402705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2" y="450870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2" y="44520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7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90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4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8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6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8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7" y="438880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7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0458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EA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5358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8" r:id="rId3"/>
    <p:sldLayoutId id="2147483659" r:id="rId4"/>
    <p:sldLayoutId id="2147483666" r:id="rId5"/>
    <p:sldLayoutId id="2147483667" r:id="rId6"/>
    <p:sldLayoutId id="2147483678" r:id="rId7"/>
    <p:sldLayoutId id="214748367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5400000">
            <a:off x="2147426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58032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4" r:id="rId2"/>
    <p:sldLayoutId id="2147483719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32" r:id="rId9"/>
    <p:sldLayoutId id="2147483734" r:id="rId10"/>
    <p:sldLayoutId id="2147483735" r:id="rId11"/>
    <p:sldLayoutId id="2147483736" r:id="rId12"/>
    <p:sldLayoutId id="2147483737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45720" tIns="22860" rIns="45720" bIns="2286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45720" tIns="22860" rIns="45720" bIns="2286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7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>
                <a:buClrTx/>
              </a:pPr>
              <a:t>08-Nov-24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7"/>
            <a:ext cx="1447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7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4810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8" tIns="45689" rIns="91378" bIns="456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2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8" tIns="45689" rIns="91378" bIns="456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5"/>
            <a:ext cx="2133600" cy="274637"/>
          </a:xfrm>
          <a:prstGeom prst="rect">
            <a:avLst/>
          </a:prstGeom>
        </p:spPr>
        <p:txBody>
          <a:bodyPr vert="horz" lIns="91378" tIns="45689" rIns="91378" bIns="45689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buClrTx/>
              <a:buFontTx/>
              <a:buNone/>
              <a:defRPr/>
            </a:pPr>
            <a:fld id="{A801E726-5B1A-44D6-8631-3D477FFDBD22}" type="datetimeFigureOut">
              <a:rPr lang="vi-VN" kern="1200">
                <a:solidFill>
                  <a:prstClr val="black">
                    <a:tint val="75000"/>
                  </a:prstClr>
                </a:solidFill>
                <a:ea typeface="+mn-ea"/>
              </a:rPr>
              <a:pPr>
                <a:buClrTx/>
                <a:buFontTx/>
                <a:buNone/>
                <a:defRPr/>
              </a:pPr>
              <a:t>08/11/2024</a:t>
            </a:fld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5"/>
            <a:ext cx="2895600" cy="274637"/>
          </a:xfrm>
          <a:prstGeom prst="rect">
            <a:avLst/>
          </a:prstGeom>
        </p:spPr>
        <p:txBody>
          <a:bodyPr vert="horz" lIns="91378" tIns="45689" rIns="91378" bIns="45689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buClrTx/>
              <a:buFontTx/>
              <a:buNone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5"/>
            <a:ext cx="2133600" cy="274637"/>
          </a:xfrm>
          <a:prstGeom prst="rect">
            <a:avLst/>
          </a:prstGeom>
        </p:spPr>
        <p:txBody>
          <a:bodyPr vert="horz" lIns="91378" tIns="45689" rIns="91378" bIns="45689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buClrTx/>
              <a:buFontTx/>
              <a:buNone/>
              <a:defRPr/>
            </a:pPr>
            <a:fld id="{11B6454B-6CD6-4D18-9A8E-FCDF3E366566}" type="slidenum">
              <a:rPr lang="vi-VN" kern="1200">
                <a:solidFill>
                  <a:prstClr val="black">
                    <a:tint val="75000"/>
                  </a:prstClr>
                </a:solidFill>
                <a:ea typeface="+mn-ea"/>
              </a:rPr>
              <a:pPr>
                <a:buClrTx/>
                <a:buFontTx/>
                <a:buNone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27513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683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370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054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740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39725" indent="-3397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257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825" indent="-2254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2254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225" indent="-2254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647" indent="-228414" algn="l" defTabSz="91370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506" indent="-228414" algn="l" defTabSz="91370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350" indent="-228414" algn="l" defTabSz="91370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193" indent="-228414" algn="l" defTabSz="91370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30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03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46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04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33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063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920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765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45720" tIns="22860" rIns="45720" bIns="2286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45720" tIns="22860" rIns="45720" bIns="2286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  <a:buFontTx/>
                <a:buNone/>
              </a:pPr>
              <a:t>08-Nov-24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884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45720" tIns="22860" rIns="45720" bIns="2286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45720" tIns="22860" rIns="45720" bIns="2286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>
                <a:buClrTx/>
                <a:buFontTx/>
                <a:buNone/>
              </a:pPr>
              <a:t>08-Nov-24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88394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5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61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6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microsoft.com/office/2007/relationships/hdphoto" Target="../media/hdphoto10.wdp"/><Relationship Id="rId3" Type="http://schemas.openxmlformats.org/officeDocument/2006/relationships/image" Target="../media/image48.png"/><Relationship Id="rId7" Type="http://schemas.openxmlformats.org/officeDocument/2006/relationships/image" Target="../media/image61.sv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1.png"/><Relationship Id="rId11" Type="http://schemas.openxmlformats.org/officeDocument/2006/relationships/image" Target="../media/image54.png"/><Relationship Id="rId5" Type="http://schemas.openxmlformats.org/officeDocument/2006/relationships/image" Target="../media/image50.png"/><Relationship Id="rId15" Type="http://schemas.openxmlformats.org/officeDocument/2006/relationships/image" Target="../media/image57.jpg"/><Relationship Id="rId10" Type="http://schemas.openxmlformats.org/officeDocument/2006/relationships/image" Target="../media/image53.png"/><Relationship Id="rId4" Type="http://schemas.openxmlformats.org/officeDocument/2006/relationships/image" Target="../media/image49.png"/><Relationship Id="rId9" Type="http://schemas.openxmlformats.org/officeDocument/2006/relationships/image" Target="../media/image63.svg"/><Relationship Id="rId1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2.png"/><Relationship Id="rId18" Type="http://schemas.openxmlformats.org/officeDocument/2006/relationships/image" Target="../media/image25.png"/><Relationship Id="rId26" Type="http://schemas.openxmlformats.org/officeDocument/2006/relationships/image" Target="../media/image30.png"/><Relationship Id="rId3" Type="http://schemas.openxmlformats.org/officeDocument/2006/relationships/audio" Target="../media/audio1.wav"/><Relationship Id="rId21" Type="http://schemas.openxmlformats.org/officeDocument/2006/relationships/image" Target="../media/image27.png"/><Relationship Id="rId7" Type="http://schemas.openxmlformats.org/officeDocument/2006/relationships/image" Target="../media/image19.png"/><Relationship Id="rId12" Type="http://schemas.openxmlformats.org/officeDocument/2006/relationships/image" Target="../media/image27.svg"/><Relationship Id="rId17" Type="http://schemas.openxmlformats.org/officeDocument/2006/relationships/image" Target="../media/image24.png"/><Relationship Id="rId25" Type="http://schemas.microsoft.com/office/2007/relationships/hdphoto" Target="../media/hdphoto5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1.svg"/><Relationship Id="rId20" Type="http://schemas.microsoft.com/office/2007/relationships/hdphoto" Target="../media/hdphoto3.wdp"/><Relationship Id="rId29" Type="http://schemas.openxmlformats.org/officeDocument/2006/relationships/image" Target="../media/image32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1.svg"/><Relationship Id="rId11" Type="http://schemas.openxmlformats.org/officeDocument/2006/relationships/image" Target="../media/image21.png"/><Relationship Id="rId24" Type="http://schemas.openxmlformats.org/officeDocument/2006/relationships/image" Target="../media/image29.png"/><Relationship Id="rId5" Type="http://schemas.openxmlformats.org/officeDocument/2006/relationships/image" Target="../media/image18.png"/><Relationship Id="rId15" Type="http://schemas.openxmlformats.org/officeDocument/2006/relationships/image" Target="../media/image23.png"/><Relationship Id="rId23" Type="http://schemas.openxmlformats.org/officeDocument/2006/relationships/image" Target="../media/image28.png"/><Relationship Id="rId28" Type="http://schemas.microsoft.com/office/2007/relationships/hdphoto" Target="../media/hdphoto6.wdp"/><Relationship Id="rId10" Type="http://schemas.openxmlformats.org/officeDocument/2006/relationships/image" Target="../media/image25.svg"/><Relationship Id="rId19" Type="http://schemas.openxmlformats.org/officeDocument/2006/relationships/image" Target="../media/image26.png"/><Relationship Id="rId4" Type="http://schemas.openxmlformats.org/officeDocument/2006/relationships/image" Target="../media/image17.jpeg"/><Relationship Id="rId9" Type="http://schemas.openxmlformats.org/officeDocument/2006/relationships/image" Target="../media/image20.png"/><Relationship Id="rId14" Type="http://schemas.openxmlformats.org/officeDocument/2006/relationships/image" Target="../media/image29.svg"/><Relationship Id="rId22" Type="http://schemas.microsoft.com/office/2007/relationships/hdphoto" Target="../media/hdphoto4.wdp"/><Relationship Id="rId27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1.png"/><Relationship Id="rId18" Type="http://schemas.openxmlformats.org/officeDocument/2006/relationships/image" Target="../media/image31.svg"/><Relationship Id="rId3" Type="http://schemas.openxmlformats.org/officeDocument/2006/relationships/slideLayout" Target="../slideLayouts/slideLayout50.xml"/><Relationship Id="rId21" Type="http://schemas.microsoft.com/office/2007/relationships/hdphoto" Target="../media/hdphoto7.wdp"/><Relationship Id="rId7" Type="http://schemas.openxmlformats.org/officeDocument/2006/relationships/image" Target="../media/image18.png"/><Relationship Id="rId12" Type="http://schemas.openxmlformats.org/officeDocument/2006/relationships/image" Target="../media/image25.svg"/><Relationship Id="rId17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openxmlformats.org/officeDocument/2006/relationships/image" Target="../media/image29.svg"/><Relationship Id="rId20" Type="http://schemas.openxmlformats.org/officeDocument/2006/relationships/image" Target="../media/image33.png"/><Relationship Id="rId1" Type="http://schemas.microsoft.com/office/2007/relationships/media" Target="../media/media1.mp3"/><Relationship Id="rId6" Type="http://schemas.openxmlformats.org/officeDocument/2006/relationships/image" Target="../media/image17.jpeg"/><Relationship Id="rId11" Type="http://schemas.openxmlformats.org/officeDocument/2006/relationships/image" Target="../media/image20.png"/><Relationship Id="rId5" Type="http://schemas.openxmlformats.org/officeDocument/2006/relationships/audio" Target="../media/audio2.wav"/><Relationship Id="rId15" Type="http://schemas.openxmlformats.org/officeDocument/2006/relationships/image" Target="../media/image22.png"/><Relationship Id="rId23" Type="http://schemas.openxmlformats.org/officeDocument/2006/relationships/image" Target="../media/image35.png"/><Relationship Id="rId10" Type="http://schemas.openxmlformats.org/officeDocument/2006/relationships/image" Target="../media/image23.svg"/><Relationship Id="rId19" Type="http://schemas.openxmlformats.org/officeDocument/2006/relationships/image" Target="../media/image2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9.png"/><Relationship Id="rId14" Type="http://schemas.openxmlformats.org/officeDocument/2006/relationships/image" Target="../media/image27.svg"/><Relationship Id="rId22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1.png"/><Relationship Id="rId18" Type="http://schemas.openxmlformats.org/officeDocument/2006/relationships/image" Target="../media/image31.svg"/><Relationship Id="rId26" Type="http://schemas.microsoft.com/office/2007/relationships/hdphoto" Target="../media/hdphoto8.wdp"/><Relationship Id="rId3" Type="http://schemas.openxmlformats.org/officeDocument/2006/relationships/slideLayout" Target="../slideLayouts/slideLayout50.xml"/><Relationship Id="rId21" Type="http://schemas.openxmlformats.org/officeDocument/2006/relationships/image" Target="../media/image28.png"/><Relationship Id="rId7" Type="http://schemas.openxmlformats.org/officeDocument/2006/relationships/image" Target="../media/image18.png"/><Relationship Id="rId12" Type="http://schemas.openxmlformats.org/officeDocument/2006/relationships/image" Target="../media/image25.svg"/><Relationship Id="rId17" Type="http://schemas.openxmlformats.org/officeDocument/2006/relationships/image" Target="../media/image23.png"/><Relationship Id="rId25" Type="http://schemas.openxmlformats.org/officeDocument/2006/relationships/image" Target="../media/image36.png"/><Relationship Id="rId2" Type="http://schemas.microsoft.com/office/2007/relationships/media" Target="../media/media2.mp3"/><Relationship Id="rId16" Type="http://schemas.openxmlformats.org/officeDocument/2006/relationships/image" Target="../media/image29.svg"/><Relationship Id="rId20" Type="http://schemas.microsoft.com/office/2007/relationships/hdphoto" Target="../media/hdphoto4.wdp"/><Relationship Id="rId1" Type="http://schemas.openxmlformats.org/officeDocument/2006/relationships/audio" Target="NULL" TargetMode="External"/><Relationship Id="rId6" Type="http://schemas.openxmlformats.org/officeDocument/2006/relationships/image" Target="../media/image17.jpeg"/><Relationship Id="rId11" Type="http://schemas.openxmlformats.org/officeDocument/2006/relationships/image" Target="../media/image20.png"/><Relationship Id="rId24" Type="http://schemas.openxmlformats.org/officeDocument/2006/relationships/image" Target="../media/image34.png"/><Relationship Id="rId5" Type="http://schemas.openxmlformats.org/officeDocument/2006/relationships/audio" Target="../media/audio2.wav"/><Relationship Id="rId15" Type="http://schemas.openxmlformats.org/officeDocument/2006/relationships/image" Target="../media/image22.png"/><Relationship Id="rId23" Type="http://schemas.microsoft.com/office/2007/relationships/hdphoto" Target="../media/hdphoto5.wdp"/><Relationship Id="rId10" Type="http://schemas.openxmlformats.org/officeDocument/2006/relationships/image" Target="../media/image23.svg"/><Relationship Id="rId19" Type="http://schemas.openxmlformats.org/officeDocument/2006/relationships/image" Target="../media/image2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9.png"/><Relationship Id="rId14" Type="http://schemas.openxmlformats.org/officeDocument/2006/relationships/image" Target="../media/image27.svg"/><Relationship Id="rId22" Type="http://schemas.openxmlformats.org/officeDocument/2006/relationships/image" Target="../media/image29.png"/><Relationship Id="rId27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1.png"/><Relationship Id="rId18" Type="http://schemas.openxmlformats.org/officeDocument/2006/relationships/image" Target="../media/image31.svg"/><Relationship Id="rId3" Type="http://schemas.openxmlformats.org/officeDocument/2006/relationships/slideLayout" Target="../slideLayouts/slideLayout50.xml"/><Relationship Id="rId21" Type="http://schemas.openxmlformats.org/officeDocument/2006/relationships/image" Target="../media/image38.png"/><Relationship Id="rId7" Type="http://schemas.openxmlformats.org/officeDocument/2006/relationships/image" Target="../media/image18.png"/><Relationship Id="rId12" Type="http://schemas.openxmlformats.org/officeDocument/2006/relationships/image" Target="../media/image25.svg"/><Relationship Id="rId17" Type="http://schemas.openxmlformats.org/officeDocument/2006/relationships/image" Target="../media/image23.png"/><Relationship Id="rId2" Type="http://schemas.openxmlformats.org/officeDocument/2006/relationships/audio" Target="../media/media3.m4a"/><Relationship Id="rId16" Type="http://schemas.openxmlformats.org/officeDocument/2006/relationships/image" Target="../media/image29.svg"/><Relationship Id="rId20" Type="http://schemas.microsoft.com/office/2007/relationships/hdphoto" Target="../media/hdphoto6.wdp"/><Relationship Id="rId1" Type="http://schemas.microsoft.com/office/2007/relationships/media" Target="../media/media3.m4a"/><Relationship Id="rId6" Type="http://schemas.openxmlformats.org/officeDocument/2006/relationships/image" Target="../media/image17.jpeg"/><Relationship Id="rId11" Type="http://schemas.openxmlformats.org/officeDocument/2006/relationships/image" Target="../media/image20.png"/><Relationship Id="rId5" Type="http://schemas.openxmlformats.org/officeDocument/2006/relationships/audio" Target="../media/audio2.wav"/><Relationship Id="rId15" Type="http://schemas.openxmlformats.org/officeDocument/2006/relationships/image" Target="../media/image22.png"/><Relationship Id="rId23" Type="http://schemas.openxmlformats.org/officeDocument/2006/relationships/image" Target="../media/image35.png"/><Relationship Id="rId10" Type="http://schemas.openxmlformats.org/officeDocument/2006/relationships/image" Target="../media/image23.svg"/><Relationship Id="rId19" Type="http://schemas.openxmlformats.org/officeDocument/2006/relationships/image" Target="../media/image31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9.png"/><Relationship Id="rId14" Type="http://schemas.openxmlformats.org/officeDocument/2006/relationships/image" Target="../media/image27.svg"/><Relationship Id="rId22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1.png"/><Relationship Id="rId18" Type="http://schemas.openxmlformats.org/officeDocument/2006/relationships/image" Target="../media/image31.svg"/><Relationship Id="rId3" Type="http://schemas.openxmlformats.org/officeDocument/2006/relationships/slideLayout" Target="../slideLayouts/slideLayout50.xml"/><Relationship Id="rId21" Type="http://schemas.microsoft.com/office/2007/relationships/hdphoto" Target="../media/hdphoto9.wdp"/><Relationship Id="rId7" Type="http://schemas.openxmlformats.org/officeDocument/2006/relationships/image" Target="../media/image18.png"/><Relationship Id="rId12" Type="http://schemas.openxmlformats.org/officeDocument/2006/relationships/image" Target="../media/image25.svg"/><Relationship Id="rId17" Type="http://schemas.openxmlformats.org/officeDocument/2006/relationships/image" Target="../media/image23.png"/><Relationship Id="rId2" Type="http://schemas.openxmlformats.org/officeDocument/2006/relationships/audio" Target="../media/media4.mp3"/><Relationship Id="rId16" Type="http://schemas.openxmlformats.org/officeDocument/2006/relationships/image" Target="../media/image29.svg"/><Relationship Id="rId20" Type="http://schemas.openxmlformats.org/officeDocument/2006/relationships/image" Target="../media/image39.png"/><Relationship Id="rId1" Type="http://schemas.microsoft.com/office/2007/relationships/media" Target="../media/media4.mp3"/><Relationship Id="rId6" Type="http://schemas.openxmlformats.org/officeDocument/2006/relationships/image" Target="../media/image17.jpeg"/><Relationship Id="rId11" Type="http://schemas.openxmlformats.org/officeDocument/2006/relationships/image" Target="../media/image20.png"/><Relationship Id="rId5" Type="http://schemas.openxmlformats.org/officeDocument/2006/relationships/audio" Target="../media/audio2.wav"/><Relationship Id="rId15" Type="http://schemas.openxmlformats.org/officeDocument/2006/relationships/image" Target="../media/image22.png"/><Relationship Id="rId23" Type="http://schemas.openxmlformats.org/officeDocument/2006/relationships/image" Target="../media/image37.png"/><Relationship Id="rId10" Type="http://schemas.openxmlformats.org/officeDocument/2006/relationships/image" Target="../media/image23.svg"/><Relationship Id="rId19" Type="http://schemas.openxmlformats.org/officeDocument/2006/relationships/image" Target="../media/image25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9.png"/><Relationship Id="rId14" Type="http://schemas.openxmlformats.org/officeDocument/2006/relationships/image" Target="../media/image27.svg"/><Relationship Id="rId22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1.png"/><Relationship Id="rId18" Type="http://schemas.openxmlformats.org/officeDocument/2006/relationships/image" Target="../media/image31.svg"/><Relationship Id="rId3" Type="http://schemas.openxmlformats.org/officeDocument/2006/relationships/slideLayout" Target="../slideLayouts/slideLayout50.xml"/><Relationship Id="rId21" Type="http://schemas.openxmlformats.org/officeDocument/2006/relationships/image" Target="../media/image40.png"/><Relationship Id="rId7" Type="http://schemas.openxmlformats.org/officeDocument/2006/relationships/image" Target="../media/image18.png"/><Relationship Id="rId12" Type="http://schemas.openxmlformats.org/officeDocument/2006/relationships/image" Target="../media/image25.svg"/><Relationship Id="rId17" Type="http://schemas.openxmlformats.org/officeDocument/2006/relationships/image" Target="../media/image23.png"/><Relationship Id="rId2" Type="http://schemas.openxmlformats.org/officeDocument/2006/relationships/audio" Target="../media/media5.m4a"/><Relationship Id="rId16" Type="http://schemas.openxmlformats.org/officeDocument/2006/relationships/image" Target="../media/image29.svg"/><Relationship Id="rId20" Type="http://schemas.microsoft.com/office/2007/relationships/hdphoto" Target="../media/hdphoto3.wdp"/><Relationship Id="rId1" Type="http://schemas.microsoft.com/office/2007/relationships/media" Target="../media/media5.m4a"/><Relationship Id="rId6" Type="http://schemas.openxmlformats.org/officeDocument/2006/relationships/image" Target="../media/image17.jpeg"/><Relationship Id="rId11" Type="http://schemas.openxmlformats.org/officeDocument/2006/relationships/image" Target="../media/image20.png"/><Relationship Id="rId5" Type="http://schemas.openxmlformats.org/officeDocument/2006/relationships/audio" Target="../media/audio2.wav"/><Relationship Id="rId15" Type="http://schemas.openxmlformats.org/officeDocument/2006/relationships/image" Target="../media/image22.png"/><Relationship Id="rId23" Type="http://schemas.openxmlformats.org/officeDocument/2006/relationships/image" Target="../media/image35.png"/><Relationship Id="rId10" Type="http://schemas.openxmlformats.org/officeDocument/2006/relationships/image" Target="../media/image23.svg"/><Relationship Id="rId19" Type="http://schemas.openxmlformats.org/officeDocument/2006/relationships/image" Target="../media/image26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9.png"/><Relationship Id="rId14" Type="http://schemas.openxmlformats.org/officeDocument/2006/relationships/image" Target="../media/image27.svg"/><Relationship Id="rId22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E4B64F5-43D7-4AF2-B3BB-2A1B444B8FC3}"/>
              </a:ext>
            </a:extLst>
          </p:cNvPr>
          <p:cNvSpPr/>
          <p:nvPr/>
        </p:nvSpPr>
        <p:spPr>
          <a:xfrm>
            <a:off x="2" y="-84475"/>
            <a:ext cx="9255971" cy="51435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rgbClr val="FFDED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D038F0-0C5E-4B42-BFC5-E840D40CED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" y="0"/>
            <a:ext cx="617495" cy="514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51"/>
            <a:ext cx="707396" cy="3599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2AB036-80C2-4DD5-9681-3528B54E31C6}"/>
              </a:ext>
            </a:extLst>
          </p:cNvPr>
          <p:cNvSpPr txBox="1"/>
          <p:nvPr/>
        </p:nvSpPr>
        <p:spPr>
          <a:xfrm>
            <a:off x="391399" y="341110"/>
            <a:ext cx="691623" cy="132343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8000" b="1" dirty="0">
                <a:solidFill>
                  <a:srgbClr val="FFDEDE"/>
                </a:solidFill>
                <a:latin typeface="Sport Day" pitchFamily="2" charset="0"/>
                <a:ea typeface="+mn-ea"/>
              </a:rPr>
              <a:t>4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0638187-2B24-478E-8BDE-4026A0A0C7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622" y="2723984"/>
            <a:ext cx="3205546" cy="79467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3753450" y="2769041"/>
            <a:ext cx="2314843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2800" b="1" dirty="0">
                <a:solidFill>
                  <a:srgbClr val="FFDEDE"/>
                </a:solidFill>
                <a:latin typeface="Comic Sans MS" panose="030F0702030302020204" pitchFamily="66" charset="0"/>
                <a:ea typeface="+mn-ea"/>
              </a:rPr>
              <a:t>LESSON 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4B51B9-C265-45A0-B217-028C10585EA7}"/>
              </a:ext>
            </a:extLst>
          </p:cNvPr>
          <p:cNvSpPr txBox="1"/>
          <p:nvPr/>
        </p:nvSpPr>
        <p:spPr>
          <a:xfrm>
            <a:off x="2142182" y="1371423"/>
            <a:ext cx="5675029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7200" b="1" dirty="0" smtClean="0">
                <a:solidFill>
                  <a:srgbClr val="F9A128"/>
                </a:solidFill>
                <a:latin typeface="Comic Sans MS" panose="030F0702030302020204" pitchFamily="66" charset="0"/>
                <a:ea typeface="+mn-ea"/>
              </a:rPr>
              <a:t>Our bodies</a:t>
            </a:r>
            <a:endParaRPr lang="en-US" sz="7200" b="1" dirty="0">
              <a:solidFill>
                <a:srgbClr val="F9A128"/>
              </a:solidFill>
              <a:latin typeface="Comic Sans MS" panose="030F0702030302020204" pitchFamily="66" charset="0"/>
              <a:ea typeface="+mn-ea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3" b="100000" l="9992" r="899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0498" y="2417018"/>
            <a:ext cx="4007040" cy="26713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1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284" y="2430747"/>
            <a:ext cx="3622045" cy="26461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1089716-7C3B-4056-99B7-D0A1BC1F72BE}"/>
              </a:ext>
            </a:extLst>
          </p:cNvPr>
          <p:cNvSpPr txBox="1"/>
          <p:nvPr/>
        </p:nvSpPr>
        <p:spPr>
          <a:xfrm>
            <a:off x="3607974" y="3307114"/>
            <a:ext cx="2314843" cy="5232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  <a:latin typeface="Comic Sans MS" panose="030F0702030302020204" pitchFamily="66" charset="0"/>
                <a:ea typeface="+mn-ea"/>
              </a:rPr>
              <a:t>Period 1</a:t>
            </a:r>
          </a:p>
        </p:txBody>
      </p:sp>
      <p:sp>
        <p:nvSpPr>
          <p:cNvPr id="17" name="Google Shape;927;p48"/>
          <p:cNvSpPr txBox="1">
            <a:spLocks/>
          </p:cNvSpPr>
          <p:nvPr/>
        </p:nvSpPr>
        <p:spPr>
          <a:xfrm>
            <a:off x="522579" y="0"/>
            <a:ext cx="8485632" cy="15179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i="1" smtClean="0">
                <a:solidFill>
                  <a:schemeClr val="tx1"/>
                </a:solidFill>
              </a:rPr>
              <a:t>Quang Trung Primary School</a:t>
            </a:r>
            <a:endParaRPr lang="en-US" sz="2400" i="1" dirty="0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4B51B9-C265-45A0-B217-028C10585EA7}"/>
              </a:ext>
            </a:extLst>
          </p:cNvPr>
          <p:cNvSpPr txBox="1"/>
          <p:nvPr/>
        </p:nvSpPr>
        <p:spPr>
          <a:xfrm>
            <a:off x="2343350" y="3983014"/>
            <a:ext cx="5675029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2400" smtClean="0">
                <a:solidFill>
                  <a:srgbClr val="F9A128"/>
                </a:solidFill>
                <a:latin typeface="Comic Sans MS" panose="030F0702030302020204" pitchFamily="66" charset="0"/>
                <a:ea typeface="+mn-ea"/>
              </a:rPr>
              <a:t>Teacher: Duong Thi Bich Ngoc</a:t>
            </a:r>
            <a:endParaRPr lang="en-US" sz="2400" dirty="0">
              <a:solidFill>
                <a:srgbClr val="F9A128"/>
              </a:solidFill>
              <a:latin typeface="Comic Sans MS" panose="030F0702030302020204" pitchFamily="66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7921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409911" y="369081"/>
            <a:ext cx="1982802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dirty="0" smtClean="0"/>
              <a:t>2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1789651" y="1716381"/>
            <a:ext cx="5422005" cy="27791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Look, listen and </a:t>
            </a:r>
            <a:r>
              <a:rPr lang="en-US" sz="6000" dirty="0" smtClean="0">
                <a:solidFill>
                  <a:schemeClr val="tx1"/>
                </a:solidFill>
              </a:rPr>
              <a:t>repeat.</a:t>
            </a:r>
            <a:endParaRPr lang="en-US" sz="6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" y="1058200"/>
            <a:ext cx="9144000" cy="3100251"/>
          </a:xfrm>
          <a:prstGeom prst="rect">
            <a:avLst/>
          </a:prstGeom>
        </p:spPr>
      </p:pic>
      <p:pic>
        <p:nvPicPr>
          <p:cNvPr id="5" name="Track 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09594" y="9728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51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467545" y="620184"/>
            <a:ext cx="1982802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dirty="0" smtClean="0"/>
              <a:t>3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1539328" y="1967484"/>
            <a:ext cx="5839237" cy="15179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Listen, point and </a:t>
            </a:r>
            <a:r>
              <a:rPr lang="en-US" sz="6000" dirty="0" smtClean="0">
                <a:solidFill>
                  <a:schemeClr val="tx1"/>
                </a:solidFill>
              </a:rPr>
              <a:t>say.</a:t>
            </a:r>
            <a:endParaRPr sz="6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95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0959"/>
            <a:ext cx="9144000" cy="3190330"/>
          </a:xfrm>
          <a:prstGeom prst="rect">
            <a:avLst/>
          </a:prstGeom>
        </p:spPr>
      </p:pic>
      <p:pic>
        <p:nvPicPr>
          <p:cNvPr id="5" name="Track 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00511" y="11472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10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580599" y="702592"/>
            <a:ext cx="1982802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dirty="0" smtClean="0"/>
              <a:t>4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2047789" y="2233422"/>
            <a:ext cx="5048422" cy="22074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6000" dirty="0"/>
              <a:t>Let’s </a:t>
            </a:r>
            <a:r>
              <a:rPr lang="en-US" sz="6000" dirty="0" smtClean="0"/>
              <a:t>talk. </a:t>
            </a:r>
            <a:endParaRPr sz="6000" dirty="0"/>
          </a:p>
        </p:txBody>
      </p:sp>
    </p:spTree>
    <p:extLst>
      <p:ext uri="{BB962C8B-B14F-4D97-AF65-F5344CB8AC3E}">
        <p14:creationId xmlns:p14="http://schemas.microsoft.com/office/powerpoint/2010/main" val="18869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2556" r="3869" b="1928"/>
          <a:stretch/>
        </p:blipFill>
        <p:spPr>
          <a:xfrm>
            <a:off x="4002314" y="398385"/>
            <a:ext cx="3607483" cy="37185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4" t="231"/>
          <a:stretch/>
        </p:blipFill>
        <p:spPr>
          <a:xfrm>
            <a:off x="1755648" y="734528"/>
            <a:ext cx="1986966" cy="26578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2719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46" y="655090"/>
            <a:ext cx="7983188" cy="4488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089" y="2015254"/>
            <a:ext cx="680445" cy="680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850" y="259352"/>
            <a:ext cx="4095723" cy="60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70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0.00709 L 0.00573 0.00709 C 0.01545 -0.02994 0.0125 -0.02439 0.02482 -0.05371 C 0.02569 -0.05556 0.02639 -0.05803 0.0276 -0.05865 C 0.03211 -0.0605 0.0368 -0.06019 0.04132 -0.06081 C 0.04635 -0.05679 0.05191 -0.05463 0.05642 -0.04877 C 0.0585 -0.04599 0.0592 -0.04074 0.06041 -0.03673 C 0.06232 -0.03087 0.06493 -0.02068 0.06597 -0.01482 C 0.06701 -0.00834 0.0677 -0.00155 0.06875 0.00493 C 0.06909 0.01203 0.06944 0.01944 0.07014 0.02685 C 0.07048 0.03148 0.06892 0.0395 0.07135 0.04135 C 0.0743 0.04351 0.07691 0.03642 0.07968 0.03395 C 0.08576 0.0216 0.08819 0.01543 0.09479 0.00493 C 0.09774 -0.00031 0.10052 -0.00679 0.10434 -0.00988 C 0.10989 -0.0142 0.11614 -0.01482 0.12205 -0.01698 C 0.13246 -0.01667 0.17014 -0.02408 0.18784 -0.00741 C 0.19132 -0.00402 0.19705 0.00648 0.20017 0.01203 C 0.20069 0.01697 0.20069 0.02191 0.20156 0.02685 C 0.20208 0.03024 0.20364 0.03302 0.20434 0.03642 C 0.20503 0.0395 0.2052 0.0429 0.20573 0.04629 C 0.20607 0.05432 0.20243 0.06944 0.20711 0.07068 C 0.21389 0.07222 0.21857 0.05617 0.22482 0.05123 C 0.23784 0.04074 0.2585 0.03765 0.27135 0.03395 C 0.3302 0.04506 0.32465 0.01574 0.3427 0.05833 C 0.34357 0.0608 0.34444 0.06327 0.34548 0.06574 C 0.34114 0.09351 0.34305 0.10216 0.33177 0.11944 C 0.32882 0.12345 0.32517 0.1253 0.32205 0.12901 C 0.32048 0.13117 0.32552 0.125 0.3276 0.12407 L 0.33437 0.1216 C 0.34409 0.12345 0.35382 0.12284 0.36319 0.12654 C 0.36823 0.1287 0.37257 0.13395 0.37691 0.13888 C 0.38524 0.14814 0.38958 0.16018 0.39479 0.1753 C 0.39948 0.1895 0.40121 0.19814 0.40434 0.21172 C 0.40086 0.23858 0.40434 0.24166 0.3934 0.25339 C 0.39132 0.25555 0.38871 0.25648 0.38645 0.25802 C 0.3875 0.26234 0.38802 0.26666 0.38923 0.27037 C 0.39027 0.27314 0.39218 0.275 0.3934 0.27777 C 0.39444 0.27993 0.39514 0.28271 0.396 0.28487 C 0.39739 0.28827 0.39878 0.29135 0.40017 0.29475 C 0.40104 0.29969 0.40191 0.30463 0.40295 0.30926 C 0.40382 0.31327 0.40538 0.31728 0.40573 0.3216 C 0.40677 0.33364 0.40642 0.34598 0.40711 0.35802 C 0.40729 0.36388 0.40798 0.36944 0.4085 0.375 C 0.40798 0.38426 0.40746 0.40308 0.40573 0.41419 C 0.40277 0.43148 0.40034 0.43179 0.39201 0.44814 C 0.38802 0.45586 0.3868 0.45771 0.38107 0.46265 C 0.37795 0.46543 0.37482 0.46851 0.37135 0.47006 C 0.36788 0.47191 0.36406 0.4716 0.36041 0.47253 C 0.35399 0.47407 0.34774 0.4753 0.34132 0.47747 C 0.25156 0.50555 0.2783 0.49598 0.20295 0.5287 C 0.19375 0.52685 0.18455 0.52716 0.17552 0.52376 C 0.17152 0.52222 0.16823 0.51697 0.16458 0.51388 C 0.15833 0.50895 0.15173 0.50463 0.14548 0.49938 C 0.14097 0.49568 0.11215 0.46913 0.10573 0.46512 C 0.10017 0.46203 0.09461 0.45956 0.08923 0.45555 C 0.07899 0.44753 0.07257 0.43858 0.06319 0.4287 C 0.0592 0.42438 0.05486 0.42098 0.05086 0.41635 C 0.04149 0.40555 0.03316 0.39228 0.02343 0.3824 C 0.00833 0.36697 -0.0073 0.35247 -0.02032 0.33117 C -0.02327 0.32654 -0.02622 0.32222 -0.02865 0.31666 C -0.03073 0.31142 -0.03212 0.30524 -0.03403 0.29969 C -0.06198 0.22006 -0.0217 0.33858 -0.05052 0.25339 C -0.05139 0.24753 -0.05209 0.24166 -0.0533 0.23611 C -0.05434 0.23117 -0.05608 0.22654 -0.0573 0.2216 C -0.05799 0.21913 -0.05816 0.21666 -0.05868 0.21419 C -0.06146 0.21605 -0.06424 0.21697 -0.06684 0.21913 C -0.06841 0.22037 -0.06945 0.22407 -0.07101 0.22407 L -0.09983 0.2216 C -0.10261 0.21851 -0.10539 0.21543 -0.10799 0.21172 C -0.10903 0.21049 -0.1099 0.20864 -0.11077 0.20709 C -0.11302 0.20216 -0.11563 0.19784 -0.11754 0.19228 C -0.12257 0.1787 -0.125 0.1645 -0.12726 0.14845 C -0.12778 0.14382 -0.12813 0.13888 -0.12848 0.13395 C -0.12587 0.11203 -0.12448 0.0895 -0.12032 0.06821 C -0.11962 0.06419 -0.10868 0.04876 -0.1066 0.04629 C -0.10313 0.04197 -0.09966 0.03703 -0.09566 0.03395 C -0.07934 0.02098 -0.0724 0.02314 -0.0533 0.01944 C -0.02223 0.02191 -0.03316 0.02191 -0.02032 0.02191 L -0.02032 0.02191 " pathEditMode="relative" ptsTypes="AAAAAAAAAAAAAAAAAAAAAAAAAAAAAAAAAAAAAAAAAAAAAAAAAAAAAAAAAAAAAAAAAAAAAAAAAAAAAAA">
                                      <p:cBhvr>
                                        <p:cTn id="6" dur="6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776440" y="450825"/>
            <a:ext cx="1982802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dirty="0" smtClean="0"/>
              <a:t>5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390144" y="1798125"/>
            <a:ext cx="8485632" cy="15179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300" dirty="0">
                <a:solidFill>
                  <a:schemeClr val="tx1"/>
                </a:solidFill>
              </a:rPr>
              <a:t>Fun corner </a:t>
            </a:r>
            <a:br>
              <a:rPr lang="en-US" sz="5300" dirty="0">
                <a:solidFill>
                  <a:schemeClr val="tx1"/>
                </a:solidFill>
              </a:rPr>
            </a:br>
            <a:r>
              <a:rPr lang="en-US" sz="5300" dirty="0">
                <a:solidFill>
                  <a:schemeClr val="tx1"/>
                </a:solidFill>
              </a:rPr>
              <a:t>and </a:t>
            </a:r>
            <a:br>
              <a:rPr lang="en-US" sz="5300" dirty="0">
                <a:solidFill>
                  <a:schemeClr val="tx1"/>
                </a:solidFill>
              </a:rPr>
            </a:br>
            <a:r>
              <a:rPr lang="en-US" sz="5300" dirty="0" smtClean="0">
                <a:solidFill>
                  <a:schemeClr val="tx1"/>
                </a:solidFill>
              </a:rPr>
              <a:t>wrap-up</a:t>
            </a:r>
            <a:endParaRPr sz="5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11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680909">
            <a:off x="-443435" y="3626187"/>
            <a:ext cx="2425315" cy="235861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021032">
            <a:off x="8004812" y="-66277"/>
            <a:ext cx="1601668" cy="14535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8126720">
            <a:off x="8534975" y="4857771"/>
            <a:ext cx="859875" cy="434237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760134" y="193185"/>
            <a:ext cx="3316840" cy="4866766"/>
          </a:xfrm>
          <a:prstGeom prst="rect">
            <a:avLst/>
          </a:prstGeom>
        </p:spPr>
      </p:pic>
      <p:pic>
        <p:nvPicPr>
          <p:cNvPr id="20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465016">
            <a:off x="-1167938" y="1093681"/>
            <a:ext cx="888828" cy="190683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5260" y="208124"/>
            <a:ext cx="30543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  <a:sym typeface="Fredoka One"/>
              </a:rPr>
              <a:t>Draw your monster!</a:t>
            </a:r>
            <a:endParaRPr lang="vi-VN" sz="1000" dirty="0"/>
          </a:p>
        </p:txBody>
      </p:sp>
    </p:spTree>
    <p:extLst>
      <p:ext uri="{BB962C8B-B14F-4D97-AF65-F5344CB8AC3E}">
        <p14:creationId xmlns:p14="http://schemas.microsoft.com/office/powerpoint/2010/main" val="218344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680909">
            <a:off x="-443435" y="3626187"/>
            <a:ext cx="2425315" cy="235861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021032">
            <a:off x="8004812" y="-66277"/>
            <a:ext cx="1601668" cy="14535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8126720">
            <a:off x="8534975" y="4857771"/>
            <a:ext cx="859875" cy="434237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760134" y="208124"/>
            <a:ext cx="3316840" cy="4866766"/>
          </a:xfrm>
          <a:prstGeom prst="rect">
            <a:avLst/>
          </a:prstGeom>
        </p:spPr>
      </p:pic>
      <p:pic>
        <p:nvPicPr>
          <p:cNvPr id="20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465016">
            <a:off x="-1167938" y="1093681"/>
            <a:ext cx="888828" cy="190683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529942" y="405995"/>
            <a:ext cx="143500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Fredoka One"/>
                <a:sym typeface="Fredoka One"/>
              </a:rPr>
              <a:t>ear</a:t>
            </a:r>
            <a:endParaRPr lang="vi-VN" dirty="0"/>
          </a:p>
        </p:txBody>
      </p:sp>
      <p:sp>
        <p:nvSpPr>
          <p:cNvPr id="24" name="Rectangle 23"/>
          <p:cNvSpPr/>
          <p:nvPr/>
        </p:nvSpPr>
        <p:spPr>
          <a:xfrm>
            <a:off x="6993557" y="1832178"/>
            <a:ext cx="193033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Fredoka One"/>
                <a:sym typeface="Fredoka One"/>
              </a:rPr>
              <a:t>nose</a:t>
            </a:r>
            <a:endParaRPr lang="vi-VN" dirty="0"/>
          </a:p>
        </p:txBody>
      </p:sp>
      <p:sp>
        <p:nvSpPr>
          <p:cNvPr id="25" name="Rectangle 24"/>
          <p:cNvSpPr/>
          <p:nvPr/>
        </p:nvSpPr>
        <p:spPr>
          <a:xfrm>
            <a:off x="6993557" y="3579649"/>
            <a:ext cx="20345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Fredoka One"/>
                <a:sym typeface="Fredoka One"/>
              </a:rPr>
              <a:t>hand</a:t>
            </a:r>
            <a:endParaRPr lang="vi-V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22E300-A4CD-4E4B-995A-E8C2319A75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6030" y="361749"/>
            <a:ext cx="722885" cy="8731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8761E9-4998-44E6-A906-BDB6BD9B51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9337" y="2308428"/>
            <a:ext cx="806605" cy="5162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16573" y="1971968"/>
            <a:ext cx="153118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Fredoka One"/>
                <a:sym typeface="Fredoka One"/>
              </a:rPr>
              <a:t>eye</a:t>
            </a:r>
            <a:endParaRPr lang="vi-VN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97C1270-30DF-4D54-80AA-89563D607D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1188" y="171044"/>
            <a:ext cx="1371791" cy="84784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845235" y="654380"/>
            <a:ext cx="182774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Fredoka One"/>
                <a:sym typeface="Fredoka One"/>
              </a:rPr>
              <a:t>face</a:t>
            </a:r>
            <a:endParaRPr lang="vi-VN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227E916-CB88-4B4D-8FA6-5F33FB3A2A0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99503" y="1894855"/>
            <a:ext cx="594054" cy="9376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407" y="3564266"/>
            <a:ext cx="1187717" cy="89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40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/>
      <p:bldP spid="25" grpId="0"/>
      <p:bldP spid="3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38"/>
          <p:cNvSpPr txBox="1">
            <a:spLocks noGrp="1"/>
          </p:cNvSpPr>
          <p:nvPr>
            <p:ph type="ctrTitle" idx="6"/>
          </p:nvPr>
        </p:nvSpPr>
        <p:spPr>
          <a:xfrm>
            <a:off x="5335943" y="1764787"/>
            <a:ext cx="3163255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en-US" sz="3600" dirty="0" smtClean="0">
                <a:solidFill>
                  <a:schemeClr val="bg2">
                    <a:lumMod val="75000"/>
                  </a:schemeClr>
                </a:solidFill>
              </a:rPr>
              <a:t>Let’s talk.</a:t>
            </a:r>
            <a:endParaRPr sz="3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14" name="Google Shape;714;p38"/>
          <p:cNvSpPr txBox="1">
            <a:spLocks noGrp="1"/>
          </p:cNvSpPr>
          <p:nvPr>
            <p:ph type="title" idx="8"/>
          </p:nvPr>
        </p:nvSpPr>
        <p:spPr>
          <a:xfrm>
            <a:off x="1356739" y="3363562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r>
              <a:rPr lang="en" dirty="0" smtClean="0"/>
              <a:t>3</a:t>
            </a:r>
            <a:endParaRPr dirty="0"/>
          </a:p>
        </p:txBody>
      </p:sp>
      <p:sp>
        <p:nvSpPr>
          <p:cNvPr id="715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723600" y="290950"/>
            <a:ext cx="7696800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r>
              <a:rPr lang="en-US" sz="5400" dirty="0"/>
              <a:t>C</a:t>
            </a:r>
            <a:r>
              <a:rPr lang="en" sz="5400" dirty="0"/>
              <a:t>ontents </a:t>
            </a:r>
            <a:endParaRPr sz="5400" dirty="0"/>
          </a:p>
        </p:txBody>
      </p:sp>
      <p:sp>
        <p:nvSpPr>
          <p:cNvPr id="716" name="Google Shape;716;p38"/>
          <p:cNvSpPr txBox="1">
            <a:spLocks noGrp="1"/>
          </p:cNvSpPr>
          <p:nvPr>
            <p:ph type="ctrTitle"/>
          </p:nvPr>
        </p:nvSpPr>
        <p:spPr>
          <a:xfrm>
            <a:off x="1650120" y="1622131"/>
            <a:ext cx="2525401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W</a:t>
            </a:r>
            <a:r>
              <a:rPr lang="en" sz="3600" dirty="0" smtClean="0">
                <a:solidFill>
                  <a:schemeClr val="bg2">
                    <a:lumMod val="75000"/>
                  </a:schemeClr>
                </a:solidFill>
              </a:rPr>
              <a:t>arm-up</a:t>
            </a:r>
            <a:endParaRPr sz="3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18" name="Google Shape;718;p38"/>
          <p:cNvSpPr txBox="1">
            <a:spLocks noGrp="1"/>
          </p:cNvSpPr>
          <p:nvPr>
            <p:ph type="title" idx="2"/>
          </p:nvPr>
        </p:nvSpPr>
        <p:spPr>
          <a:xfrm>
            <a:off x="1398446" y="1409253"/>
            <a:ext cx="1094100" cy="13533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r>
              <a:rPr lang="en" dirty="0" smtClean="0"/>
              <a:t>1</a:t>
            </a:r>
            <a:endParaRPr dirty="0"/>
          </a:p>
        </p:txBody>
      </p:sp>
      <p:sp>
        <p:nvSpPr>
          <p:cNvPr id="719" name="Google Shape;719;p38"/>
          <p:cNvSpPr txBox="1">
            <a:spLocks noGrp="1"/>
          </p:cNvSpPr>
          <p:nvPr>
            <p:ph type="ctrTitle" idx="3"/>
          </p:nvPr>
        </p:nvSpPr>
        <p:spPr>
          <a:xfrm>
            <a:off x="1903788" y="2342587"/>
            <a:ext cx="3269768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Look, listen and </a:t>
            </a:r>
            <a:r>
              <a:rPr lang="en-US" sz="3600" dirty="0" smtClean="0">
                <a:solidFill>
                  <a:schemeClr val="bg2">
                    <a:lumMod val="75000"/>
                  </a:schemeClr>
                </a:solidFill>
              </a:rPr>
              <a:t>repeat.</a:t>
            </a:r>
            <a:endParaRPr sz="3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21" name="Google Shape;721;p38"/>
          <p:cNvSpPr txBox="1">
            <a:spLocks noGrp="1"/>
          </p:cNvSpPr>
          <p:nvPr>
            <p:ph type="title" idx="5"/>
          </p:nvPr>
        </p:nvSpPr>
        <p:spPr>
          <a:xfrm>
            <a:off x="802081" y="2193241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r>
              <a:rPr lang="en" dirty="0" smtClean="0"/>
              <a:t>2</a:t>
            </a:r>
            <a:endParaRPr dirty="0"/>
          </a:p>
        </p:txBody>
      </p:sp>
      <p:sp>
        <p:nvSpPr>
          <p:cNvPr id="722" name="Google Shape;722;p38"/>
          <p:cNvSpPr txBox="1">
            <a:spLocks noGrp="1"/>
          </p:cNvSpPr>
          <p:nvPr>
            <p:ph type="ctrTitle" idx="13"/>
          </p:nvPr>
        </p:nvSpPr>
        <p:spPr>
          <a:xfrm>
            <a:off x="1911396" y="3581349"/>
            <a:ext cx="3813451" cy="12107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Listen, point and say.</a:t>
            </a:r>
            <a:endParaRPr sz="3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24" name="Google Shape;724;p38"/>
          <p:cNvSpPr txBox="1">
            <a:spLocks noGrp="1"/>
          </p:cNvSpPr>
          <p:nvPr>
            <p:ph type="title" idx="15"/>
          </p:nvPr>
        </p:nvSpPr>
        <p:spPr>
          <a:xfrm>
            <a:off x="4167914" y="1562639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r>
              <a:rPr lang="en" dirty="0" smtClean="0"/>
              <a:t>4</a:t>
            </a:r>
            <a:endParaRPr dirty="0"/>
          </a:p>
        </p:txBody>
      </p:sp>
      <p:sp>
        <p:nvSpPr>
          <p:cNvPr id="11" name="Google Shape;724;p38"/>
          <p:cNvSpPr txBox="1">
            <a:spLocks/>
          </p:cNvSpPr>
          <p:nvPr/>
        </p:nvSpPr>
        <p:spPr>
          <a:xfrm>
            <a:off x="4160307" y="2259423"/>
            <a:ext cx="1094100" cy="13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9200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" dirty="0" smtClean="0"/>
              <a:t>5</a:t>
            </a:r>
            <a:endParaRPr lang="en" dirty="0"/>
          </a:p>
        </p:txBody>
      </p:sp>
      <p:sp>
        <p:nvSpPr>
          <p:cNvPr id="12" name="Google Shape;712;p38"/>
          <p:cNvSpPr txBox="1">
            <a:spLocks/>
          </p:cNvSpPr>
          <p:nvPr/>
        </p:nvSpPr>
        <p:spPr>
          <a:xfrm>
            <a:off x="5286483" y="2473653"/>
            <a:ext cx="3200219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l"/>
            <a:r>
              <a:rPr lang="en-US" sz="3600" dirty="0">
                <a:solidFill>
                  <a:srgbClr val="FF0000"/>
                </a:solidFill>
              </a:rPr>
              <a:t>Fun corner </a:t>
            </a:r>
            <a:r>
              <a:rPr lang="en-US" sz="3600" dirty="0" smtClean="0">
                <a:solidFill>
                  <a:srgbClr val="FF0000"/>
                </a:solidFill>
              </a:rPr>
              <a:t>and wrap-up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2" grpId="0"/>
      <p:bldP spid="714" grpId="0"/>
      <p:bldP spid="716" grpId="0"/>
      <p:bldP spid="718" grpId="0"/>
      <p:bldP spid="719" grpId="0"/>
      <p:bldP spid="721" grpId="0"/>
      <p:bldP spid="722" grpId="0"/>
      <p:bldP spid="724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99EF066-149D-4692-91BD-DB2F7D9C4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9184" y="1031671"/>
            <a:ext cx="9144000" cy="42848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CA3EFB-7D6D-422E-8EF6-3DFD0A35C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7036" y="1832115"/>
            <a:ext cx="1355780" cy="1120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98201B-85A5-4AB4-8290-B79E8B1C5B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1819" y="2571750"/>
            <a:ext cx="1250525" cy="120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352033-2C65-4BBD-9B42-6D7DB07316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6547" y="3058422"/>
            <a:ext cx="1112108" cy="1119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879640A-A945-4089-9A62-CCB0E29589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1196" y="5614"/>
            <a:ext cx="1412593" cy="136065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E23BBAB-E4CD-4832-8938-791B6024E0F0}"/>
              </a:ext>
            </a:extLst>
          </p:cNvPr>
          <p:cNvSpPr/>
          <p:nvPr/>
        </p:nvSpPr>
        <p:spPr>
          <a:xfrm>
            <a:off x="2806380" y="769401"/>
            <a:ext cx="12923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Fredoka One"/>
                <a:sym typeface="Fredoka One"/>
              </a:rPr>
              <a:t>an ear</a:t>
            </a:r>
            <a:endParaRPr lang="vi-VN" sz="7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6D3E742-BEA5-4235-910D-CAB2517B526C}"/>
              </a:ext>
            </a:extLst>
          </p:cNvPr>
          <p:cNvSpPr/>
          <p:nvPr/>
        </p:nvSpPr>
        <p:spPr>
          <a:xfrm>
            <a:off x="4848713" y="769401"/>
            <a:ext cx="13051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Fredoka One"/>
                <a:sym typeface="Fredoka One"/>
              </a:rPr>
              <a:t>a nose</a:t>
            </a:r>
            <a:endParaRPr lang="vi-VN" sz="7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F9EC950-2791-4BF2-B547-F9DEE45FBC91}"/>
              </a:ext>
            </a:extLst>
          </p:cNvPr>
          <p:cNvSpPr/>
          <p:nvPr/>
        </p:nvSpPr>
        <p:spPr>
          <a:xfrm>
            <a:off x="6402778" y="468828"/>
            <a:ext cx="13564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Fredoka One"/>
                <a:sym typeface="Fredoka One"/>
              </a:rPr>
              <a:t>a hand</a:t>
            </a:r>
            <a:endParaRPr lang="vi-VN" sz="7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DDC1E74-287C-4CC9-AB49-A03C37CC07E9}"/>
              </a:ext>
            </a:extLst>
          </p:cNvPr>
          <p:cNvSpPr/>
          <p:nvPr/>
        </p:nvSpPr>
        <p:spPr>
          <a:xfrm>
            <a:off x="4848713" y="134724"/>
            <a:ext cx="13356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Fredoka One"/>
                <a:sym typeface="Fredoka One"/>
              </a:rPr>
              <a:t>an eye</a:t>
            </a:r>
            <a:endParaRPr lang="vi-VN" sz="7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8459AE9-104C-472C-B5EA-FF08ED8E35EB}"/>
              </a:ext>
            </a:extLst>
          </p:cNvPr>
          <p:cNvSpPr/>
          <p:nvPr/>
        </p:nvSpPr>
        <p:spPr>
          <a:xfrm>
            <a:off x="2785491" y="162723"/>
            <a:ext cx="12586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Fredoka One"/>
                <a:sym typeface="Fredoka One"/>
              </a:rPr>
              <a:t>a face</a:t>
            </a:r>
            <a:endParaRPr lang="vi-VN" sz="700" dirty="0"/>
          </a:p>
        </p:txBody>
      </p:sp>
    </p:spTree>
    <p:extLst>
      <p:ext uri="{BB962C8B-B14F-4D97-AF65-F5344CB8AC3E}">
        <p14:creationId xmlns:p14="http://schemas.microsoft.com/office/powerpoint/2010/main" val="345532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2021885" y="2029314"/>
            <a:ext cx="5100130" cy="14648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6000" dirty="0"/>
              <a:t>W</a:t>
            </a:r>
            <a:r>
              <a:rPr lang="en" sz="6000" dirty="0" smtClean="0"/>
              <a:t>arm-up</a:t>
            </a:r>
            <a:endParaRPr sz="6000" dirty="0"/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00" y="661116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 smtClean="0"/>
              <a:t>1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4"/>
            <a:srcRect t="10223" b="1022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743" y="2896473"/>
            <a:ext cx="1535617" cy="210900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576" y="1848845"/>
            <a:ext cx="2849714" cy="21996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1186" b="91186" l="4531" r="94531">
                        <a14:backgroundMark x1="7031" y1="50678" x2="7031" y2="50678"/>
                        <a14:backgroundMark x1="34375" y1="77542" x2="34375" y2="77542"/>
                        <a14:backgroundMark x1="39531" y1="78983" x2="39531" y2="78983"/>
                        <a14:backgroundMark x1="18281" y1="70254" x2="18281" y2="70254"/>
                        <a14:backgroundMark x1="37734" y1="78644" x2="37734" y2="78644"/>
                        <a14:backgroundMark x1="51328" y1="66695" x2="51328" y2="66695"/>
                        <a14:backgroundMark x1="54844" y1="81186" x2="54844" y2="81186"/>
                        <a14:backgroundMark x1="49531" y1="82797" x2="49531" y2="82797"/>
                        <a14:backgroundMark x1="48672" y1="81441" x2="48750" y2="83814"/>
                        <a14:backgroundMark x1="22344" y1="82119" x2="19063" y2="83983"/>
                        <a14:backgroundMark x1="80078" y1="63559" x2="80078" y2="63559"/>
                        <a14:backgroundMark x1="82344" y1="77712" x2="82344" y2="77712"/>
                        <a14:backgroundMark x1="76094" y1="75678" x2="76094" y2="75678"/>
                        <a14:backgroundMark x1="73203" y1="71949" x2="73203" y2="71949"/>
                        <a14:backgroundMark x1="70625" y1="81949" x2="70625" y2="81949"/>
                        <a14:backgroundMark x1="63047" y1="82119" x2="63047" y2="82119"/>
                        <a14:backgroundMark x1="57891" y1="84915" x2="57891" y2="84915"/>
                        <a14:backgroundMark x1="60625" y1="66864" x2="60625" y2="66864"/>
                        <a14:backgroundMark x1="71563" y1="77203" x2="71563" y2="7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101" b="8170"/>
          <a:stretch/>
        </p:blipFill>
        <p:spPr>
          <a:xfrm rot="21261614" flipH="1">
            <a:off x="4784953" y="1074236"/>
            <a:ext cx="3499939" cy="201592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694367" y="3779201"/>
            <a:ext cx="1648376" cy="1312159"/>
            <a:chOff x="4815868" y="2571750"/>
            <a:chExt cx="3137025" cy="2384013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5868" y="2571750"/>
              <a:ext cx="3137025" cy="2384013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1997" y="3186257"/>
              <a:ext cx="2097058" cy="1248829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19381" y="3946138"/>
              <a:ext cx="137237" cy="140228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179381" y="3786575"/>
              <a:ext cx="156160" cy="159563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19381" y="3578503"/>
              <a:ext cx="207112" cy="211626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1791" y="4086366"/>
              <a:ext cx="158013" cy="158013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13147" y="3866356"/>
              <a:ext cx="133315" cy="133315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98282">
            <a:off x="278614" y="4111664"/>
            <a:ext cx="673192" cy="39391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891" b="99688" l="703" r="94453">
                        <a14:foregroundMark x1="26719" y1="21875" x2="34141" y2="43516"/>
                        <a14:foregroundMark x1="41328" y1="19688" x2="36094" y2="32188"/>
                        <a14:foregroundMark x1="38984" y1="19219" x2="33203" y2="26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620" y="2647119"/>
            <a:ext cx="2499625" cy="249962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1796">
            <a:off x="6291412" y="3262593"/>
            <a:ext cx="554355" cy="110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99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6"/>
            <a:srcRect t="10223" b="1022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51199" y="1755770"/>
            <a:ext cx="2283379" cy="32765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31016" l="39807" r="100000">
                        <a14:foregroundMark x1="86373" y1="14219" x2="86373" y2="14219"/>
                        <a14:foregroundMark x1="56760" y1="6719" x2="56760" y2="6719"/>
                        <a14:foregroundMark x1="63305" y1="2422" x2="63305" y2="2422"/>
                        <a14:foregroundMark x1="84013" y1="13906" x2="84013" y2="13906"/>
                        <a14:foregroundMark x1="76502" y1="16250" x2="73712" y2="19219"/>
                        <a14:foregroundMark x1="57725" y1="4766" x2="58584" y2="14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419" b="68672"/>
          <a:stretch/>
        </p:blipFill>
        <p:spPr>
          <a:xfrm flipH="1">
            <a:off x="2545421" y="1550835"/>
            <a:ext cx="1736120" cy="1247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090" y="818791"/>
            <a:ext cx="2471036" cy="221621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01090" y="875194"/>
            <a:ext cx="27360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  <a:t>ears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14" name="ear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735668" y="12460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13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6"/>
            <a:srcRect t="10223" b="1022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868" y="2571750"/>
            <a:ext cx="3137025" cy="23840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575" y="2964244"/>
            <a:ext cx="2445887" cy="15324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93463" y="3946138"/>
            <a:ext cx="137237" cy="1402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3463" y="3786575"/>
            <a:ext cx="156160" cy="1595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93463" y="3578503"/>
            <a:ext cx="207112" cy="2116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1791" y="4086366"/>
            <a:ext cx="158013" cy="15801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13147" y="3866356"/>
            <a:ext cx="133315" cy="1333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1407" y="1376875"/>
            <a:ext cx="2471036" cy="221621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385894" y="1433278"/>
            <a:ext cx="242997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  <a:t>eye</a:t>
            </a:r>
            <a:endParaRPr kumimoji="0" lang="vi-VN" sz="20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8820" b="71850" l="13672" r="32188">
                        <a14:foregroundMark x1="23828" y1="48660" x2="20313" y2="60590"/>
                        <a14:foregroundMark x1="21563" y1="46515" x2="17656" y2="62735"/>
                        <a14:foregroundMark x1="22891" y1="47185" x2="17656" y2="47989"/>
                        <a14:foregroundMark x1="20313" y1="50000" x2="20313" y2="50000"/>
                        <a14:foregroundMark x1="20313" y1="50000" x2="20313" y2="50000"/>
                        <a14:foregroundMark x1="20313" y1="50000" x2="20313" y2="50000"/>
                        <a14:foregroundMark x1="19844" y1="50000" x2="19844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82" t="34479" r="61920" b="31042"/>
          <a:stretch/>
        </p:blipFill>
        <p:spPr>
          <a:xfrm>
            <a:off x="5453494" y="3350444"/>
            <a:ext cx="930886" cy="756056"/>
          </a:xfrm>
          <a:prstGeom prst="rect">
            <a:avLst/>
          </a:prstGeom>
        </p:spPr>
      </p:pic>
      <p:pic>
        <p:nvPicPr>
          <p:cNvPr id="24" name="Track 03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161.6992" end="10242.7944"/>
                </p14:media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9349412" y="1712144"/>
            <a:ext cx="462257" cy="46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98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1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6"/>
            <a:srcRect t="10223" b="1022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891" b="99688" l="703" r="94453">
                        <a14:foregroundMark x1="26719" y1="21875" x2="34141" y2="43516"/>
                        <a14:foregroundMark x1="41328" y1="19688" x2="36094" y2="32188"/>
                        <a14:foregroundMark x1="38984" y1="19219" x2="33203" y2="26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504" y="2116612"/>
            <a:ext cx="3040347" cy="29157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8125" b="74609" l="61875" r="80938">
                        <a14:foregroundMark x1="26719" y1="21875" x2="34141" y2="43516"/>
                        <a14:foregroundMark x1="41328" y1="19688" x2="36094" y2="32188"/>
                        <a14:foregroundMark x1="38984" y1="19219" x2="33203" y2="26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010" t="58105" r="21289" b="26979"/>
          <a:stretch/>
        </p:blipFill>
        <p:spPr>
          <a:xfrm>
            <a:off x="3904813" y="3717792"/>
            <a:ext cx="884657" cy="5852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235" y="659052"/>
            <a:ext cx="3032775" cy="221621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474129" y="716933"/>
            <a:ext cx="293914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  <a:t>hand</a:t>
            </a:r>
            <a:endParaRPr kumimoji="0" lang="vi-VN" sz="20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11" name="hand">
            <a:hlinkClick r:id="" action="ppaction://media"/>
            <a:extLst>
              <a:ext uri="{FF2B5EF4-FFF2-40B4-BE49-F238E27FC236}">
                <a16:creationId xmlns:a16="http://schemas.microsoft.com/office/drawing/2014/main" id="{61597BC9-AB77-413F-A712-478C621121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505950" y="18018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30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4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6"/>
            <a:srcRect t="10223" b="1022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437" y="1600494"/>
            <a:ext cx="3599870" cy="27786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5304" b="95648" l="78" r="28750">
                        <a14:foregroundMark x1="10078" y1="62449" x2="10078" y2="62449"/>
                        <a14:foregroundMark x1="4297" y1="47571" x2="4297" y2="47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208" r="72024" b="9641"/>
          <a:stretch/>
        </p:blipFill>
        <p:spPr>
          <a:xfrm>
            <a:off x="3412507" y="2034988"/>
            <a:ext cx="1080157" cy="21204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9700" y="879014"/>
            <a:ext cx="3032775" cy="221621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58935" y="936354"/>
            <a:ext cx="293914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  <a:t>nose</a:t>
            </a:r>
            <a:endParaRPr kumimoji="0" lang="vi-VN" sz="20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9" name="nos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341328" y="1773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15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6"/>
            <a:srcRect t="10223" b="1022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1186" b="91186" l="4531" r="94531">
                        <a14:backgroundMark x1="7031" y1="50678" x2="7031" y2="50678"/>
                        <a14:backgroundMark x1="34375" y1="77542" x2="34375" y2="77542"/>
                        <a14:backgroundMark x1="39531" y1="78983" x2="39531" y2="78983"/>
                        <a14:backgroundMark x1="18281" y1="70254" x2="18281" y2="70254"/>
                        <a14:backgroundMark x1="37734" y1="78644" x2="37734" y2="78644"/>
                        <a14:backgroundMark x1="51328" y1="66695" x2="51328" y2="66695"/>
                        <a14:backgroundMark x1="54844" y1="81186" x2="54844" y2="81186"/>
                        <a14:backgroundMark x1="49531" y1="82797" x2="49531" y2="82797"/>
                        <a14:backgroundMark x1="48672" y1="81441" x2="48750" y2="83814"/>
                        <a14:backgroundMark x1="22344" y1="82119" x2="19063" y2="83983"/>
                        <a14:backgroundMark x1="80078" y1="63559" x2="80078" y2="63559"/>
                        <a14:backgroundMark x1="82344" y1="77712" x2="82344" y2="77712"/>
                        <a14:backgroundMark x1="76094" y1="75678" x2="76094" y2="75678"/>
                        <a14:backgroundMark x1="73203" y1="71949" x2="73203" y2="71949"/>
                        <a14:backgroundMark x1="70625" y1="81949" x2="70625" y2="81949"/>
                        <a14:backgroundMark x1="63047" y1="82119" x2="63047" y2="82119"/>
                        <a14:backgroundMark x1="57891" y1="84915" x2="57891" y2="84915"/>
                        <a14:backgroundMark x1="60625" y1="66864" x2="60625" y2="66864"/>
                        <a14:backgroundMark x1="71563" y1="77203" x2="71563" y2="7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101" b="8170"/>
          <a:stretch/>
        </p:blipFill>
        <p:spPr>
          <a:xfrm flipH="1">
            <a:off x="1165263" y="1733605"/>
            <a:ext cx="5738243" cy="3305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7881" b="70339" l="4375" r="34219">
                        <a14:foregroundMark x1="16719" y1="40424" x2="17188" y2="41695"/>
                        <a14:backgroundMark x1="7031" y1="50678" x2="7031" y2="50678"/>
                        <a14:backgroundMark x1="34375" y1="77542" x2="34375" y2="77542"/>
                        <a14:backgroundMark x1="39531" y1="78983" x2="39531" y2="78983"/>
                        <a14:backgroundMark x1="18281" y1="70254" x2="18281" y2="70254"/>
                        <a14:backgroundMark x1="37734" y1="78644" x2="37734" y2="78644"/>
                        <a14:backgroundMark x1="51328" y1="66695" x2="51328" y2="66695"/>
                        <a14:backgroundMark x1="54844" y1="81186" x2="54844" y2="81186"/>
                        <a14:backgroundMark x1="49531" y1="82797" x2="49531" y2="82797"/>
                        <a14:backgroundMark x1="48672" y1="81441" x2="48750" y2="83814"/>
                        <a14:backgroundMark x1="22344" y1="82119" x2="19063" y2="83983"/>
                        <a14:backgroundMark x1="80078" y1="63559" x2="80078" y2="63559"/>
                        <a14:backgroundMark x1="82344" y1="77712" x2="82344" y2="77712"/>
                        <a14:backgroundMark x1="76094" y1="75678" x2="76094" y2="75678"/>
                        <a14:backgroundMark x1="73203" y1="71949" x2="73203" y2="71949"/>
                        <a14:backgroundMark x1="70625" y1="81949" x2="70625" y2="81949"/>
                        <a14:backgroundMark x1="63047" y1="82119" x2="63047" y2="82119"/>
                        <a14:backgroundMark x1="57891" y1="84915" x2="57891" y2="84915"/>
                        <a14:backgroundMark x1="60625" y1="66864" x2="60625" y2="66864"/>
                        <a14:backgroundMark x1="71563" y1="77203" x2="71563" y2="7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101" r="65123" b="24936"/>
          <a:stretch/>
        </p:blipFill>
        <p:spPr>
          <a:xfrm flipH="1">
            <a:off x="4572000" y="1067591"/>
            <a:ext cx="2890083" cy="35173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574" y="162684"/>
            <a:ext cx="3032775" cy="221621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44009" y="220024"/>
            <a:ext cx="293914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  <a:t>face</a:t>
            </a:r>
            <a:endParaRPr kumimoji="0" lang="vi-VN" sz="20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9" name="face">
            <a:hlinkClick r:id="" action="ppaction://media"/>
            <a:extLst>
              <a:ext uri="{FF2B5EF4-FFF2-40B4-BE49-F238E27FC236}">
                <a16:creationId xmlns:a16="http://schemas.microsoft.com/office/drawing/2014/main" id="{F6347AA7-0704-404A-9390-268A77CEE2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680575" y="1927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20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aller de Aprendizaje con Tonos Pastel by Slidesgo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1026</TotalTime>
  <Words>306</Words>
  <Application>Microsoft Office PowerPoint</Application>
  <PresentationFormat>On-screen Show (16:9)</PresentationFormat>
  <Paragraphs>62</Paragraphs>
  <Slides>20</Slides>
  <Notes>19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Montserrat</vt:lpstr>
      <vt:lpstr>Arial</vt:lpstr>
      <vt:lpstr>Fira Sans Extra Condensed Medium</vt:lpstr>
      <vt:lpstr>Times New Roman</vt:lpstr>
      <vt:lpstr>Fredoka One</vt:lpstr>
      <vt:lpstr>Hind</vt:lpstr>
      <vt:lpstr>Calibri</vt:lpstr>
      <vt:lpstr>Sport Day</vt:lpstr>
      <vt:lpstr>Barlow</vt:lpstr>
      <vt:lpstr>Comic Sans MS</vt:lpstr>
      <vt:lpstr>Taller de Aprendizaje con Tonos Pastel by Slidesgo</vt:lpstr>
      <vt:lpstr>1_Over The Rainbow by Slidesgo</vt:lpstr>
      <vt:lpstr>1_Office Theme</vt:lpstr>
      <vt:lpstr>Office Theme</vt:lpstr>
      <vt:lpstr>2_Office Theme</vt:lpstr>
      <vt:lpstr>3_Office Theme</vt:lpstr>
      <vt:lpstr>PowerPoint Presentation</vt:lpstr>
      <vt:lpstr>Let’s talk.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</vt:lpstr>
      <vt:lpstr>PowerPoint Presentation</vt:lpstr>
      <vt:lpstr>3</vt:lpstr>
      <vt:lpstr>PowerPoint Presentation</vt:lpstr>
      <vt:lpstr>4</vt:lpstr>
      <vt:lpstr>PowerPoint Presentation</vt:lpstr>
      <vt:lpstr>PowerPoint Presentation</vt:lpstr>
      <vt:lpstr>5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Phuong Thy</dc:creator>
  <cp:lastModifiedBy>STD_NGOC</cp:lastModifiedBy>
  <cp:revision>150</cp:revision>
  <dcterms:modified xsi:type="dcterms:W3CDTF">2024-11-08T01:22:30Z</dcterms:modified>
</cp:coreProperties>
</file>