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462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</p:sldIdLst>
  <p:sldSz cx="12192000" cy="6858000"/>
  <p:notesSz cx="6858000" cy="9144000"/>
  <p:embeddedFontLst>
    <p:embeddedFont>
      <p:font typeface="PT Sans" panose="020B0503020203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Bilbo" charset="0"/>
      <p:regular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Schoolbell" panose="02000000000000000000" charset="0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Fredoka One" panose="02000000000000000000" charset="0"/>
      <p:regular r:id="rId49"/>
    </p:embeddedFont>
    <p:embeddedFont>
      <p:font typeface="Hind" panose="02000000000000000000" charset="0"/>
      <p:regular r:id="rId50"/>
      <p:bold r:id="rId51"/>
    </p:embeddedFont>
    <p:embeddedFont>
      <p:font typeface="Sigmar One" panose="00000500000000000000" charset="0"/>
      <p:regular r:id="rId52"/>
    </p:embeddedFont>
    <p:embeddedFont>
      <p:font typeface="Dubai" panose="020B0503030403030204" charset="-78"/>
      <p:regular r:id="rId53"/>
      <p:bold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gs" Target="tags/tag1.xml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19.jp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31.jp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4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5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512662" y="2605699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5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61865" y="3694801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890862" y="3758522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dirty="0"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604058" y="4627593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21149" y="4207789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7;p48"/>
          <p:cNvSpPr txBox="1">
            <a:spLocks/>
          </p:cNvSpPr>
          <p:nvPr/>
        </p:nvSpPr>
        <p:spPr>
          <a:xfrm>
            <a:off x="2103228" y="0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i="1" smtClean="0">
                <a:solidFill>
                  <a:schemeClr val="tx1"/>
                </a:solidFill>
              </a:rPr>
              <a:t>Quang Trung Primary School</a:t>
            </a: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227305" y="5476264"/>
            <a:ext cx="66185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Teacher: Duong Thi Bich Ngoc</a:t>
            </a:r>
            <a:endParaRPr lang="en-US" sz="3200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6">
            <a:alphaModFix/>
          </a:blip>
          <a:srcRect l="5497" t="11921"/>
          <a:stretch/>
        </p:blipFill>
        <p:spPr>
          <a:xfrm>
            <a:off x="1364567" y="1543538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5767" y="175703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83749" y="96867"/>
            <a:ext cx="5844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6" y="2383432"/>
            <a:ext cx="331606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Look, listen and repeat.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Listen, point and say.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3223135"/>
            <a:ext cx="4890990" cy="101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Let’s talk.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algn="r">
              <a:buClr>
                <a:schemeClr val="dk1"/>
              </a:buClr>
              <a:buSzPts val="4800"/>
            </a:pPr>
            <a:r>
              <a:rPr lang="en-US" sz="6400" dirty="0">
                <a:solidFill>
                  <a:schemeClr val="accent6"/>
                </a:solidFill>
                <a:latin typeface="Fredoka One"/>
                <a:ea typeface="Fredoka One"/>
                <a:cs typeface="Fredoka One"/>
              </a:rPr>
              <a:t>05</a:t>
            </a:r>
            <a:endParaRPr sz="6400" dirty="0">
              <a:solidFill>
                <a:schemeClr val="accent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7052994" y="4327370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 dirty="0">
                <a:solidFill>
                  <a:srgbClr val="FF4C42"/>
                </a:solidFill>
                <a:latin typeface="Fredoka One"/>
                <a:ea typeface="Fredoka One"/>
                <a:cs typeface="Fredoka One"/>
              </a:rPr>
              <a:t>Fun corner and wrap-up</a:t>
            </a:r>
            <a:endParaRPr sz="4800" dirty="0">
              <a:solidFill>
                <a:srgbClr val="FF4C4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2443" t="1325" r="-1190" b="8405"/>
          <a:stretch/>
        </p:blipFill>
        <p:spPr>
          <a:xfrm>
            <a:off x="1974533" y="1293324"/>
            <a:ext cx="9120187" cy="37710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4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dirty="0">
                <a:solidFill>
                  <a:srgbClr val="FF0000"/>
                </a:solidFill>
                <a:latin typeface="Dubai" panose="020B0503030403030204" pitchFamily="34" charset="-78"/>
                <a:ea typeface="Fredoka One"/>
                <a:cs typeface="Dubai" panose="020B0503030403030204" pitchFamily="34" charset="-78"/>
                <a:sym typeface="Schoolbell"/>
              </a:rPr>
              <a:t>1</a:t>
            </a:r>
            <a: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game.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VIDEO HOẠT HÌNH LỚP 3  Unit 4  Chant Our bodies_720pFH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337" y="527411"/>
            <a:ext cx="10371909" cy="5834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24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 dirty="0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 dirty="0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5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2850" y="14671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3982" t="14510"/>
          <a:stretch/>
        </p:blipFill>
        <p:spPr>
          <a:xfrm>
            <a:off x="1433952" y="1342806"/>
            <a:ext cx="9815512" cy="36083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70020F7-0F67-4E9C-83AA-76DAED5FA31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04${6B2797F1-BFBF-4FB8-8056-E7C85B3EE1D2}&quot;,&quot;C:\\Users\\STD_NGOC\\Pictur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Unit 5_Lesson 1_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EA956F-36C7-4B62-9F91-5638E7BD9635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845DDB-293F-48A2-B875-0ADC2819510C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BA8887-3FFD-437B-BF58-A694CD811C03}:2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CE466E-A203-4020-B545-88E78686BA8F}:2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3881A5-9B9D-4390-A9D6-C3595B3173A4}:2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0CA88C-B40F-485B-BA89-89F87811BDB0}:2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750396-F67A-48A4-9195-B67FD3C5AFDF}:2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033E5D-DDC9-4D4B-A38A-2172CB8920A1}:2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9229DD-0159-440A-96E3-722617FA5BE8}: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329F76-EDBF-4951-B3CD-0AC2101B5D08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EAC3CD-675E-47D1-8201-E7DE1B6F7154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D69722-AAC2-49A2-AE68-BA8F4EE01D6B}:2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5CEBCF-796F-4E12-872C-80F188B05837}:2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D367F4-361D-4882-ABB4-542ADA96C5A0}:2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937B2-701D-4C7B-B1C7-C4B29D1B596E}:2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98DF88-CD1B-4C8F-8F43-EAF3E282B30C}:2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DBE545-9CD5-459E-8BD9-19DEEAFCCD0A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67DE1C-0363-488A-AA77-66555CD0A8A1}:2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5348A7-A8F7-4651-9E22-73A7A9D61480}:28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2B7E9F-8680-4321-B239-615AA2B3FE0E}:29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7265BF-DFC1-4FBB-A4EB-705F07A3891E}: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DBC079-7E39-4662-A190-9D547E294710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41AA2-44F8-4756-A109-45CBEB753843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49CF61-49FF-4825-8F57-6C978923F7D1}:4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4D1CE4-FA41-41BF-BED4-B510C2337189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598F4C-D075-4D99-A531-FEAFF0957E70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C22D48-5098-4367-AA91-460E1169643A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E56548-FCA8-47E4-A771-936CFB3D02B9}:271"/>
</p:tagLst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607</Words>
  <Application>Microsoft Office PowerPoint</Application>
  <PresentationFormat>Widescreen</PresentationFormat>
  <Paragraphs>103</Paragraphs>
  <Slides>28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PT Sans</vt:lpstr>
      <vt:lpstr>Calibri</vt:lpstr>
      <vt:lpstr>Bilbo</vt:lpstr>
      <vt:lpstr>Arial</vt:lpstr>
      <vt:lpstr>Fira Sans Extra Condensed Medium</vt:lpstr>
      <vt:lpstr>Schoolbell</vt:lpstr>
      <vt:lpstr>Verdana</vt:lpstr>
      <vt:lpstr>Fredoka One</vt:lpstr>
      <vt:lpstr>Hind</vt:lpstr>
      <vt:lpstr>Sigmar One</vt:lpstr>
      <vt:lpstr>Dubai</vt:lpstr>
      <vt:lpstr>Comic Sans MS</vt:lpstr>
      <vt:lpstr>1_Theme1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5_Lesson 1_Period 1</dc:title>
  <dc:creator>tran ngan</dc:creator>
  <cp:lastModifiedBy>STD_NGOC</cp:lastModifiedBy>
  <cp:revision>14</cp:revision>
  <dcterms:created xsi:type="dcterms:W3CDTF">2021-12-30T07:25:07Z</dcterms:created>
  <dcterms:modified xsi:type="dcterms:W3CDTF">2024-11-08T01:46:49Z</dcterms:modified>
</cp:coreProperties>
</file>