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  <p:sldMasterId id="2147483674" r:id="rId3"/>
    <p:sldMasterId id="2147483699" r:id="rId4"/>
    <p:sldMasterId id="2147483702" r:id="rId5"/>
    <p:sldMasterId id="2147483729" r:id="rId6"/>
  </p:sldMasterIdLst>
  <p:notesMasterIdLst>
    <p:notesMasterId r:id="rId34"/>
  </p:notesMasterIdLst>
  <p:sldIdLst>
    <p:sldId id="257" r:id="rId7"/>
    <p:sldId id="258" r:id="rId8"/>
    <p:sldId id="259" r:id="rId9"/>
    <p:sldId id="460" r:id="rId10"/>
    <p:sldId id="261" r:id="rId11"/>
    <p:sldId id="262" r:id="rId12"/>
    <p:sldId id="263" r:id="rId13"/>
    <p:sldId id="264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461" r:id="rId28"/>
    <p:sldId id="281" r:id="rId29"/>
    <p:sldId id="462" r:id="rId30"/>
    <p:sldId id="464" r:id="rId31"/>
    <p:sldId id="465" r:id="rId32"/>
    <p:sldId id="467" r:id="rId33"/>
  </p:sldIdLst>
  <p:sldSz cx="12192000" cy="6858000"/>
  <p:notesSz cx="6858000" cy="9144000"/>
  <p:embeddedFontLst>
    <p:embeddedFont>
      <p:font typeface="Open Sans" panose="020B0606030504020204" pitchFamily="34" charset="0"/>
      <p:regular r:id="rId35"/>
      <p:bold r:id="rId36"/>
      <p:italic r:id="rId37"/>
      <p:boldItalic r:id="rId38"/>
    </p:embeddedFont>
    <p:embeddedFont>
      <p:font typeface="PT Sans" panose="020B0604020202020204" charset="0"/>
      <p:regular r:id="rId39"/>
      <p:bold r:id="rId40"/>
      <p:italic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Oi" panose="020B0604020202020204" charset="0"/>
      <p:regular r:id="rId47"/>
    </p:embeddedFont>
    <p:embeddedFont>
      <p:font typeface="Poppins SemiBold" panose="020B0604020202020204" charset="0"/>
      <p:regular r:id="rId48"/>
      <p:bold r:id="rId49"/>
      <p:italic r:id="rId50"/>
      <p:boldItalic r:id="rId51"/>
    </p:embeddedFont>
    <p:embeddedFont>
      <p:font typeface="Bilbo" panose="020B0604020202020204" charset="0"/>
      <p:regular r:id="rId52"/>
    </p:embeddedFont>
    <p:embeddedFont>
      <p:font typeface="Fira Sans Extra Condensed Medium" panose="020B0604020202020204" charset="0"/>
      <p:regular r:id="rId53"/>
      <p:bold r:id="rId54"/>
      <p:italic r:id="rId55"/>
      <p:boldItalic r:id="rId56"/>
    </p:embeddedFont>
    <p:embeddedFont>
      <p:font typeface="Verdana" panose="020B0604030504040204" pitchFamily="34" charset="0"/>
      <p:regular r:id="rId57"/>
      <p:bold r:id="rId58"/>
      <p:italic r:id="rId59"/>
      <p:boldItalic r:id="rId60"/>
    </p:embeddedFont>
    <p:embeddedFont>
      <p:font typeface="Schoolbell" panose="020B0604020202020204" charset="0"/>
      <p:regular r:id="rId61"/>
    </p:embeddedFont>
    <p:embeddedFont>
      <p:font typeface="Fredoka One" panose="020B0604020202020204" charset="0"/>
      <p:regular r:id="rId62"/>
    </p:embeddedFont>
    <p:embeddedFont>
      <p:font typeface="Hind" panose="020B0604020202020204" charset="0"/>
      <p:regular r:id="rId63"/>
      <p:bold r:id="rId64"/>
    </p:embeddedFont>
    <p:embeddedFont>
      <p:font typeface="Sigmar One" panose="020B0604020202020204" charset="0"/>
      <p:regular r:id="rId65"/>
    </p:embeddedFont>
    <p:embeddedFont>
      <p:font typeface="宋体" panose="02010600030101010101" pitchFamily="2" charset="-122"/>
      <p:regular r:id="rId66"/>
    </p:embeddedFont>
    <p:embeddedFont>
      <p:font typeface="Barlow" panose="020B0604020202020204" charset="0"/>
      <p:regular r:id="rId67"/>
      <p:bold r:id="rId68"/>
      <p:italic r:id="rId69"/>
      <p:boldItalic r:id="rId70"/>
    </p:embeddedFont>
    <p:embeddedFont>
      <p:font typeface="Montserrat" panose="00000500000000000000" pitchFamily="2" charset="0"/>
      <p:regular r:id="rId71"/>
      <p:bold r:id="rId72"/>
      <p:italic r:id="rId73"/>
      <p:boldItalic r:id="rId74"/>
    </p:embeddedFont>
    <p:embeddedFont>
      <p:font typeface="Comic Sans MS" panose="030F0702030302020204" pitchFamily="66" charset="0"/>
      <p:regular r:id="rId75"/>
      <p:bold r:id="rId76"/>
      <p:italic r:id="rId77"/>
      <p:boldItalic r:id="rId78"/>
    </p:embeddedFont>
  </p:embeddedFontLst>
  <p:custDataLst>
    <p:tags r:id="rId7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4" roundtripDataSignature="AMtx7mgVP2KrnGEMY/R4xLcVIJUA6RDMi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an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63" Type="http://schemas.openxmlformats.org/officeDocument/2006/relationships/font" Target="fonts/font29.fntdata"/><Relationship Id="rId68" Type="http://schemas.openxmlformats.org/officeDocument/2006/relationships/font" Target="fonts/font34.fntdata"/><Relationship Id="rId84" Type="http://customschemas.google.com/relationships/presentationmetadata" Target="metadata"/><Relationship Id="rId89" Type="http://schemas.openxmlformats.org/officeDocument/2006/relationships/tableStyles" Target="tableStyles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font" Target="fonts/font3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74" Type="http://schemas.openxmlformats.org/officeDocument/2006/relationships/font" Target="fonts/font40.fntdata"/><Relationship Id="rId79" Type="http://schemas.openxmlformats.org/officeDocument/2006/relationships/tags" Target="tags/tag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64" Type="http://schemas.openxmlformats.org/officeDocument/2006/relationships/font" Target="fonts/font30.fntdata"/><Relationship Id="rId69" Type="http://schemas.openxmlformats.org/officeDocument/2006/relationships/font" Target="fonts/font35.fntdata"/><Relationship Id="rId77" Type="http://schemas.openxmlformats.org/officeDocument/2006/relationships/font" Target="fonts/font43.fntdata"/><Relationship Id="rId8" Type="http://schemas.openxmlformats.org/officeDocument/2006/relationships/slide" Target="slides/slide2.xml"/><Relationship Id="rId51" Type="http://schemas.openxmlformats.org/officeDocument/2006/relationships/font" Target="fonts/font17.fntdata"/><Relationship Id="rId72" Type="http://schemas.openxmlformats.org/officeDocument/2006/relationships/font" Target="fonts/font38.fntdata"/><Relationship Id="rId85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Relationship Id="rId67" Type="http://schemas.openxmlformats.org/officeDocument/2006/relationships/font" Target="fonts/font33.fntdata"/><Relationship Id="rId20" Type="http://schemas.openxmlformats.org/officeDocument/2006/relationships/slide" Target="slides/slide14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font" Target="fonts/font28.fntdata"/><Relationship Id="rId70" Type="http://schemas.openxmlformats.org/officeDocument/2006/relationships/font" Target="fonts/font36.fntdata"/><Relationship Id="rId75" Type="http://schemas.openxmlformats.org/officeDocument/2006/relationships/font" Target="fonts/font41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font" Target="fonts/font26.fntdata"/><Relationship Id="rId65" Type="http://schemas.openxmlformats.org/officeDocument/2006/relationships/font" Target="fonts/font31.fntdata"/><Relationship Id="rId73" Type="http://schemas.openxmlformats.org/officeDocument/2006/relationships/font" Target="fonts/font39.fntdata"/><Relationship Id="rId78" Type="http://schemas.openxmlformats.org/officeDocument/2006/relationships/font" Target="fonts/font44.fntdata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font" Target="fonts/font5.fntdata"/><Relationship Id="rId34" Type="http://schemas.openxmlformats.org/officeDocument/2006/relationships/notesMaster" Target="notesMasters/notesMaster1.xml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6" Type="http://schemas.openxmlformats.org/officeDocument/2006/relationships/font" Target="fonts/font42.fntdata"/><Relationship Id="rId7" Type="http://schemas.openxmlformats.org/officeDocument/2006/relationships/slide" Target="slides/slide1.xml"/><Relationship Id="rId71" Type="http://schemas.openxmlformats.org/officeDocument/2006/relationships/font" Target="fonts/font37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66" Type="http://schemas.openxmlformats.org/officeDocument/2006/relationships/font" Target="fonts/font32.fntdata"/><Relationship Id="rId87" Type="http://schemas.openxmlformats.org/officeDocument/2006/relationships/viewProps" Target="viewProps.xml"/><Relationship Id="rId61" Type="http://schemas.openxmlformats.org/officeDocument/2006/relationships/font" Target="fonts/font2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2" name="Google Shape;125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4" name="Google Shape;140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Review Numbers 1-10 and Alphabet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0" name="Google Shape;141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1: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Have pupils look at Pictures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b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identify the characters in the pictures.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2: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Ask pupils to look at Picture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. Play the recording for them to listen. Play the recording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again, sentence by sentence, for pupils to listen and repeat. Follow the same procedure with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Picture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b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. Correct their pronunciation where necessary.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3: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again for pupils to listen and repeat in chorus sentence by sentence.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4: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Invite a few pairs to the front of the classroom to listen and repeat the sentences in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recording.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5: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Draw their attention to the question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What’s your hobby?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the answers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I like cooking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I like walking.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Tell pupils that they are a question and answers about hobbies.</a:t>
            </a:r>
            <a:endParaRPr/>
          </a:p>
        </p:txBody>
      </p:sp>
      <p:sp>
        <p:nvSpPr>
          <p:cNvPr id="1411" name="Google Shape;1411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6" name="Google Shape;141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1: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Have pupils look at Pictures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b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identify the characters in the pictures.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2: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Ask pupils to look at Picture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. Play the recording for them to listen. Play the recording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again, sentence by sentence, for pupils to listen and repeat. Follow the same procedure with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Picture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b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. Correct their pronunciation where necessary.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3: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again for pupils to listen and repeat in chorus sentence by sentence.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4: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Invite a few pairs to the front of the classroom to listen and repeat the sentences in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recording.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5: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Draw their attention to the question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What’s your hobby?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the answers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I like cooking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I like walking.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Tell pupils that they are a question and answers about hobbies.</a:t>
            </a:r>
            <a:endParaRPr/>
          </a:p>
        </p:txBody>
      </p:sp>
      <p:sp>
        <p:nvSpPr>
          <p:cNvPr id="1417" name="Google Shape;1417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3" name="Google Shape;142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Review Numbers 1-10 and Alphabet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9" name="Google Shape;142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1: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Have pupils look at the pictures and elicit the names of the hobbies.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2: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Have pupils point at Picture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(a boy running), listen to the recording and repeat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word (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running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). Follow the same procedure with the other three pictures. Have the class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repeat the words a few times.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3: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Point at the bubble and have pupils listen and repeat after the recording (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What’s your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hobby?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). Point at Picture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have pupils listen and repeat after the recording (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I like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running.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). Follow the same procedure with the other three pictures.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4: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Have pairs practise asking and answering the question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What’s your hobby? – I like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_____.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5: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Invite a few pairs to point at the pictures and say the questions and answers in front of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the class.</a:t>
            </a:r>
            <a:endParaRPr/>
          </a:p>
        </p:txBody>
      </p:sp>
      <p:sp>
        <p:nvSpPr>
          <p:cNvPr id="1430" name="Google Shape;143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6" name="Google Shape;143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Let pupils do the action and say.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Set group competition to make it more interesting.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2" name="Google Shape;145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shows 4 pictures on the board and asks pupils to practise more.</a:t>
            </a:r>
            <a:endParaRPr/>
          </a:p>
        </p:txBody>
      </p:sp>
      <p:sp>
        <p:nvSpPr>
          <p:cNvPr id="1453" name="Google Shape;145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2" name="Google Shape;147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8" name="Google Shape;147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1: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Draw pupils’ attention to the picture. Tell them about the activity. Ask questions to help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them understand the context (see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Input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2: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Put pupils into pairs and encourage them to ask and answer questions using the target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sentence patterns. Go around the classroom to offer support where necessary.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3: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Invite some pairs to stand up to perform their exchanges.</a:t>
            </a:r>
            <a:endParaRPr/>
          </a:p>
        </p:txBody>
      </p:sp>
      <p:sp>
        <p:nvSpPr>
          <p:cNvPr id="1479" name="Google Shape;1479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4" name="Google Shape;148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pupils to practise in pairs asking and answering.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some pairs to present in front of class.</a:t>
            </a:r>
            <a:endParaRPr/>
          </a:p>
        </p:txBody>
      </p:sp>
      <p:sp>
        <p:nvSpPr>
          <p:cNvPr id="1485" name="Google Shape;1485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9" name="Google Shape;12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7" name="Google Shape;149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3" name="Google Shape;1503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 lets the pupils review the pictures of hobbies. (flash cards)</a:t>
            </a:r>
            <a:endParaRPr dirty="0"/>
          </a:p>
        </p:txBody>
      </p:sp>
      <p:sp>
        <p:nvSpPr>
          <p:cNvPr id="1504" name="Google Shape;1504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 divides class into 2 teams.</a:t>
            </a:r>
          </a:p>
          <a:p>
            <a:r>
              <a:rPr lang="en-US" dirty="0"/>
              <a:t>- Pupils in 2 teams take turn choosing a box and answer the questions: </a:t>
            </a:r>
            <a:r>
              <a:rPr lang="en-US" i="1" dirty="0"/>
              <a:t>What’s your hobby? </a:t>
            </a:r>
            <a:r>
              <a:rPr lang="en-US" dirty="0"/>
              <a:t>(T uses flash cards of hobbies and ask pupils to say out loud the hobbies-flash cards/ pictures of hobbies).</a:t>
            </a:r>
          </a:p>
          <a:p>
            <a:r>
              <a:rPr lang="en-US" dirty="0"/>
              <a:t>- T clicks on the box to reveal the points beneath.</a:t>
            </a:r>
          </a:p>
          <a:p>
            <a:r>
              <a:rPr lang="en-US" dirty="0"/>
              <a:t>- The team with the most points is the winner.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991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5" name="Google Shape;1565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Jigsaw puzzle: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on the puzzles and let the pupils get when the pictures of hobbies revealed.</a:t>
            </a:r>
            <a:endParaRPr/>
          </a:p>
        </p:txBody>
      </p:sp>
      <p:sp>
        <p:nvSpPr>
          <p:cNvPr id="1566" name="Google Shape;1566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Jigsaw puzzle: </a:t>
            </a:r>
          </a:p>
          <a:p>
            <a:r>
              <a:rPr lang="en-US" dirty="0"/>
              <a:t>Click on the puzzles and let the pupils get when the pictures of hobbies revealed.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3E962-EBE5-4F59-B7FD-1259C1969BE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0008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Jigsaw puzzle: </a:t>
            </a:r>
          </a:p>
          <a:p>
            <a:r>
              <a:rPr lang="en-US" dirty="0"/>
              <a:t>Click on the puzzles and let the pupils get when the pictures of hobbies revealed.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3E962-EBE5-4F59-B7FD-1259C1969BE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209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Jigsaw puzzle: </a:t>
            </a:r>
          </a:p>
          <a:p>
            <a:r>
              <a:rPr lang="en-US" dirty="0"/>
              <a:t>Click on the puzzles and let the pupils get when the pictures of hobbies revealed.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3E962-EBE5-4F59-B7FD-1259C1969BE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777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Jigsaw puzzle: </a:t>
            </a:r>
          </a:p>
          <a:p>
            <a:r>
              <a:rPr lang="en-US" dirty="0"/>
              <a:t>Click on the puzzles and let the pupils get when the pictures of hobbies revealed.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3E962-EBE5-4F59-B7FD-1259C1969BE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40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4" name="Google Shape;128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 divides class into 2 teams (Boys and Girls).</a:t>
            </a:r>
          </a:p>
          <a:p>
            <a:r>
              <a:rPr lang="en-US" dirty="0"/>
              <a:t>- Pupils in 2 teams take turn to open the boxes to match the shadows and their original pictures</a:t>
            </a:r>
            <a:r>
              <a:rPr lang="en-US" baseline="0" dirty="0"/>
              <a:t> </a:t>
            </a:r>
            <a:r>
              <a:rPr lang="en-US" dirty="0"/>
              <a:t>(open: click the numbers-close: click the red signs). </a:t>
            </a:r>
          </a:p>
          <a:p>
            <a:r>
              <a:rPr lang="en-US" dirty="0"/>
              <a:t>- Pupils of each team will get points if their matching is correct.</a:t>
            </a:r>
          </a:p>
          <a:p>
            <a:r>
              <a:rPr lang="en-US" dirty="0"/>
              <a:t>- Review hobbies: singing, drawing, dancing, swimming.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3E962-EBE5-4F59-B7FD-1259C1969B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074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2" name="Google Shape;133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T shows the shadows with their pictures and say the words and gives sentences: “They are _____.”, “She is _____.”, “He is _____.”.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3" name="Google Shape;134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T shows the shadows with their pictures and say the words and gives sentences: “They are _____.”, “She is _____.”, “He is _____.”.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4" name="Google Shape;135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T shows the shadows with their pictures and say the words and gives sentences: “They are _____.”, “She is_____.”, “He is _____.”.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5" name="Google Shape;136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shows the shadows with their pictures and say the words and gives sentences: “They are _____.”, “She is _____.”, “He is _____.”.</a:t>
            </a:r>
            <a:endParaRPr/>
          </a:p>
        </p:txBody>
      </p:sp>
      <p:sp>
        <p:nvSpPr>
          <p:cNvPr id="1366" name="Google Shape;136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8" name="Google Shape;139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asks pupils to open their SB/ page 36. </a:t>
            </a:r>
            <a:endParaRPr/>
          </a:p>
        </p:txBody>
      </p:sp>
      <p:sp>
        <p:nvSpPr>
          <p:cNvPr id="1399" name="Google Shape;1399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ề Bản chiếu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ề và Văn bản Dọc" type="vertTx">
  <p:cSld name="VERTICAL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5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ề Dọc và Văn bản" type="vertTitleAndTx">
  <p:cSld name="VERTICAL_TITLE_AND_VERTICAL_TEX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5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7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1" name="Google Shape;111;p37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2" name="Google Shape;112;p37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37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37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37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37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37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37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37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37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37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37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37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37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37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37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37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37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37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64"/>
          <p:cNvGrpSpPr/>
          <p:nvPr/>
        </p:nvGrpSpPr>
        <p:grpSpPr>
          <a:xfrm rot="5400000" flipH="1">
            <a:off x="2986013" y="-646719"/>
            <a:ext cx="5990462" cy="8151446"/>
            <a:chOff x="1282756" y="26746"/>
            <a:chExt cx="6692755" cy="5156533"/>
          </a:xfrm>
        </p:grpSpPr>
        <p:sp>
          <p:nvSpPr>
            <p:cNvPr id="132" name="Google Shape;132;p64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64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4" name="Google Shape;134;p64"/>
          <p:cNvSpPr txBox="1">
            <a:spLocks noGrp="1"/>
          </p:cNvSpPr>
          <p:nvPr>
            <p:ph type="title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35" name="Google Shape;135;p64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64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64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64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64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64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64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64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64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64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64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64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64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64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64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64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64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5"/>
          <p:cNvSpPr txBox="1">
            <a:spLocks noGrp="1"/>
          </p:cNvSpPr>
          <p:nvPr>
            <p:ph type="title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54" name="Google Shape;154;p65"/>
          <p:cNvSpPr txBox="1">
            <a:spLocks noGrp="1"/>
          </p:cNvSpPr>
          <p:nvPr>
            <p:ph type="subTitle" idx="1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55" name="Google Shape;155;p65"/>
          <p:cNvSpPr/>
          <p:nvPr/>
        </p:nvSpPr>
        <p:spPr>
          <a:xfrm rot="5246680">
            <a:off x="-533229" y="5344050"/>
            <a:ext cx="1537060" cy="105586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65"/>
          <p:cNvSpPr/>
          <p:nvPr/>
        </p:nvSpPr>
        <p:spPr>
          <a:xfrm>
            <a:off x="9050978" y="53483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65"/>
          <p:cNvSpPr/>
          <p:nvPr/>
        </p:nvSpPr>
        <p:spPr>
          <a:xfrm>
            <a:off x="9931802" y="6191392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65"/>
          <p:cNvSpPr/>
          <p:nvPr/>
        </p:nvSpPr>
        <p:spPr>
          <a:xfrm>
            <a:off x="762419" y="-156300"/>
            <a:ext cx="738639" cy="753389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65"/>
          <p:cNvSpPr/>
          <p:nvPr/>
        </p:nvSpPr>
        <p:spPr>
          <a:xfrm>
            <a:off x="10808801" y="498020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65"/>
          <p:cNvSpPr/>
          <p:nvPr/>
        </p:nvSpPr>
        <p:spPr>
          <a:xfrm>
            <a:off x="10971543" y="10133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65"/>
          <p:cNvSpPr/>
          <p:nvPr/>
        </p:nvSpPr>
        <p:spPr>
          <a:xfrm>
            <a:off x="1712557" y="112595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65"/>
          <p:cNvSpPr/>
          <p:nvPr/>
        </p:nvSpPr>
        <p:spPr>
          <a:xfrm>
            <a:off x="98365" y="-27597"/>
            <a:ext cx="538625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65"/>
          <p:cNvSpPr/>
          <p:nvPr/>
        </p:nvSpPr>
        <p:spPr>
          <a:xfrm>
            <a:off x="10117537" y="84504"/>
            <a:ext cx="1070640" cy="955869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65"/>
          <p:cNvSpPr/>
          <p:nvPr/>
        </p:nvSpPr>
        <p:spPr>
          <a:xfrm>
            <a:off x="-13" y="606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65"/>
          <p:cNvSpPr/>
          <p:nvPr/>
        </p:nvSpPr>
        <p:spPr>
          <a:xfrm>
            <a:off x="11113855" y="5547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65"/>
          <p:cNvSpPr/>
          <p:nvPr/>
        </p:nvSpPr>
        <p:spPr>
          <a:xfrm>
            <a:off x="1452683" y="825810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65"/>
          <p:cNvSpPr/>
          <p:nvPr/>
        </p:nvSpPr>
        <p:spPr>
          <a:xfrm>
            <a:off x="11006380" y="174684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65"/>
          <p:cNvSpPr/>
          <p:nvPr/>
        </p:nvSpPr>
        <p:spPr>
          <a:xfrm>
            <a:off x="955062" y="15330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65"/>
          <p:cNvSpPr/>
          <p:nvPr/>
        </p:nvSpPr>
        <p:spPr>
          <a:xfrm>
            <a:off x="960791" y="12824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65"/>
          <p:cNvSpPr/>
          <p:nvPr/>
        </p:nvSpPr>
        <p:spPr>
          <a:xfrm>
            <a:off x="11485137" y="413226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65"/>
          <p:cNvSpPr/>
          <p:nvPr/>
        </p:nvSpPr>
        <p:spPr>
          <a:xfrm rot="5246680">
            <a:off x="-94365" y="5110895"/>
            <a:ext cx="854209" cy="127308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65"/>
          <p:cNvSpPr/>
          <p:nvPr/>
        </p:nvSpPr>
        <p:spPr>
          <a:xfrm>
            <a:off x="9740577" y="59877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65"/>
          <p:cNvSpPr/>
          <p:nvPr/>
        </p:nvSpPr>
        <p:spPr>
          <a:xfrm>
            <a:off x="1173120" y="58407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65"/>
          <p:cNvSpPr/>
          <p:nvPr/>
        </p:nvSpPr>
        <p:spPr>
          <a:xfrm>
            <a:off x="966520" y="5616943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5"/>
          <p:cNvSpPr/>
          <p:nvPr/>
        </p:nvSpPr>
        <p:spPr>
          <a:xfrm>
            <a:off x="-125430" y="4330875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oogle Shape;178;p67"/>
          <p:cNvGrpSpPr/>
          <p:nvPr/>
        </p:nvGrpSpPr>
        <p:grpSpPr>
          <a:xfrm flipH="1">
            <a:off x="1166872" y="1336034"/>
            <a:ext cx="9930265" cy="5205348"/>
            <a:chOff x="1282756" y="26746"/>
            <a:chExt cx="6692755" cy="5156533"/>
          </a:xfrm>
        </p:grpSpPr>
        <p:sp>
          <p:nvSpPr>
            <p:cNvPr id="179" name="Google Shape;179;p67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67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1" name="Google Shape;181;p67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67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67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67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67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67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67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67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67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67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67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67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67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67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67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67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67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8" name="Google Shape;198;p67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99" name="Google Shape;199;p67"/>
          <p:cNvSpPr txBox="1">
            <a:spLocks noGrp="1"/>
          </p:cNvSpPr>
          <p:nvPr>
            <p:ph type="title" idx="2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00" name="Google Shape;200;p67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1" name="Google Shape;201;p67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02" name="Google Shape;202;p67"/>
          <p:cNvSpPr txBox="1">
            <a:spLocks noGrp="1"/>
          </p:cNvSpPr>
          <p:nvPr>
            <p:ph type="title" idx="5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03" name="Google Shape;203;p67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4" name="Google Shape;204;p67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05" name="Google Shape;205;p67"/>
          <p:cNvSpPr txBox="1">
            <a:spLocks noGrp="1"/>
          </p:cNvSpPr>
          <p:nvPr>
            <p:ph type="title" idx="8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06" name="Google Shape;206;p67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07" name="Google Shape;207;p67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8" name="Google Shape;208;p67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09" name="Google Shape;209;p67"/>
          <p:cNvSpPr txBox="1">
            <a:spLocks noGrp="1"/>
          </p:cNvSpPr>
          <p:nvPr>
            <p:ph type="title" idx="15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oogle Shape;211;p68"/>
          <p:cNvGrpSpPr/>
          <p:nvPr/>
        </p:nvGrpSpPr>
        <p:grpSpPr>
          <a:xfrm>
            <a:off x="1241496" y="-95466"/>
            <a:ext cx="9410907" cy="6911127"/>
            <a:chOff x="1282756" y="26746"/>
            <a:chExt cx="6692755" cy="5156533"/>
          </a:xfrm>
        </p:grpSpPr>
        <p:sp>
          <p:nvSpPr>
            <p:cNvPr id="212" name="Google Shape;212;p68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68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4" name="Google Shape;214;p68"/>
          <p:cNvSpPr/>
          <p:nvPr/>
        </p:nvSpPr>
        <p:spPr>
          <a:xfrm>
            <a:off x="10607752" y="4877580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68"/>
          <p:cNvSpPr/>
          <p:nvPr/>
        </p:nvSpPr>
        <p:spPr>
          <a:xfrm>
            <a:off x="592578" y="1275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68"/>
          <p:cNvSpPr/>
          <p:nvPr/>
        </p:nvSpPr>
        <p:spPr>
          <a:xfrm>
            <a:off x="1246935" y="7808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68"/>
          <p:cNvSpPr/>
          <p:nvPr/>
        </p:nvSpPr>
        <p:spPr>
          <a:xfrm>
            <a:off x="10854934" y="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68"/>
          <p:cNvSpPr/>
          <p:nvPr/>
        </p:nvSpPr>
        <p:spPr>
          <a:xfrm>
            <a:off x="1088254" y="5936230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68"/>
          <p:cNvSpPr/>
          <p:nvPr/>
        </p:nvSpPr>
        <p:spPr>
          <a:xfrm>
            <a:off x="137593" y="5726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68"/>
          <p:cNvSpPr/>
          <p:nvPr/>
        </p:nvSpPr>
        <p:spPr>
          <a:xfrm>
            <a:off x="-89280" y="5448979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68"/>
          <p:cNvSpPr/>
          <p:nvPr/>
        </p:nvSpPr>
        <p:spPr>
          <a:xfrm>
            <a:off x="10939354" y="5471905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68"/>
          <p:cNvSpPr/>
          <p:nvPr/>
        </p:nvSpPr>
        <p:spPr>
          <a:xfrm>
            <a:off x="497369" y="1563723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68"/>
          <p:cNvSpPr/>
          <p:nvPr/>
        </p:nvSpPr>
        <p:spPr>
          <a:xfrm>
            <a:off x="10231049" y="1469892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68"/>
          <p:cNvSpPr/>
          <p:nvPr/>
        </p:nvSpPr>
        <p:spPr>
          <a:xfrm>
            <a:off x="10972940" y="1405951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68"/>
          <p:cNvSpPr/>
          <p:nvPr/>
        </p:nvSpPr>
        <p:spPr>
          <a:xfrm>
            <a:off x="322797" y="16104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68"/>
          <p:cNvSpPr/>
          <p:nvPr/>
        </p:nvSpPr>
        <p:spPr>
          <a:xfrm>
            <a:off x="3609788" y="506328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68"/>
          <p:cNvSpPr/>
          <p:nvPr/>
        </p:nvSpPr>
        <p:spPr>
          <a:xfrm>
            <a:off x="9945374" y="5395517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68"/>
          <p:cNvSpPr/>
          <p:nvPr/>
        </p:nvSpPr>
        <p:spPr>
          <a:xfrm>
            <a:off x="881653" y="5712410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68"/>
          <p:cNvSpPr/>
          <p:nvPr/>
        </p:nvSpPr>
        <p:spPr>
          <a:xfrm>
            <a:off x="4769789" y="4870170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68"/>
          <p:cNvSpPr/>
          <p:nvPr/>
        </p:nvSpPr>
        <p:spPr>
          <a:xfrm>
            <a:off x="144353" y="5014503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68"/>
          <p:cNvSpPr/>
          <p:nvPr/>
        </p:nvSpPr>
        <p:spPr>
          <a:xfrm>
            <a:off x="11437005" y="1192797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68"/>
          <p:cNvSpPr/>
          <p:nvPr/>
        </p:nvSpPr>
        <p:spPr>
          <a:xfrm>
            <a:off x="10829104" y="46660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68"/>
          <p:cNvSpPr/>
          <p:nvPr/>
        </p:nvSpPr>
        <p:spPr>
          <a:xfrm>
            <a:off x="122228" y="4669357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68"/>
          <p:cNvSpPr/>
          <p:nvPr/>
        </p:nvSpPr>
        <p:spPr>
          <a:xfrm>
            <a:off x="1054277" y="5588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68"/>
          <p:cNvSpPr/>
          <p:nvPr/>
        </p:nvSpPr>
        <p:spPr>
          <a:xfrm rot="-1644660">
            <a:off x="10515131" y="6133483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68"/>
          <p:cNvSpPr txBox="1">
            <a:spLocks noGrp="1"/>
          </p:cNvSpPr>
          <p:nvPr>
            <p:ph type="title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37" name="Google Shape;237;p68"/>
          <p:cNvSpPr txBox="1">
            <a:spLocks noGrp="1"/>
          </p:cNvSpPr>
          <p:nvPr>
            <p:ph type="subTitle" idx="1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38" name="Google Shape;238;p68"/>
          <p:cNvSpPr txBox="1">
            <a:spLocks noGrp="1"/>
          </p:cNvSpPr>
          <p:nvPr>
            <p:ph type="title" idx="2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39" name="Google Shape;239;p68"/>
          <p:cNvSpPr txBox="1">
            <a:spLocks noGrp="1"/>
          </p:cNvSpPr>
          <p:nvPr>
            <p:ph type="subTitle" idx="3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40" name="Google Shape;240;p68"/>
          <p:cNvSpPr txBox="1">
            <a:spLocks noGrp="1"/>
          </p:cNvSpPr>
          <p:nvPr>
            <p:ph type="title" idx="4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41" name="Google Shape;241;p68"/>
          <p:cNvSpPr txBox="1">
            <a:spLocks noGrp="1"/>
          </p:cNvSpPr>
          <p:nvPr>
            <p:ph type="subTitle" idx="5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69"/>
          <p:cNvGrpSpPr/>
          <p:nvPr/>
        </p:nvGrpSpPr>
        <p:grpSpPr>
          <a:xfrm rot="5400000" flipH="1">
            <a:off x="3100710" y="-286110"/>
            <a:ext cx="5990462" cy="7430219"/>
            <a:chOff x="1282756" y="26746"/>
            <a:chExt cx="6692755" cy="5156533"/>
          </a:xfrm>
        </p:grpSpPr>
        <p:sp>
          <p:nvSpPr>
            <p:cNvPr id="244" name="Google Shape;244;p69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69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6" name="Google Shape;246;p69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69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69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69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69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69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69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69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69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69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69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69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69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69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69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69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69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69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69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69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69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69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69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69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69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1" name="Google Shape;271;p69"/>
          <p:cNvSpPr txBox="1">
            <a:spLocks noGrp="1"/>
          </p:cNvSpPr>
          <p:nvPr>
            <p:ph type="title" idx="2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272" name="Google Shape;272;p69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74;p70"/>
          <p:cNvGrpSpPr/>
          <p:nvPr/>
        </p:nvGrpSpPr>
        <p:grpSpPr>
          <a:xfrm flipH="1">
            <a:off x="2062500" y="1299167"/>
            <a:ext cx="8067002" cy="5205348"/>
            <a:chOff x="1282756" y="26746"/>
            <a:chExt cx="6692755" cy="5156533"/>
          </a:xfrm>
        </p:grpSpPr>
        <p:sp>
          <p:nvSpPr>
            <p:cNvPr id="275" name="Google Shape;275;p7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7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7" name="Google Shape;277;p70"/>
          <p:cNvSpPr/>
          <p:nvPr/>
        </p:nvSpPr>
        <p:spPr>
          <a:xfrm>
            <a:off x="595200" y="1035767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70"/>
          <p:cNvSpPr/>
          <p:nvPr/>
        </p:nvSpPr>
        <p:spPr>
          <a:xfrm>
            <a:off x="1025734" y="1457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70"/>
          <p:cNvSpPr/>
          <p:nvPr/>
        </p:nvSpPr>
        <p:spPr>
          <a:xfrm>
            <a:off x="392000" y="2266000"/>
            <a:ext cx="1238733" cy="11904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70"/>
          <p:cNvSpPr/>
          <p:nvPr/>
        </p:nvSpPr>
        <p:spPr>
          <a:xfrm>
            <a:off x="901800" y="174367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70"/>
          <p:cNvSpPr/>
          <p:nvPr/>
        </p:nvSpPr>
        <p:spPr>
          <a:xfrm>
            <a:off x="2062500" y="1105334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70"/>
          <p:cNvSpPr/>
          <p:nvPr/>
        </p:nvSpPr>
        <p:spPr>
          <a:xfrm>
            <a:off x="203201" y="1947400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70"/>
          <p:cNvSpPr/>
          <p:nvPr/>
        </p:nvSpPr>
        <p:spPr>
          <a:xfrm>
            <a:off x="3211268" y="1654101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70"/>
          <p:cNvSpPr/>
          <p:nvPr/>
        </p:nvSpPr>
        <p:spPr>
          <a:xfrm>
            <a:off x="3401033" y="2428200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70"/>
          <p:cNvSpPr/>
          <p:nvPr/>
        </p:nvSpPr>
        <p:spPr>
          <a:xfrm>
            <a:off x="10057434" y="4185968"/>
            <a:ext cx="611033" cy="66683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70"/>
          <p:cNvSpPr/>
          <p:nvPr/>
        </p:nvSpPr>
        <p:spPr>
          <a:xfrm>
            <a:off x="9766333" y="5451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70"/>
          <p:cNvSpPr/>
          <p:nvPr/>
        </p:nvSpPr>
        <p:spPr>
          <a:xfrm>
            <a:off x="11401734" y="5711134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70"/>
          <p:cNvSpPr/>
          <p:nvPr/>
        </p:nvSpPr>
        <p:spPr>
          <a:xfrm>
            <a:off x="1627000" y="1877567"/>
            <a:ext cx="22333" cy="19867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70"/>
          <p:cNvSpPr/>
          <p:nvPr/>
        </p:nvSpPr>
        <p:spPr>
          <a:xfrm>
            <a:off x="11112534" y="6302001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70"/>
          <p:cNvSpPr/>
          <p:nvPr/>
        </p:nvSpPr>
        <p:spPr>
          <a:xfrm>
            <a:off x="1755133" y="2479200"/>
            <a:ext cx="969067" cy="144426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70"/>
          <p:cNvSpPr/>
          <p:nvPr/>
        </p:nvSpPr>
        <p:spPr>
          <a:xfrm rot="8100000">
            <a:off x="10858336" y="4482871"/>
            <a:ext cx="837925" cy="854692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70"/>
          <p:cNvSpPr/>
          <p:nvPr/>
        </p:nvSpPr>
        <p:spPr>
          <a:xfrm rot="8100000">
            <a:off x="11041726" y="4798000"/>
            <a:ext cx="1091823" cy="61756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70"/>
          <p:cNvSpPr/>
          <p:nvPr/>
        </p:nvSpPr>
        <p:spPr>
          <a:xfrm rot="8829132">
            <a:off x="-261079" y="415793"/>
            <a:ext cx="1498008" cy="1703471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70"/>
          <p:cNvSpPr/>
          <p:nvPr/>
        </p:nvSpPr>
        <p:spPr>
          <a:xfrm>
            <a:off x="9999834" y="4852801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70"/>
          <p:cNvSpPr/>
          <p:nvPr/>
        </p:nvSpPr>
        <p:spPr>
          <a:xfrm>
            <a:off x="9604985" y="2961433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70"/>
          <p:cNvSpPr/>
          <p:nvPr/>
        </p:nvSpPr>
        <p:spPr>
          <a:xfrm>
            <a:off x="10885820" y="3684433"/>
            <a:ext cx="751281" cy="666861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70"/>
          <p:cNvSpPr txBox="1">
            <a:spLocks noGrp="1"/>
          </p:cNvSpPr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98" name="Google Shape;298;p70"/>
          <p:cNvSpPr txBox="1">
            <a:spLocks noGrp="1"/>
          </p:cNvSpPr>
          <p:nvPr>
            <p:ph type="subTitle" idx="1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ống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71"/>
          <p:cNvSpPr txBox="1">
            <a:spLocks noGrp="1"/>
          </p:cNvSpPr>
          <p:nvPr>
            <p:ph type="subTitle" idx="1"/>
          </p:nvPr>
        </p:nvSpPr>
        <p:spPr>
          <a:xfrm>
            <a:off x="1389900" y="2855999"/>
            <a:ext cx="4218400" cy="18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71"/>
          <p:cNvSpPr/>
          <p:nvPr/>
        </p:nvSpPr>
        <p:spPr>
          <a:xfrm>
            <a:off x="10734145" y="96234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71"/>
          <p:cNvSpPr/>
          <p:nvPr/>
        </p:nvSpPr>
        <p:spPr>
          <a:xfrm>
            <a:off x="11331569" y="7635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71"/>
          <p:cNvSpPr/>
          <p:nvPr/>
        </p:nvSpPr>
        <p:spPr>
          <a:xfrm>
            <a:off x="10279159" y="541375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71"/>
          <p:cNvSpPr/>
          <p:nvPr/>
        </p:nvSpPr>
        <p:spPr>
          <a:xfrm>
            <a:off x="10662502" y="1723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71"/>
          <p:cNvSpPr/>
          <p:nvPr/>
        </p:nvSpPr>
        <p:spPr>
          <a:xfrm>
            <a:off x="10237963" y="15669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71"/>
          <p:cNvSpPr/>
          <p:nvPr/>
        </p:nvSpPr>
        <p:spPr>
          <a:xfrm>
            <a:off x="11195844" y="527609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71"/>
          <p:cNvSpPr/>
          <p:nvPr/>
        </p:nvSpPr>
        <p:spPr>
          <a:xfrm rot="1039124">
            <a:off x="6087346" y="4509429"/>
            <a:ext cx="738607" cy="75338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71"/>
          <p:cNvSpPr/>
          <p:nvPr/>
        </p:nvSpPr>
        <p:spPr>
          <a:xfrm rot="-5705381">
            <a:off x="1672434" y="6280351"/>
            <a:ext cx="1252607" cy="786981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71"/>
          <p:cNvSpPr/>
          <p:nvPr/>
        </p:nvSpPr>
        <p:spPr>
          <a:xfrm rot="1039124">
            <a:off x="5159939" y="5608917"/>
            <a:ext cx="1250943" cy="574655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71"/>
          <p:cNvSpPr/>
          <p:nvPr/>
        </p:nvSpPr>
        <p:spPr>
          <a:xfrm rot="1039124">
            <a:off x="4112481" y="6115791"/>
            <a:ext cx="1421447" cy="74515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71"/>
          <p:cNvSpPr/>
          <p:nvPr/>
        </p:nvSpPr>
        <p:spPr>
          <a:xfrm rot="1039124">
            <a:off x="2888537" y="6181153"/>
            <a:ext cx="1291108" cy="115260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71"/>
          <p:cNvSpPr/>
          <p:nvPr/>
        </p:nvSpPr>
        <p:spPr>
          <a:xfrm rot="1039124">
            <a:off x="3190516" y="5342888"/>
            <a:ext cx="1271421" cy="88942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71"/>
          <p:cNvSpPr/>
          <p:nvPr/>
        </p:nvSpPr>
        <p:spPr>
          <a:xfrm rot="-4850917">
            <a:off x="5028685" y="5093367"/>
            <a:ext cx="854252" cy="127315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71"/>
          <p:cNvSpPr/>
          <p:nvPr/>
        </p:nvSpPr>
        <p:spPr>
          <a:xfrm rot="1314892">
            <a:off x="6823714" y="4581844"/>
            <a:ext cx="1070637" cy="9558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71"/>
          <p:cNvSpPr/>
          <p:nvPr/>
        </p:nvSpPr>
        <p:spPr>
          <a:xfrm rot="1314892">
            <a:off x="7801672" y="4598781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71"/>
          <p:cNvSpPr/>
          <p:nvPr/>
        </p:nvSpPr>
        <p:spPr>
          <a:xfrm rot="1314892">
            <a:off x="7399120" y="3714971"/>
            <a:ext cx="577968" cy="691917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71"/>
          <p:cNvSpPr txBox="1">
            <a:spLocks noGrp="1"/>
          </p:cNvSpPr>
          <p:nvPr>
            <p:ph type="ctrTitle"/>
          </p:nvPr>
        </p:nvSpPr>
        <p:spPr>
          <a:xfrm>
            <a:off x="963200" y="467756"/>
            <a:ext cx="102656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72"/>
          <p:cNvGrpSpPr/>
          <p:nvPr/>
        </p:nvGrpSpPr>
        <p:grpSpPr>
          <a:xfrm rot="10800000">
            <a:off x="1509356" y="354517"/>
            <a:ext cx="9410907" cy="6911127"/>
            <a:chOff x="1282756" y="26746"/>
            <a:chExt cx="6692755" cy="5156533"/>
          </a:xfrm>
        </p:grpSpPr>
        <p:sp>
          <p:nvSpPr>
            <p:cNvPr id="320" name="Google Shape;320;p7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7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2" name="Google Shape;322;p72"/>
          <p:cNvSpPr/>
          <p:nvPr/>
        </p:nvSpPr>
        <p:spPr>
          <a:xfrm rot="10800000">
            <a:off x="16907" y="1236708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72"/>
          <p:cNvSpPr/>
          <p:nvPr/>
        </p:nvSpPr>
        <p:spPr>
          <a:xfrm rot="10800000">
            <a:off x="10143591" y="6538490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72"/>
          <p:cNvSpPr/>
          <p:nvPr/>
        </p:nvSpPr>
        <p:spPr>
          <a:xfrm rot="10800000">
            <a:off x="10176187" y="563590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72"/>
          <p:cNvSpPr/>
          <p:nvPr/>
        </p:nvSpPr>
        <p:spPr>
          <a:xfrm rot="10800000">
            <a:off x="52541" y="5894586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72"/>
          <p:cNvSpPr/>
          <p:nvPr/>
        </p:nvSpPr>
        <p:spPr>
          <a:xfrm rot="10800000">
            <a:off x="9705300" y="-34265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72"/>
          <p:cNvSpPr/>
          <p:nvPr/>
        </p:nvSpPr>
        <p:spPr>
          <a:xfrm rot="10800000">
            <a:off x="11095361" y="5872826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72"/>
          <p:cNvSpPr/>
          <p:nvPr/>
        </p:nvSpPr>
        <p:spPr>
          <a:xfrm rot="10800000">
            <a:off x="11473058" y="362808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72"/>
          <p:cNvSpPr/>
          <p:nvPr/>
        </p:nvSpPr>
        <p:spPr>
          <a:xfrm rot="10800000">
            <a:off x="-30234" y="911269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72"/>
          <p:cNvSpPr/>
          <p:nvPr/>
        </p:nvSpPr>
        <p:spPr>
          <a:xfrm rot="10800000">
            <a:off x="10413398" y="503177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72"/>
          <p:cNvSpPr/>
          <p:nvPr/>
        </p:nvSpPr>
        <p:spPr>
          <a:xfrm rot="10800000">
            <a:off x="846968" y="4650950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72"/>
          <p:cNvSpPr/>
          <p:nvPr/>
        </p:nvSpPr>
        <p:spPr>
          <a:xfrm rot="10800000">
            <a:off x="809217" y="5417446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72"/>
          <p:cNvSpPr/>
          <p:nvPr/>
        </p:nvSpPr>
        <p:spPr>
          <a:xfrm rot="10800000">
            <a:off x="11458567" y="5197380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72"/>
          <p:cNvSpPr/>
          <p:nvPr/>
        </p:nvSpPr>
        <p:spPr>
          <a:xfrm rot="10800000">
            <a:off x="8548681" y="210322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72"/>
          <p:cNvSpPr/>
          <p:nvPr/>
        </p:nvSpPr>
        <p:spPr>
          <a:xfrm rot="10800000">
            <a:off x="1332654" y="395700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72"/>
          <p:cNvSpPr/>
          <p:nvPr/>
        </p:nvSpPr>
        <p:spPr>
          <a:xfrm rot="10800000">
            <a:off x="9858599" y="712578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72"/>
          <p:cNvSpPr/>
          <p:nvPr/>
        </p:nvSpPr>
        <p:spPr>
          <a:xfrm rot="10800000">
            <a:off x="7384569" y="2274563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72"/>
          <p:cNvSpPr/>
          <p:nvPr/>
        </p:nvSpPr>
        <p:spPr>
          <a:xfrm rot="10800000">
            <a:off x="11020548" y="1450651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72"/>
          <p:cNvSpPr/>
          <p:nvPr/>
        </p:nvSpPr>
        <p:spPr>
          <a:xfrm rot="10800000">
            <a:off x="-89279" y="5273973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72"/>
          <p:cNvSpPr/>
          <p:nvPr/>
        </p:nvSpPr>
        <p:spPr>
          <a:xfrm rot="10800000">
            <a:off x="478424" y="1230986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72"/>
          <p:cNvSpPr/>
          <p:nvPr/>
        </p:nvSpPr>
        <p:spPr>
          <a:xfrm rot="10800000">
            <a:off x="10974653" y="1457773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72"/>
          <p:cNvSpPr/>
          <p:nvPr/>
        </p:nvSpPr>
        <p:spPr>
          <a:xfrm rot="10800000">
            <a:off x="10145032" y="6066918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72"/>
          <p:cNvSpPr/>
          <p:nvPr/>
        </p:nvSpPr>
        <p:spPr>
          <a:xfrm rot="9155340">
            <a:off x="375204" y="147268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73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73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73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73"/>
          <p:cNvSpPr/>
          <p:nvPr/>
        </p:nvSpPr>
        <p:spPr>
          <a:xfrm>
            <a:off x="10815934" y="229905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73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73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73"/>
          <p:cNvSpPr/>
          <p:nvPr/>
        </p:nvSpPr>
        <p:spPr>
          <a:xfrm>
            <a:off x="8265754" y="6144770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73"/>
          <p:cNvSpPr/>
          <p:nvPr/>
        </p:nvSpPr>
        <p:spPr>
          <a:xfrm>
            <a:off x="124522" y="2149347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73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73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73"/>
          <p:cNvSpPr/>
          <p:nvPr/>
        </p:nvSpPr>
        <p:spPr>
          <a:xfrm>
            <a:off x="11015971" y="2732890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73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73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73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73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73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73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73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73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73"/>
          <p:cNvSpPr/>
          <p:nvPr/>
        </p:nvSpPr>
        <p:spPr>
          <a:xfrm>
            <a:off x="1985707" y="5709135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73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73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73"/>
          <p:cNvSpPr/>
          <p:nvPr/>
        </p:nvSpPr>
        <p:spPr>
          <a:xfrm rot="3660777">
            <a:off x="-17573" y="4080451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73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">
  <p:cSld name="Two">
    <p:bg>
      <p:bgPr>
        <a:solidFill>
          <a:srgbClr val="FFCDBA"/>
        </a:solid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54630">
            <a:off x="8986697" y="695281"/>
            <a:ext cx="3041178" cy="2361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44291" y="4736051"/>
            <a:ext cx="3035954" cy="1974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57350">
            <a:off x="798069" y="3913118"/>
            <a:ext cx="2709423" cy="234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7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708467">
            <a:off x="8504760" y="3800401"/>
            <a:ext cx="2955321" cy="2120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7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37711" y="326122"/>
            <a:ext cx="5907719" cy="430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7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75898" y="1041022"/>
            <a:ext cx="4030267" cy="2944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7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36419">
            <a:off x="444495" y="694006"/>
            <a:ext cx="2331114" cy="2298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7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496944">
            <a:off x="778778" y="1726221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7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465931">
            <a:off x="1271486" y="5096253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7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212047">
            <a:off x="9610558" y="1669796"/>
            <a:ext cx="1662545" cy="29883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74"/>
          <p:cNvSpPr txBox="1">
            <a:spLocks noGrp="1"/>
          </p:cNvSpPr>
          <p:nvPr>
            <p:ph type="title"/>
          </p:nvPr>
        </p:nvSpPr>
        <p:spPr>
          <a:xfrm>
            <a:off x="4366953" y="2047200"/>
            <a:ext cx="3325091" cy="1298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22714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883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74"/>
          <p:cNvSpPr txBox="1">
            <a:spLocks noGrp="1"/>
          </p:cNvSpPr>
          <p:nvPr>
            <p:ph type="body" idx="1"/>
          </p:nvPr>
        </p:nvSpPr>
        <p:spPr>
          <a:xfrm rot="462530">
            <a:off x="598516" y="133932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2" name="Google Shape;382;p74"/>
          <p:cNvSpPr txBox="1">
            <a:spLocks noGrp="1"/>
          </p:cNvSpPr>
          <p:nvPr>
            <p:ph type="body" idx="2"/>
          </p:nvPr>
        </p:nvSpPr>
        <p:spPr>
          <a:xfrm rot="-523743">
            <a:off x="953193" y="4703781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3" name="Google Shape;383;p74"/>
          <p:cNvSpPr txBox="1">
            <a:spLocks noGrp="1"/>
          </p:cNvSpPr>
          <p:nvPr>
            <p:ph type="body" idx="3"/>
          </p:nvPr>
        </p:nvSpPr>
        <p:spPr>
          <a:xfrm>
            <a:off x="4837546" y="5091057"/>
            <a:ext cx="2493818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4" name="Google Shape;384;p74"/>
          <p:cNvSpPr txBox="1">
            <a:spLocks noGrp="1"/>
          </p:cNvSpPr>
          <p:nvPr>
            <p:ph type="body" idx="4"/>
          </p:nvPr>
        </p:nvSpPr>
        <p:spPr>
          <a:xfrm rot="-734591">
            <a:off x="8871758" y="4352578"/>
            <a:ext cx="1706880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5" name="Google Shape;385;p74"/>
          <p:cNvSpPr txBox="1">
            <a:spLocks noGrp="1"/>
          </p:cNvSpPr>
          <p:nvPr>
            <p:ph type="body" idx="5"/>
          </p:nvPr>
        </p:nvSpPr>
        <p:spPr>
          <a:xfrm rot="-175648">
            <a:off x="9376756" y="129473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6" name="Google Shape;386;p74"/>
          <p:cNvSpPr txBox="1">
            <a:spLocks noGrp="1"/>
          </p:cNvSpPr>
          <p:nvPr>
            <p:ph type="body" idx="6"/>
          </p:nvPr>
        </p:nvSpPr>
        <p:spPr>
          <a:xfrm rot="435466">
            <a:off x="377213" y="1899857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7" name="Google Shape;387;p74"/>
          <p:cNvSpPr txBox="1">
            <a:spLocks noGrp="1"/>
          </p:cNvSpPr>
          <p:nvPr>
            <p:ph type="body" idx="7"/>
          </p:nvPr>
        </p:nvSpPr>
        <p:spPr>
          <a:xfrm rot="-585108">
            <a:off x="1152698" y="5220148"/>
            <a:ext cx="2050473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8" name="Google Shape;388;p74"/>
          <p:cNvSpPr txBox="1">
            <a:spLocks noGrp="1"/>
          </p:cNvSpPr>
          <p:nvPr>
            <p:ph type="body" idx="8"/>
          </p:nvPr>
        </p:nvSpPr>
        <p:spPr>
          <a:xfrm>
            <a:off x="4898967" y="559935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9" name="Google Shape;389;p74"/>
          <p:cNvSpPr txBox="1">
            <a:spLocks noGrp="1"/>
          </p:cNvSpPr>
          <p:nvPr>
            <p:ph type="body" idx="9"/>
          </p:nvPr>
        </p:nvSpPr>
        <p:spPr>
          <a:xfrm rot="-665740">
            <a:off x="8871758" y="4836672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90" name="Google Shape;390;p74"/>
          <p:cNvSpPr txBox="1">
            <a:spLocks noGrp="1"/>
          </p:cNvSpPr>
          <p:nvPr>
            <p:ph type="body" idx="13"/>
          </p:nvPr>
        </p:nvSpPr>
        <p:spPr>
          <a:xfrm rot="-221615">
            <a:off x="9354589" y="181407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91" name="Google Shape;391;p74"/>
          <p:cNvSpPr txBox="1">
            <a:spLocks noGrp="1"/>
          </p:cNvSpPr>
          <p:nvPr>
            <p:ph type="body" idx="14"/>
          </p:nvPr>
        </p:nvSpPr>
        <p:spPr>
          <a:xfrm>
            <a:off x="4544291" y="1621716"/>
            <a:ext cx="3103418" cy="36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pic>
        <p:nvPicPr>
          <p:cNvPr id="392" name="Google Shape;392;p7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98226" y="5412142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7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771823">
            <a:off x="8964684" y="4723814"/>
            <a:ext cx="1662545" cy="29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">
  <p:cSld name="Two">
    <p:bg>
      <p:bgPr>
        <a:solidFill>
          <a:srgbClr val="FFCDBA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54630">
            <a:off x="8986697" y="695281"/>
            <a:ext cx="3041178" cy="2361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44291" y="4736051"/>
            <a:ext cx="3035954" cy="1974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57350">
            <a:off x="798069" y="3913118"/>
            <a:ext cx="2709423" cy="234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708467">
            <a:off x="8504760" y="3800401"/>
            <a:ext cx="2955321" cy="2120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37711" y="326122"/>
            <a:ext cx="5907719" cy="430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3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75898" y="1041022"/>
            <a:ext cx="4030267" cy="2944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36419">
            <a:off x="444495" y="694006"/>
            <a:ext cx="2331114" cy="2298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496944">
            <a:off x="778778" y="1726221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3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465931">
            <a:off x="1271486" y="5096253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3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212047">
            <a:off x="9610558" y="1669796"/>
            <a:ext cx="1662545" cy="29883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39"/>
          <p:cNvSpPr txBox="1">
            <a:spLocks noGrp="1"/>
          </p:cNvSpPr>
          <p:nvPr>
            <p:ph type="title"/>
          </p:nvPr>
        </p:nvSpPr>
        <p:spPr>
          <a:xfrm>
            <a:off x="4366953" y="2047200"/>
            <a:ext cx="3325091" cy="1298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22714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883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39"/>
          <p:cNvSpPr txBox="1">
            <a:spLocks noGrp="1"/>
          </p:cNvSpPr>
          <p:nvPr>
            <p:ph type="body" idx="1"/>
          </p:nvPr>
        </p:nvSpPr>
        <p:spPr>
          <a:xfrm rot="462530">
            <a:off x="598516" y="133932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10" name="Google Shape;410;p39"/>
          <p:cNvSpPr txBox="1">
            <a:spLocks noGrp="1"/>
          </p:cNvSpPr>
          <p:nvPr>
            <p:ph type="body" idx="2"/>
          </p:nvPr>
        </p:nvSpPr>
        <p:spPr>
          <a:xfrm rot="-523743">
            <a:off x="953193" y="4703781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11" name="Google Shape;411;p39"/>
          <p:cNvSpPr txBox="1">
            <a:spLocks noGrp="1"/>
          </p:cNvSpPr>
          <p:nvPr>
            <p:ph type="body" idx="3"/>
          </p:nvPr>
        </p:nvSpPr>
        <p:spPr>
          <a:xfrm>
            <a:off x="4837546" y="5091057"/>
            <a:ext cx="2493818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12" name="Google Shape;412;p39"/>
          <p:cNvSpPr txBox="1">
            <a:spLocks noGrp="1"/>
          </p:cNvSpPr>
          <p:nvPr>
            <p:ph type="body" idx="4"/>
          </p:nvPr>
        </p:nvSpPr>
        <p:spPr>
          <a:xfrm rot="-734591">
            <a:off x="8871758" y="4352578"/>
            <a:ext cx="1706880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13" name="Google Shape;413;p39"/>
          <p:cNvSpPr txBox="1">
            <a:spLocks noGrp="1"/>
          </p:cNvSpPr>
          <p:nvPr>
            <p:ph type="body" idx="5"/>
          </p:nvPr>
        </p:nvSpPr>
        <p:spPr>
          <a:xfrm rot="-175648">
            <a:off x="9376756" y="129473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14" name="Google Shape;414;p39"/>
          <p:cNvSpPr txBox="1">
            <a:spLocks noGrp="1"/>
          </p:cNvSpPr>
          <p:nvPr>
            <p:ph type="body" idx="6"/>
          </p:nvPr>
        </p:nvSpPr>
        <p:spPr>
          <a:xfrm rot="435466">
            <a:off x="377213" y="1899857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15" name="Google Shape;415;p39"/>
          <p:cNvSpPr txBox="1">
            <a:spLocks noGrp="1"/>
          </p:cNvSpPr>
          <p:nvPr>
            <p:ph type="body" idx="7"/>
          </p:nvPr>
        </p:nvSpPr>
        <p:spPr>
          <a:xfrm rot="-585108">
            <a:off x="1152698" y="5220148"/>
            <a:ext cx="2050473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16" name="Google Shape;416;p39"/>
          <p:cNvSpPr txBox="1">
            <a:spLocks noGrp="1"/>
          </p:cNvSpPr>
          <p:nvPr>
            <p:ph type="body" idx="8"/>
          </p:nvPr>
        </p:nvSpPr>
        <p:spPr>
          <a:xfrm>
            <a:off x="4898967" y="559935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39"/>
          <p:cNvSpPr txBox="1">
            <a:spLocks noGrp="1"/>
          </p:cNvSpPr>
          <p:nvPr>
            <p:ph type="body" idx="9"/>
          </p:nvPr>
        </p:nvSpPr>
        <p:spPr>
          <a:xfrm rot="-665740">
            <a:off x="8871758" y="4836672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18" name="Google Shape;418;p39"/>
          <p:cNvSpPr txBox="1">
            <a:spLocks noGrp="1"/>
          </p:cNvSpPr>
          <p:nvPr>
            <p:ph type="body" idx="13"/>
          </p:nvPr>
        </p:nvSpPr>
        <p:spPr>
          <a:xfrm rot="-221615">
            <a:off x="9354589" y="181407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p39"/>
          <p:cNvSpPr txBox="1">
            <a:spLocks noGrp="1"/>
          </p:cNvSpPr>
          <p:nvPr>
            <p:ph type="body" idx="14"/>
          </p:nvPr>
        </p:nvSpPr>
        <p:spPr>
          <a:xfrm>
            <a:off x="4544291" y="1621716"/>
            <a:ext cx="3103418" cy="36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pic>
        <p:nvPicPr>
          <p:cNvPr id="420" name="Google Shape;420;p3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98226" y="5412142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3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771823">
            <a:off x="8964684" y="4723814"/>
            <a:ext cx="1662545" cy="29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" name="Google Shape;423;p40"/>
          <p:cNvGrpSpPr/>
          <p:nvPr/>
        </p:nvGrpSpPr>
        <p:grpSpPr>
          <a:xfrm rot="5400000" flipH="1">
            <a:off x="3100710" y="-286110"/>
            <a:ext cx="5990462" cy="7430219"/>
            <a:chOff x="1282756" y="26746"/>
            <a:chExt cx="6692755" cy="5156533"/>
          </a:xfrm>
        </p:grpSpPr>
        <p:sp>
          <p:nvSpPr>
            <p:cNvPr id="424" name="Google Shape;424;p4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4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6" name="Google Shape;426;p40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40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40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40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40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40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40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40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40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40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40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40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40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40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40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40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40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40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40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40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40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40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40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40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40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51" name="Google Shape;451;p40"/>
          <p:cNvSpPr txBox="1">
            <a:spLocks noGrp="1"/>
          </p:cNvSpPr>
          <p:nvPr>
            <p:ph type="title" idx="2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52" name="Google Shape;452;p40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" name="Google Shape;454;p75"/>
          <p:cNvGrpSpPr/>
          <p:nvPr/>
        </p:nvGrpSpPr>
        <p:grpSpPr>
          <a:xfrm rot="5400000" flipH="1">
            <a:off x="2986013" y="-646719"/>
            <a:ext cx="5990462" cy="8151446"/>
            <a:chOff x="1282756" y="26746"/>
            <a:chExt cx="6692755" cy="5156533"/>
          </a:xfrm>
        </p:grpSpPr>
        <p:sp>
          <p:nvSpPr>
            <p:cNvPr id="455" name="Google Shape;455;p7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7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7" name="Google Shape;457;p75"/>
          <p:cNvSpPr txBox="1">
            <a:spLocks noGrp="1"/>
          </p:cNvSpPr>
          <p:nvPr>
            <p:ph type="title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58" name="Google Shape;458;p75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75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75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75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75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75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75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75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75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75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75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75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75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75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75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75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75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76"/>
          <p:cNvSpPr txBox="1">
            <a:spLocks noGrp="1"/>
          </p:cNvSpPr>
          <p:nvPr>
            <p:ph type="title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477" name="Google Shape;477;p76"/>
          <p:cNvSpPr txBox="1">
            <a:spLocks noGrp="1"/>
          </p:cNvSpPr>
          <p:nvPr>
            <p:ph type="subTitle" idx="1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78" name="Google Shape;478;p76"/>
          <p:cNvSpPr/>
          <p:nvPr/>
        </p:nvSpPr>
        <p:spPr>
          <a:xfrm rot="5246680">
            <a:off x="-533229" y="5344050"/>
            <a:ext cx="1537060" cy="105586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76"/>
          <p:cNvSpPr/>
          <p:nvPr/>
        </p:nvSpPr>
        <p:spPr>
          <a:xfrm>
            <a:off x="9050978" y="53483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76"/>
          <p:cNvSpPr/>
          <p:nvPr/>
        </p:nvSpPr>
        <p:spPr>
          <a:xfrm>
            <a:off x="9931802" y="6191392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76"/>
          <p:cNvSpPr/>
          <p:nvPr/>
        </p:nvSpPr>
        <p:spPr>
          <a:xfrm>
            <a:off x="762419" y="-156300"/>
            <a:ext cx="738639" cy="753389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76"/>
          <p:cNvSpPr/>
          <p:nvPr/>
        </p:nvSpPr>
        <p:spPr>
          <a:xfrm>
            <a:off x="10808801" y="498020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76"/>
          <p:cNvSpPr/>
          <p:nvPr/>
        </p:nvSpPr>
        <p:spPr>
          <a:xfrm>
            <a:off x="10971543" y="10133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76"/>
          <p:cNvSpPr/>
          <p:nvPr/>
        </p:nvSpPr>
        <p:spPr>
          <a:xfrm>
            <a:off x="1712557" y="112595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76"/>
          <p:cNvSpPr/>
          <p:nvPr/>
        </p:nvSpPr>
        <p:spPr>
          <a:xfrm>
            <a:off x="98365" y="-27597"/>
            <a:ext cx="538625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76"/>
          <p:cNvSpPr/>
          <p:nvPr/>
        </p:nvSpPr>
        <p:spPr>
          <a:xfrm>
            <a:off x="10117537" y="84504"/>
            <a:ext cx="1070640" cy="955869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76"/>
          <p:cNvSpPr/>
          <p:nvPr/>
        </p:nvSpPr>
        <p:spPr>
          <a:xfrm>
            <a:off x="-13" y="606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76"/>
          <p:cNvSpPr/>
          <p:nvPr/>
        </p:nvSpPr>
        <p:spPr>
          <a:xfrm>
            <a:off x="11113855" y="5547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76"/>
          <p:cNvSpPr/>
          <p:nvPr/>
        </p:nvSpPr>
        <p:spPr>
          <a:xfrm>
            <a:off x="1452683" y="825810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76"/>
          <p:cNvSpPr/>
          <p:nvPr/>
        </p:nvSpPr>
        <p:spPr>
          <a:xfrm>
            <a:off x="11006380" y="174684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76"/>
          <p:cNvSpPr/>
          <p:nvPr/>
        </p:nvSpPr>
        <p:spPr>
          <a:xfrm>
            <a:off x="955062" y="15330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76"/>
          <p:cNvSpPr/>
          <p:nvPr/>
        </p:nvSpPr>
        <p:spPr>
          <a:xfrm>
            <a:off x="960791" y="12824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76"/>
          <p:cNvSpPr/>
          <p:nvPr/>
        </p:nvSpPr>
        <p:spPr>
          <a:xfrm>
            <a:off x="11485137" y="413226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76"/>
          <p:cNvSpPr/>
          <p:nvPr/>
        </p:nvSpPr>
        <p:spPr>
          <a:xfrm rot="5246680">
            <a:off x="-94365" y="5110895"/>
            <a:ext cx="854209" cy="127308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76"/>
          <p:cNvSpPr/>
          <p:nvPr/>
        </p:nvSpPr>
        <p:spPr>
          <a:xfrm>
            <a:off x="9740577" y="59877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76"/>
          <p:cNvSpPr/>
          <p:nvPr/>
        </p:nvSpPr>
        <p:spPr>
          <a:xfrm>
            <a:off x="1173120" y="58407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76"/>
          <p:cNvSpPr/>
          <p:nvPr/>
        </p:nvSpPr>
        <p:spPr>
          <a:xfrm>
            <a:off x="966520" y="5616943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76"/>
          <p:cNvSpPr/>
          <p:nvPr/>
        </p:nvSpPr>
        <p:spPr>
          <a:xfrm>
            <a:off x="-125430" y="4330875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" name="Google Shape;501;p78"/>
          <p:cNvGrpSpPr/>
          <p:nvPr/>
        </p:nvGrpSpPr>
        <p:grpSpPr>
          <a:xfrm flipH="1">
            <a:off x="1166872" y="1336034"/>
            <a:ext cx="9930265" cy="5205348"/>
            <a:chOff x="1282756" y="26746"/>
            <a:chExt cx="6692755" cy="5156533"/>
          </a:xfrm>
        </p:grpSpPr>
        <p:sp>
          <p:nvSpPr>
            <p:cNvPr id="502" name="Google Shape;502;p78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78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504;p78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78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78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78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78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78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78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78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78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78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78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78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78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78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78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78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78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21" name="Google Shape;521;p78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22" name="Google Shape;522;p78"/>
          <p:cNvSpPr txBox="1">
            <a:spLocks noGrp="1"/>
          </p:cNvSpPr>
          <p:nvPr>
            <p:ph type="title" idx="2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523" name="Google Shape;523;p78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24" name="Google Shape;524;p78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25" name="Google Shape;525;p78"/>
          <p:cNvSpPr txBox="1">
            <a:spLocks noGrp="1"/>
          </p:cNvSpPr>
          <p:nvPr>
            <p:ph type="title" idx="5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526" name="Google Shape;526;p78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27" name="Google Shape;527;p78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28" name="Google Shape;528;p78"/>
          <p:cNvSpPr txBox="1">
            <a:spLocks noGrp="1"/>
          </p:cNvSpPr>
          <p:nvPr>
            <p:ph type="title" idx="8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529" name="Google Shape;529;p78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30" name="Google Shape;530;p78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31" name="Google Shape;531;p78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32" name="Google Shape;532;p78"/>
          <p:cNvSpPr txBox="1">
            <a:spLocks noGrp="1"/>
          </p:cNvSpPr>
          <p:nvPr>
            <p:ph type="title" idx="15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ề và Nội dung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" name="Google Shape;534;p79"/>
          <p:cNvGrpSpPr/>
          <p:nvPr/>
        </p:nvGrpSpPr>
        <p:grpSpPr>
          <a:xfrm>
            <a:off x="1241496" y="-95466"/>
            <a:ext cx="9410907" cy="6911127"/>
            <a:chOff x="1282756" y="26746"/>
            <a:chExt cx="6692755" cy="5156533"/>
          </a:xfrm>
        </p:grpSpPr>
        <p:sp>
          <p:nvSpPr>
            <p:cNvPr id="535" name="Google Shape;535;p79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79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7" name="Google Shape;537;p79"/>
          <p:cNvSpPr/>
          <p:nvPr/>
        </p:nvSpPr>
        <p:spPr>
          <a:xfrm>
            <a:off x="10607752" y="4877580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79"/>
          <p:cNvSpPr/>
          <p:nvPr/>
        </p:nvSpPr>
        <p:spPr>
          <a:xfrm>
            <a:off x="592578" y="1275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79"/>
          <p:cNvSpPr/>
          <p:nvPr/>
        </p:nvSpPr>
        <p:spPr>
          <a:xfrm>
            <a:off x="1246935" y="7808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79"/>
          <p:cNvSpPr/>
          <p:nvPr/>
        </p:nvSpPr>
        <p:spPr>
          <a:xfrm>
            <a:off x="10854934" y="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79"/>
          <p:cNvSpPr/>
          <p:nvPr/>
        </p:nvSpPr>
        <p:spPr>
          <a:xfrm>
            <a:off x="1088254" y="5936230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79"/>
          <p:cNvSpPr/>
          <p:nvPr/>
        </p:nvSpPr>
        <p:spPr>
          <a:xfrm>
            <a:off x="137593" y="5726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79"/>
          <p:cNvSpPr/>
          <p:nvPr/>
        </p:nvSpPr>
        <p:spPr>
          <a:xfrm>
            <a:off x="-89280" y="5448979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79"/>
          <p:cNvSpPr/>
          <p:nvPr/>
        </p:nvSpPr>
        <p:spPr>
          <a:xfrm>
            <a:off x="10939354" y="5471905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79"/>
          <p:cNvSpPr/>
          <p:nvPr/>
        </p:nvSpPr>
        <p:spPr>
          <a:xfrm>
            <a:off x="497369" y="1563723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79"/>
          <p:cNvSpPr/>
          <p:nvPr/>
        </p:nvSpPr>
        <p:spPr>
          <a:xfrm>
            <a:off x="10231049" y="1469892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79"/>
          <p:cNvSpPr/>
          <p:nvPr/>
        </p:nvSpPr>
        <p:spPr>
          <a:xfrm>
            <a:off x="10972940" y="1405951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79"/>
          <p:cNvSpPr/>
          <p:nvPr/>
        </p:nvSpPr>
        <p:spPr>
          <a:xfrm>
            <a:off x="322797" y="16104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79"/>
          <p:cNvSpPr/>
          <p:nvPr/>
        </p:nvSpPr>
        <p:spPr>
          <a:xfrm>
            <a:off x="3609788" y="506328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79"/>
          <p:cNvSpPr/>
          <p:nvPr/>
        </p:nvSpPr>
        <p:spPr>
          <a:xfrm>
            <a:off x="9945374" y="5395517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79"/>
          <p:cNvSpPr/>
          <p:nvPr/>
        </p:nvSpPr>
        <p:spPr>
          <a:xfrm>
            <a:off x="881653" y="5712410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79"/>
          <p:cNvSpPr/>
          <p:nvPr/>
        </p:nvSpPr>
        <p:spPr>
          <a:xfrm>
            <a:off x="4769789" y="4870170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79"/>
          <p:cNvSpPr/>
          <p:nvPr/>
        </p:nvSpPr>
        <p:spPr>
          <a:xfrm>
            <a:off x="144353" y="5014503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79"/>
          <p:cNvSpPr/>
          <p:nvPr/>
        </p:nvSpPr>
        <p:spPr>
          <a:xfrm>
            <a:off x="11437005" y="1192797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79"/>
          <p:cNvSpPr/>
          <p:nvPr/>
        </p:nvSpPr>
        <p:spPr>
          <a:xfrm>
            <a:off x="10829104" y="46660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79"/>
          <p:cNvSpPr/>
          <p:nvPr/>
        </p:nvSpPr>
        <p:spPr>
          <a:xfrm>
            <a:off x="122228" y="4669357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79"/>
          <p:cNvSpPr/>
          <p:nvPr/>
        </p:nvSpPr>
        <p:spPr>
          <a:xfrm>
            <a:off x="1054277" y="5588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79"/>
          <p:cNvSpPr/>
          <p:nvPr/>
        </p:nvSpPr>
        <p:spPr>
          <a:xfrm rot="-1644660">
            <a:off x="10515131" y="6133483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79"/>
          <p:cNvSpPr txBox="1">
            <a:spLocks noGrp="1"/>
          </p:cNvSpPr>
          <p:nvPr>
            <p:ph type="title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560" name="Google Shape;560;p79"/>
          <p:cNvSpPr txBox="1">
            <a:spLocks noGrp="1"/>
          </p:cNvSpPr>
          <p:nvPr>
            <p:ph type="subTitle" idx="1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561" name="Google Shape;561;p79"/>
          <p:cNvSpPr txBox="1">
            <a:spLocks noGrp="1"/>
          </p:cNvSpPr>
          <p:nvPr>
            <p:ph type="title" idx="2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562" name="Google Shape;562;p79"/>
          <p:cNvSpPr txBox="1">
            <a:spLocks noGrp="1"/>
          </p:cNvSpPr>
          <p:nvPr>
            <p:ph type="subTitle" idx="3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563" name="Google Shape;563;p79"/>
          <p:cNvSpPr txBox="1">
            <a:spLocks noGrp="1"/>
          </p:cNvSpPr>
          <p:nvPr>
            <p:ph type="title" idx="4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564" name="Google Shape;564;p79"/>
          <p:cNvSpPr txBox="1">
            <a:spLocks noGrp="1"/>
          </p:cNvSpPr>
          <p:nvPr>
            <p:ph type="subTitle" idx="5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6" name="Google Shape;566;p80"/>
          <p:cNvGrpSpPr/>
          <p:nvPr/>
        </p:nvGrpSpPr>
        <p:grpSpPr>
          <a:xfrm flipH="1">
            <a:off x="2062500" y="1299167"/>
            <a:ext cx="8067002" cy="5205348"/>
            <a:chOff x="1282756" y="26746"/>
            <a:chExt cx="6692755" cy="5156533"/>
          </a:xfrm>
        </p:grpSpPr>
        <p:sp>
          <p:nvSpPr>
            <p:cNvPr id="567" name="Google Shape;567;p8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8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9" name="Google Shape;569;p80"/>
          <p:cNvSpPr/>
          <p:nvPr/>
        </p:nvSpPr>
        <p:spPr>
          <a:xfrm>
            <a:off x="595200" y="1035767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80"/>
          <p:cNvSpPr/>
          <p:nvPr/>
        </p:nvSpPr>
        <p:spPr>
          <a:xfrm>
            <a:off x="1025734" y="1457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80"/>
          <p:cNvSpPr/>
          <p:nvPr/>
        </p:nvSpPr>
        <p:spPr>
          <a:xfrm>
            <a:off x="392000" y="2266000"/>
            <a:ext cx="1238733" cy="11904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80"/>
          <p:cNvSpPr/>
          <p:nvPr/>
        </p:nvSpPr>
        <p:spPr>
          <a:xfrm>
            <a:off x="901800" y="174367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80"/>
          <p:cNvSpPr/>
          <p:nvPr/>
        </p:nvSpPr>
        <p:spPr>
          <a:xfrm>
            <a:off x="2062500" y="1105334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80"/>
          <p:cNvSpPr/>
          <p:nvPr/>
        </p:nvSpPr>
        <p:spPr>
          <a:xfrm>
            <a:off x="203201" y="1947400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80"/>
          <p:cNvSpPr/>
          <p:nvPr/>
        </p:nvSpPr>
        <p:spPr>
          <a:xfrm>
            <a:off x="3211268" y="1654101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80"/>
          <p:cNvSpPr/>
          <p:nvPr/>
        </p:nvSpPr>
        <p:spPr>
          <a:xfrm>
            <a:off x="3401033" y="2428200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80"/>
          <p:cNvSpPr/>
          <p:nvPr/>
        </p:nvSpPr>
        <p:spPr>
          <a:xfrm>
            <a:off x="10057434" y="4185968"/>
            <a:ext cx="611033" cy="66683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80"/>
          <p:cNvSpPr/>
          <p:nvPr/>
        </p:nvSpPr>
        <p:spPr>
          <a:xfrm>
            <a:off x="9766333" y="5451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80"/>
          <p:cNvSpPr/>
          <p:nvPr/>
        </p:nvSpPr>
        <p:spPr>
          <a:xfrm>
            <a:off x="11401734" y="5711134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80"/>
          <p:cNvSpPr/>
          <p:nvPr/>
        </p:nvSpPr>
        <p:spPr>
          <a:xfrm>
            <a:off x="1627000" y="1877567"/>
            <a:ext cx="22333" cy="19867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80"/>
          <p:cNvSpPr/>
          <p:nvPr/>
        </p:nvSpPr>
        <p:spPr>
          <a:xfrm>
            <a:off x="11112534" y="6302001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80"/>
          <p:cNvSpPr/>
          <p:nvPr/>
        </p:nvSpPr>
        <p:spPr>
          <a:xfrm>
            <a:off x="1755133" y="2479200"/>
            <a:ext cx="969067" cy="144426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80"/>
          <p:cNvSpPr/>
          <p:nvPr/>
        </p:nvSpPr>
        <p:spPr>
          <a:xfrm rot="8100000">
            <a:off x="10858336" y="4482871"/>
            <a:ext cx="837925" cy="854692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80"/>
          <p:cNvSpPr/>
          <p:nvPr/>
        </p:nvSpPr>
        <p:spPr>
          <a:xfrm rot="8100000">
            <a:off x="11041726" y="4798000"/>
            <a:ext cx="1091823" cy="61756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80"/>
          <p:cNvSpPr/>
          <p:nvPr/>
        </p:nvSpPr>
        <p:spPr>
          <a:xfrm rot="8829132">
            <a:off x="-261079" y="415793"/>
            <a:ext cx="1498008" cy="1703471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80"/>
          <p:cNvSpPr/>
          <p:nvPr/>
        </p:nvSpPr>
        <p:spPr>
          <a:xfrm>
            <a:off x="9999834" y="4852801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80"/>
          <p:cNvSpPr/>
          <p:nvPr/>
        </p:nvSpPr>
        <p:spPr>
          <a:xfrm>
            <a:off x="9604985" y="2961433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80"/>
          <p:cNvSpPr/>
          <p:nvPr/>
        </p:nvSpPr>
        <p:spPr>
          <a:xfrm>
            <a:off x="10885820" y="3684433"/>
            <a:ext cx="751281" cy="666861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80"/>
          <p:cNvSpPr txBox="1">
            <a:spLocks noGrp="1"/>
          </p:cNvSpPr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90" name="Google Shape;590;p80"/>
          <p:cNvSpPr txBox="1">
            <a:spLocks noGrp="1"/>
          </p:cNvSpPr>
          <p:nvPr>
            <p:ph type="subTitle" idx="1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81"/>
          <p:cNvSpPr txBox="1">
            <a:spLocks noGrp="1"/>
          </p:cNvSpPr>
          <p:nvPr>
            <p:ph type="subTitle" idx="1"/>
          </p:nvPr>
        </p:nvSpPr>
        <p:spPr>
          <a:xfrm>
            <a:off x="1389900" y="2855999"/>
            <a:ext cx="4218400" cy="18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81"/>
          <p:cNvSpPr/>
          <p:nvPr/>
        </p:nvSpPr>
        <p:spPr>
          <a:xfrm>
            <a:off x="10734145" y="96234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81"/>
          <p:cNvSpPr/>
          <p:nvPr/>
        </p:nvSpPr>
        <p:spPr>
          <a:xfrm>
            <a:off x="11331569" y="7635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81"/>
          <p:cNvSpPr/>
          <p:nvPr/>
        </p:nvSpPr>
        <p:spPr>
          <a:xfrm>
            <a:off x="10279159" y="541375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81"/>
          <p:cNvSpPr/>
          <p:nvPr/>
        </p:nvSpPr>
        <p:spPr>
          <a:xfrm>
            <a:off x="10662502" y="1723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81"/>
          <p:cNvSpPr/>
          <p:nvPr/>
        </p:nvSpPr>
        <p:spPr>
          <a:xfrm>
            <a:off x="10237963" y="15669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81"/>
          <p:cNvSpPr/>
          <p:nvPr/>
        </p:nvSpPr>
        <p:spPr>
          <a:xfrm>
            <a:off x="11195844" y="527609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81"/>
          <p:cNvSpPr/>
          <p:nvPr/>
        </p:nvSpPr>
        <p:spPr>
          <a:xfrm rot="1039124">
            <a:off x="6087346" y="4509429"/>
            <a:ext cx="738607" cy="75338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81"/>
          <p:cNvSpPr/>
          <p:nvPr/>
        </p:nvSpPr>
        <p:spPr>
          <a:xfrm rot="-5705381">
            <a:off x="1672434" y="6280351"/>
            <a:ext cx="1252607" cy="786981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81"/>
          <p:cNvSpPr/>
          <p:nvPr/>
        </p:nvSpPr>
        <p:spPr>
          <a:xfrm rot="1039124">
            <a:off x="5159939" y="5608917"/>
            <a:ext cx="1250943" cy="574655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81"/>
          <p:cNvSpPr/>
          <p:nvPr/>
        </p:nvSpPr>
        <p:spPr>
          <a:xfrm rot="1039124">
            <a:off x="4112481" y="6115791"/>
            <a:ext cx="1421447" cy="74515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81"/>
          <p:cNvSpPr/>
          <p:nvPr/>
        </p:nvSpPr>
        <p:spPr>
          <a:xfrm rot="1039124">
            <a:off x="2888537" y="6181153"/>
            <a:ext cx="1291108" cy="115260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81"/>
          <p:cNvSpPr/>
          <p:nvPr/>
        </p:nvSpPr>
        <p:spPr>
          <a:xfrm rot="1039124">
            <a:off x="3190516" y="5342888"/>
            <a:ext cx="1271421" cy="88942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81"/>
          <p:cNvSpPr/>
          <p:nvPr/>
        </p:nvSpPr>
        <p:spPr>
          <a:xfrm rot="-4850917">
            <a:off x="5028685" y="5093367"/>
            <a:ext cx="854252" cy="127315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81"/>
          <p:cNvSpPr/>
          <p:nvPr/>
        </p:nvSpPr>
        <p:spPr>
          <a:xfrm rot="1314892">
            <a:off x="6823714" y="4581844"/>
            <a:ext cx="1070637" cy="9558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81"/>
          <p:cNvSpPr/>
          <p:nvPr/>
        </p:nvSpPr>
        <p:spPr>
          <a:xfrm rot="1314892">
            <a:off x="7801672" y="4598781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81"/>
          <p:cNvSpPr/>
          <p:nvPr/>
        </p:nvSpPr>
        <p:spPr>
          <a:xfrm rot="1314892">
            <a:off x="7399120" y="3714971"/>
            <a:ext cx="577968" cy="691917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81"/>
          <p:cNvSpPr txBox="1">
            <a:spLocks noGrp="1"/>
          </p:cNvSpPr>
          <p:nvPr>
            <p:ph type="ctrTitle"/>
          </p:nvPr>
        </p:nvSpPr>
        <p:spPr>
          <a:xfrm>
            <a:off x="963200" y="467756"/>
            <a:ext cx="102656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1" name="Google Shape;611;p82"/>
          <p:cNvGrpSpPr/>
          <p:nvPr/>
        </p:nvGrpSpPr>
        <p:grpSpPr>
          <a:xfrm rot="10800000">
            <a:off x="1509356" y="354517"/>
            <a:ext cx="9410907" cy="6911127"/>
            <a:chOff x="1282756" y="26746"/>
            <a:chExt cx="6692755" cy="5156533"/>
          </a:xfrm>
        </p:grpSpPr>
        <p:sp>
          <p:nvSpPr>
            <p:cNvPr id="612" name="Google Shape;612;p8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8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4" name="Google Shape;614;p82"/>
          <p:cNvSpPr/>
          <p:nvPr/>
        </p:nvSpPr>
        <p:spPr>
          <a:xfrm rot="10800000">
            <a:off x="16907" y="1236708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82"/>
          <p:cNvSpPr/>
          <p:nvPr/>
        </p:nvSpPr>
        <p:spPr>
          <a:xfrm rot="10800000">
            <a:off x="10143591" y="6538490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82"/>
          <p:cNvSpPr/>
          <p:nvPr/>
        </p:nvSpPr>
        <p:spPr>
          <a:xfrm rot="10800000">
            <a:off x="10176187" y="563590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82"/>
          <p:cNvSpPr/>
          <p:nvPr/>
        </p:nvSpPr>
        <p:spPr>
          <a:xfrm rot="10800000">
            <a:off x="52541" y="5894586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82"/>
          <p:cNvSpPr/>
          <p:nvPr/>
        </p:nvSpPr>
        <p:spPr>
          <a:xfrm rot="10800000">
            <a:off x="9705300" y="-34265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82"/>
          <p:cNvSpPr/>
          <p:nvPr/>
        </p:nvSpPr>
        <p:spPr>
          <a:xfrm rot="10800000">
            <a:off x="11095361" y="5872826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82"/>
          <p:cNvSpPr/>
          <p:nvPr/>
        </p:nvSpPr>
        <p:spPr>
          <a:xfrm rot="10800000">
            <a:off x="11473058" y="362808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82"/>
          <p:cNvSpPr/>
          <p:nvPr/>
        </p:nvSpPr>
        <p:spPr>
          <a:xfrm rot="10800000">
            <a:off x="-30234" y="911269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82"/>
          <p:cNvSpPr/>
          <p:nvPr/>
        </p:nvSpPr>
        <p:spPr>
          <a:xfrm rot="10800000">
            <a:off x="10413398" y="503177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82"/>
          <p:cNvSpPr/>
          <p:nvPr/>
        </p:nvSpPr>
        <p:spPr>
          <a:xfrm rot="10800000">
            <a:off x="846968" y="4650950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82"/>
          <p:cNvSpPr/>
          <p:nvPr/>
        </p:nvSpPr>
        <p:spPr>
          <a:xfrm rot="10800000">
            <a:off x="809217" y="5417446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82"/>
          <p:cNvSpPr/>
          <p:nvPr/>
        </p:nvSpPr>
        <p:spPr>
          <a:xfrm rot="10800000">
            <a:off x="11458567" y="5197380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82"/>
          <p:cNvSpPr/>
          <p:nvPr/>
        </p:nvSpPr>
        <p:spPr>
          <a:xfrm rot="10800000">
            <a:off x="8548681" y="210322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82"/>
          <p:cNvSpPr/>
          <p:nvPr/>
        </p:nvSpPr>
        <p:spPr>
          <a:xfrm rot="10800000">
            <a:off x="1332654" y="395700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82"/>
          <p:cNvSpPr/>
          <p:nvPr/>
        </p:nvSpPr>
        <p:spPr>
          <a:xfrm rot="10800000">
            <a:off x="9858599" y="712578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82"/>
          <p:cNvSpPr/>
          <p:nvPr/>
        </p:nvSpPr>
        <p:spPr>
          <a:xfrm rot="10800000">
            <a:off x="7384569" y="2274563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82"/>
          <p:cNvSpPr/>
          <p:nvPr/>
        </p:nvSpPr>
        <p:spPr>
          <a:xfrm rot="10800000">
            <a:off x="11020548" y="1450651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82"/>
          <p:cNvSpPr/>
          <p:nvPr/>
        </p:nvSpPr>
        <p:spPr>
          <a:xfrm rot="10800000">
            <a:off x="-89279" y="5273973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82"/>
          <p:cNvSpPr/>
          <p:nvPr/>
        </p:nvSpPr>
        <p:spPr>
          <a:xfrm rot="10800000">
            <a:off x="478424" y="1230986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82"/>
          <p:cNvSpPr/>
          <p:nvPr/>
        </p:nvSpPr>
        <p:spPr>
          <a:xfrm rot="10800000">
            <a:off x="10974653" y="1457773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82"/>
          <p:cNvSpPr/>
          <p:nvPr/>
        </p:nvSpPr>
        <p:spPr>
          <a:xfrm rot="10800000">
            <a:off x="10145032" y="6066918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82"/>
          <p:cNvSpPr/>
          <p:nvPr/>
        </p:nvSpPr>
        <p:spPr>
          <a:xfrm rot="9155340">
            <a:off x="375204" y="147268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83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83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83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83"/>
          <p:cNvSpPr/>
          <p:nvPr/>
        </p:nvSpPr>
        <p:spPr>
          <a:xfrm>
            <a:off x="10815934" y="229905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83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83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83"/>
          <p:cNvSpPr/>
          <p:nvPr/>
        </p:nvSpPr>
        <p:spPr>
          <a:xfrm>
            <a:off x="8265754" y="6144770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83"/>
          <p:cNvSpPr/>
          <p:nvPr/>
        </p:nvSpPr>
        <p:spPr>
          <a:xfrm>
            <a:off x="124522" y="2149347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83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83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83"/>
          <p:cNvSpPr/>
          <p:nvPr/>
        </p:nvSpPr>
        <p:spPr>
          <a:xfrm>
            <a:off x="11015971" y="2732890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83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83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83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83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83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83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83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83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83"/>
          <p:cNvSpPr/>
          <p:nvPr/>
        </p:nvSpPr>
        <p:spPr>
          <a:xfrm>
            <a:off x="1985707" y="5709135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83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83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83"/>
          <p:cNvSpPr/>
          <p:nvPr/>
        </p:nvSpPr>
        <p:spPr>
          <a:xfrm rot="3660777">
            <a:off x="-17573" y="4080451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83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84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63" name="Google Shape;663;p84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64" name="Google Shape;664;p84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84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p84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84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84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84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84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84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84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84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84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84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84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84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84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84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84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84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08-Nov-24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138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">
  <p:cSld name="One">
    <p:bg>
      <p:bgPr>
        <a:solidFill>
          <a:srgbClr val="87C3CD"/>
        </a:solidFill>
        <a:effectLst/>
      </p:bgPr>
    </p:bg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Google Shape;761;p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41183" y="531795"/>
            <a:ext cx="9334713" cy="5647765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86"/>
          <p:cNvSpPr txBox="1">
            <a:spLocks noGrp="1"/>
          </p:cNvSpPr>
          <p:nvPr>
            <p:ph type="body" idx="1"/>
          </p:nvPr>
        </p:nvSpPr>
        <p:spPr>
          <a:xfrm>
            <a:off x="2960539" y="1315122"/>
            <a:ext cx="6096000" cy="40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1765"/>
              <a:buNone/>
              <a:defRPr sz="1765"/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3" name="Google Shape;763;p86"/>
          <p:cNvSpPr txBox="1">
            <a:spLocks noGrp="1"/>
          </p:cNvSpPr>
          <p:nvPr>
            <p:ph type="body" idx="2"/>
          </p:nvPr>
        </p:nvSpPr>
        <p:spPr>
          <a:xfrm>
            <a:off x="2770909" y="2840019"/>
            <a:ext cx="6650182" cy="40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1"/>
              </a:buClr>
              <a:buSzPts val="2118"/>
              <a:buNone/>
              <a:defRPr sz="2118">
                <a:solidFill>
                  <a:schemeClr val="accent1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4" name="Google Shape;764;p86"/>
          <p:cNvSpPr txBox="1">
            <a:spLocks noGrp="1"/>
          </p:cNvSpPr>
          <p:nvPr>
            <p:ph type="body" idx="3"/>
          </p:nvPr>
        </p:nvSpPr>
        <p:spPr>
          <a:xfrm>
            <a:off x="2770909" y="3388659"/>
            <a:ext cx="6650182" cy="40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1"/>
              </a:buClr>
              <a:buSzPts val="2118"/>
              <a:buNone/>
              <a:defRPr sz="2118">
                <a:solidFill>
                  <a:schemeClr val="accent1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5" name="Google Shape;765;p86"/>
          <p:cNvSpPr txBox="1">
            <a:spLocks noGrp="1"/>
          </p:cNvSpPr>
          <p:nvPr>
            <p:ph type="body" idx="4"/>
          </p:nvPr>
        </p:nvSpPr>
        <p:spPr>
          <a:xfrm>
            <a:off x="2770909" y="3945367"/>
            <a:ext cx="6650182" cy="40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1"/>
              </a:buClr>
              <a:buSzPts val="2118"/>
              <a:buNone/>
              <a:defRPr sz="2118">
                <a:solidFill>
                  <a:schemeClr val="accent1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6" name="Google Shape;766;p86"/>
          <p:cNvSpPr txBox="1">
            <a:spLocks noGrp="1"/>
          </p:cNvSpPr>
          <p:nvPr>
            <p:ph type="body" idx="5"/>
          </p:nvPr>
        </p:nvSpPr>
        <p:spPr>
          <a:xfrm>
            <a:off x="2770909" y="4477870"/>
            <a:ext cx="6650182" cy="40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1"/>
              </a:buClr>
              <a:buSzPts val="2118"/>
              <a:buNone/>
              <a:defRPr sz="2118">
                <a:solidFill>
                  <a:schemeClr val="accent1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7" name="Google Shape;767;p86"/>
          <p:cNvSpPr txBox="1">
            <a:spLocks noGrp="1"/>
          </p:cNvSpPr>
          <p:nvPr>
            <p:ph type="body" idx="6"/>
          </p:nvPr>
        </p:nvSpPr>
        <p:spPr>
          <a:xfrm>
            <a:off x="2770909" y="5042647"/>
            <a:ext cx="6650182" cy="40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1"/>
              </a:buClr>
              <a:buSzPts val="2118"/>
              <a:buNone/>
              <a:defRPr sz="2118">
                <a:solidFill>
                  <a:schemeClr val="accent1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68" name="Google Shape;768;p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99397" y="2435678"/>
            <a:ext cx="5723518" cy="173599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86"/>
          <p:cNvSpPr txBox="1">
            <a:spLocks noGrp="1"/>
          </p:cNvSpPr>
          <p:nvPr>
            <p:ph type="title"/>
          </p:nvPr>
        </p:nvSpPr>
        <p:spPr>
          <a:xfrm>
            <a:off x="2960538" y="1749878"/>
            <a:ext cx="6096001" cy="65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36"/>
              <a:buFont typeface="Schoolbell"/>
              <a:buNone/>
              <a:defRPr sz="4236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144">
          <p15:clr>
            <a:srgbClr val="FBAE40"/>
          </p15:clr>
        </p15:guide>
        <p15:guide id="3" pos="6192">
          <p15:clr>
            <a:srgbClr val="FBAE40"/>
          </p15:clr>
        </p15:guide>
        <p15:guide id="4" orient="horz" pos="4752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">
  <p:cSld name="Two">
    <p:bg>
      <p:bgPr>
        <a:solidFill>
          <a:srgbClr val="87C3CD"/>
        </a:solidFill>
        <a:effectLst/>
      </p:bgPr>
    </p:bg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" name="Google Shape;771;p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54630">
            <a:off x="8986697" y="695281"/>
            <a:ext cx="3041178" cy="2361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44291" y="4736051"/>
            <a:ext cx="3035954" cy="1974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57350">
            <a:off x="798069" y="3913118"/>
            <a:ext cx="2709423" cy="234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8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708467">
            <a:off x="8504760" y="3800401"/>
            <a:ext cx="2955321" cy="2120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8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37711" y="326122"/>
            <a:ext cx="5907719" cy="430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8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75898" y="1041022"/>
            <a:ext cx="4030267" cy="2944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8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36419">
            <a:off x="444495" y="694006"/>
            <a:ext cx="2331114" cy="2298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8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496944">
            <a:off x="778778" y="1726221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8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465931">
            <a:off x="1271486" y="5096253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8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212047">
            <a:off x="9610558" y="1669796"/>
            <a:ext cx="1662545" cy="29883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p87"/>
          <p:cNvSpPr txBox="1">
            <a:spLocks noGrp="1"/>
          </p:cNvSpPr>
          <p:nvPr>
            <p:ph type="title"/>
          </p:nvPr>
        </p:nvSpPr>
        <p:spPr>
          <a:xfrm>
            <a:off x="4366953" y="2047200"/>
            <a:ext cx="3325091" cy="1298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22714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83"/>
              <a:buFont typeface="Schoolbell"/>
              <a:buNone/>
              <a:defRPr sz="3883"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87"/>
          <p:cNvSpPr txBox="1">
            <a:spLocks noGrp="1"/>
          </p:cNvSpPr>
          <p:nvPr>
            <p:ph type="body" idx="1"/>
          </p:nvPr>
        </p:nvSpPr>
        <p:spPr>
          <a:xfrm rot="462530">
            <a:off x="598516" y="133932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1765"/>
              <a:buNone/>
              <a:defRPr sz="1765"/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3" name="Google Shape;783;p87"/>
          <p:cNvSpPr txBox="1">
            <a:spLocks noGrp="1"/>
          </p:cNvSpPr>
          <p:nvPr>
            <p:ph type="body" idx="2"/>
          </p:nvPr>
        </p:nvSpPr>
        <p:spPr>
          <a:xfrm rot="-523743">
            <a:off x="953193" y="4703781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1765"/>
              <a:buNone/>
              <a:defRPr sz="1765"/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4" name="Google Shape;784;p87"/>
          <p:cNvSpPr txBox="1">
            <a:spLocks noGrp="1"/>
          </p:cNvSpPr>
          <p:nvPr>
            <p:ph type="body" idx="3"/>
          </p:nvPr>
        </p:nvSpPr>
        <p:spPr>
          <a:xfrm>
            <a:off x="4837546" y="5091057"/>
            <a:ext cx="2493818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1765"/>
              <a:buNone/>
              <a:defRPr sz="1765"/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5" name="Google Shape;785;p87"/>
          <p:cNvSpPr txBox="1">
            <a:spLocks noGrp="1"/>
          </p:cNvSpPr>
          <p:nvPr>
            <p:ph type="body" idx="4"/>
          </p:nvPr>
        </p:nvSpPr>
        <p:spPr>
          <a:xfrm rot="-734591">
            <a:off x="8871758" y="4352578"/>
            <a:ext cx="1706880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1765"/>
              <a:buNone/>
              <a:defRPr sz="1765"/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6" name="Google Shape;786;p87"/>
          <p:cNvSpPr txBox="1">
            <a:spLocks noGrp="1"/>
          </p:cNvSpPr>
          <p:nvPr>
            <p:ph type="body" idx="5"/>
          </p:nvPr>
        </p:nvSpPr>
        <p:spPr>
          <a:xfrm rot="-175648">
            <a:off x="9376756" y="129473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1765"/>
              <a:buNone/>
              <a:defRPr sz="1765"/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7" name="Google Shape;787;p87"/>
          <p:cNvSpPr txBox="1">
            <a:spLocks noGrp="1"/>
          </p:cNvSpPr>
          <p:nvPr>
            <p:ph type="body" idx="6"/>
          </p:nvPr>
        </p:nvSpPr>
        <p:spPr>
          <a:xfrm rot="435466">
            <a:off x="377213" y="1899857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5"/>
              </a:buClr>
              <a:buSzPts val="2118"/>
              <a:buNone/>
              <a:defRPr sz="2118">
                <a:solidFill>
                  <a:schemeClr val="accent5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8" name="Google Shape;788;p87"/>
          <p:cNvSpPr txBox="1">
            <a:spLocks noGrp="1"/>
          </p:cNvSpPr>
          <p:nvPr>
            <p:ph type="body" idx="7"/>
          </p:nvPr>
        </p:nvSpPr>
        <p:spPr>
          <a:xfrm rot="-585108">
            <a:off x="1152698" y="5220148"/>
            <a:ext cx="2050473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6"/>
              </a:buClr>
              <a:buSzPts val="2118"/>
              <a:buNone/>
              <a:defRPr sz="2118">
                <a:solidFill>
                  <a:schemeClr val="accent6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9" name="Google Shape;789;p87"/>
          <p:cNvSpPr txBox="1">
            <a:spLocks noGrp="1"/>
          </p:cNvSpPr>
          <p:nvPr>
            <p:ph type="body" idx="8"/>
          </p:nvPr>
        </p:nvSpPr>
        <p:spPr>
          <a:xfrm>
            <a:off x="4898967" y="559935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2"/>
              </a:buClr>
              <a:buSzPts val="2118"/>
              <a:buNone/>
              <a:defRPr sz="2118">
                <a:solidFill>
                  <a:schemeClr val="accent2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0" name="Google Shape;790;p87"/>
          <p:cNvSpPr txBox="1">
            <a:spLocks noGrp="1"/>
          </p:cNvSpPr>
          <p:nvPr>
            <p:ph type="body" idx="9"/>
          </p:nvPr>
        </p:nvSpPr>
        <p:spPr>
          <a:xfrm rot="-665740">
            <a:off x="8871758" y="4836672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4"/>
              </a:buClr>
              <a:buSzPts val="2118"/>
              <a:buNone/>
              <a:defRPr sz="2118">
                <a:solidFill>
                  <a:schemeClr val="accent4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1" name="Google Shape;791;p87"/>
          <p:cNvSpPr txBox="1">
            <a:spLocks noGrp="1"/>
          </p:cNvSpPr>
          <p:nvPr>
            <p:ph type="body" idx="13"/>
          </p:nvPr>
        </p:nvSpPr>
        <p:spPr>
          <a:xfrm rot="-221615">
            <a:off x="9354589" y="181407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2"/>
              </a:buClr>
              <a:buSzPts val="2118"/>
              <a:buNone/>
              <a:defRPr sz="2118">
                <a:solidFill>
                  <a:schemeClr val="dk2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2" name="Google Shape;792;p87"/>
          <p:cNvSpPr txBox="1">
            <a:spLocks noGrp="1"/>
          </p:cNvSpPr>
          <p:nvPr>
            <p:ph type="body" idx="14"/>
          </p:nvPr>
        </p:nvSpPr>
        <p:spPr>
          <a:xfrm>
            <a:off x="4544291" y="1621716"/>
            <a:ext cx="3103418" cy="36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1765"/>
              <a:buNone/>
              <a:defRPr sz="1765"/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93" name="Google Shape;793;p8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98226" y="5412142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8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771823">
            <a:off x="8964684" y="4723814"/>
            <a:ext cx="1662545" cy="29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89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01" name="Google Shape;801;p89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02" name="Google Shape;802;p89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Google Shape;803;p89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p89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p89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p89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Google Shape;807;p89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p89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p89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89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Google Shape;811;p89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2" name="Google Shape;812;p89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p89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p89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Google Shape;815;p89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6" name="Google Shape;816;p89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7" name="Google Shape;817;p89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p89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9" name="Google Shape;819;p89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Đầu trang của Phần">
  <p:cSld name="Đầu trang của Phầ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90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22" name="Google Shape;822;p90"/>
          <p:cNvSpPr txBox="1">
            <a:spLocks noGrp="1"/>
          </p:cNvSpPr>
          <p:nvPr>
            <p:ph type="title" idx="2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823" name="Google Shape;823;p90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90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Google Shape;825;p90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p90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90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90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p90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0" name="Google Shape;830;p90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1" name="Google Shape;831;p90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p90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3" name="Google Shape;833;p90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p90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90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90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90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8" name="Google Shape;838;p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3" name="Google Shape;843;p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p9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845" name="Google Shape;845;p91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p91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p91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8" name="Google Shape;848;p91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9" name="Google Shape;849;p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850" name="Google Shape;850;p9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51" name="Google Shape;851;p91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p91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9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92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856" name="Google Shape;856;p92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7" name="Google Shape;857;p92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92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p92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0" name="Google Shape;860;p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p9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92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p92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2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5" name="Google Shape;865;p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866" name="Google Shape;866;p93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867" name="Google Shape;867;p93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p93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9" name="Google Shape;869;p93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0" name="Google Shape;870;p93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1" name="Google Shape;871;p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872" name="Google Shape;872;p9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73" name="Google Shape;873;p93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p93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3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6" name="Google Shape;876;p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Google Shape;877;p9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878" name="Google Shape;878;p9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9" name="Google Shape;879;p9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0" name="Google Shape;880;p9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1" name="Google Shape;881;p9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2" name="Google Shape;882;p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883" name="Google Shape;883;p9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4" name="Google Shape;884;p9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5" name="Google Shape;885;p9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4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7" name="Google Shape;887;p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888" name="Google Shape;888;p95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889" name="Google Shape;889;p95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0" name="Google Shape;890;p95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1" name="Google Shape;891;p95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2" name="Google Shape;892;p95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3" name="Google Shape;893;p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894" name="Google Shape;894;p9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95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6" name="Google Shape;896;p95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9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96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0" name="Google Shape;900;p96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1" name="Google Shape;901;p96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02" name="Google Shape;902;p96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03" name="Google Shape;903;p96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4" name="Google Shape;904;p96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5" name="Google Shape;905;p96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6" name="Google Shape;906;p96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7" name="Google Shape;907;p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8" name="Google Shape;908;p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96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0" name="Google Shape;910;p96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" name="Google Shape;911;p96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2" name="Google Shape;912;p96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9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97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6" name="Google Shape;916;p97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97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18" name="Google Shape;918;p97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19" name="Google Shape;919;p97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0" name="Google Shape;920;p97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1" name="Google Shape;921;p97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2" name="Google Shape;922;p97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3" name="Google Shape;923;p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925" name="Google Shape;925;p97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p97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7" name="Google Shape;927;p97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8" name="Google Shape;928;p97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2"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9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1" name="Google Shape;931;p98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2" name="Google Shape;932;p98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3" name="Google Shape;933;p98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34" name="Google Shape;934;p98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35" name="Google Shape;935;p98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6" name="Google Shape;936;p98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7" name="Google Shape;937;p98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98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9" name="Google Shape;939;p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0" name="Google Shape;940;p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941" name="Google Shape;941;p98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2" name="Google Shape;942;p98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3" name="Google Shape;943;p98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p98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3"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9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99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8" name="Google Shape;948;p99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99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0" name="Google Shape;950;p99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1" name="Google Shape;951;p99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p99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p99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4" name="Google Shape;954;p99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5" name="Google Shape;955;p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99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8" name="Google Shape;958;p99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99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0" name="Google Shape;960;p99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i Nội dung" type="twoObj">
  <p:cSld name="TWO_OBJECT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4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" name="Google Shape;962;p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3" name="Google Shape;963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964" name="Google Shape;964;p10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65" name="Google Shape;965;p100"/>
          <p:cNvGrpSpPr/>
          <p:nvPr/>
        </p:nvGrpSpPr>
        <p:grpSpPr>
          <a:xfrm rot="5400000">
            <a:off x="2981759" y="-2323821"/>
            <a:ext cx="6378598" cy="11263769"/>
            <a:chOff x="463599" y="-1667091"/>
            <a:chExt cx="3663615" cy="6469465"/>
          </a:xfrm>
        </p:grpSpPr>
        <p:sp>
          <p:nvSpPr>
            <p:cNvPr id="966" name="Google Shape;966;p100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100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10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100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100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100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100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100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74" name="Google Shape;974;p100"/>
          <p:cNvGrpSpPr/>
          <p:nvPr/>
        </p:nvGrpSpPr>
        <p:grpSpPr>
          <a:xfrm>
            <a:off x="11120434" y="448601"/>
            <a:ext cx="553767" cy="637433"/>
            <a:chOff x="-1159325" y="2189850"/>
            <a:chExt cx="415325" cy="478075"/>
          </a:xfrm>
        </p:grpSpPr>
        <p:sp>
          <p:nvSpPr>
            <p:cNvPr id="975" name="Google Shape;975;p100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100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100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100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100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100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81" name="Google Shape;981;p100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982" name="Google Shape;982;p100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100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100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100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100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100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100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100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100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91" name="Google Shape;991;p100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992" name="Google Shape;992;p100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100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100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6" name="Google Shape;996;p1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65538" y="-12031"/>
            <a:ext cx="782464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997" name="Google Shape;997;p101"/>
          <p:cNvSpPr txBox="1">
            <a:spLocks noGrp="1"/>
          </p:cNvSpPr>
          <p:nvPr>
            <p:ph type="title"/>
          </p:nvPr>
        </p:nvSpPr>
        <p:spPr>
          <a:xfrm>
            <a:off x="960000" y="1439761"/>
            <a:ext cx="6103600" cy="9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8" name="Google Shape;998;p101"/>
          <p:cNvSpPr txBox="1">
            <a:spLocks noGrp="1"/>
          </p:cNvSpPr>
          <p:nvPr>
            <p:ph type="body" idx="1"/>
          </p:nvPr>
        </p:nvSpPr>
        <p:spPr>
          <a:xfrm>
            <a:off x="960000" y="2431367"/>
            <a:ext cx="4194800" cy="3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1828800" lvl="3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2286000" lvl="4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2743200" lvl="5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3200400" lvl="6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3657600" lvl="7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4114800" lvl="8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999" name="Google Shape;999;p101"/>
          <p:cNvSpPr/>
          <p:nvPr/>
        </p:nvSpPr>
        <p:spPr>
          <a:xfrm rot="198679">
            <a:off x="5521907" y="47723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0" name="Google Shape;1000;p101"/>
          <p:cNvSpPr/>
          <p:nvPr/>
        </p:nvSpPr>
        <p:spPr>
          <a:xfrm rot="-4032455">
            <a:off x="2543459" y="621010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1" name="Google Shape;1001;p101"/>
          <p:cNvSpPr/>
          <p:nvPr/>
        </p:nvSpPr>
        <p:spPr>
          <a:xfrm rot="5400000">
            <a:off x="548470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2" name="Google Shape;1002;p101"/>
          <p:cNvSpPr/>
          <p:nvPr/>
        </p:nvSpPr>
        <p:spPr>
          <a:xfrm rot="5400000">
            <a:off x="707553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3" name="Google Shape;1003;p101"/>
          <p:cNvSpPr/>
          <p:nvPr/>
        </p:nvSpPr>
        <p:spPr>
          <a:xfrm rot="5400000">
            <a:off x="935294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4" name="Google Shape;1004;p101"/>
          <p:cNvSpPr/>
          <p:nvPr/>
        </p:nvSpPr>
        <p:spPr>
          <a:xfrm rot="684224">
            <a:off x="5884662" y="224289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5" name="Google Shape;1005;p101"/>
          <p:cNvSpPr/>
          <p:nvPr/>
        </p:nvSpPr>
        <p:spPr>
          <a:xfrm rot="5400000">
            <a:off x="4236021" y="6138939"/>
            <a:ext cx="2572" cy="5215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6" name="Google Shape;1006;p101"/>
          <p:cNvSpPr/>
          <p:nvPr/>
        </p:nvSpPr>
        <p:spPr>
          <a:xfrm rot="1747020">
            <a:off x="649994" y="1709747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7" name="Google Shape;1007;p101"/>
          <p:cNvSpPr/>
          <p:nvPr/>
        </p:nvSpPr>
        <p:spPr>
          <a:xfrm>
            <a:off x="3579211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8" name="Google Shape;1008;p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92737" y="-673232"/>
            <a:ext cx="2609604" cy="177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102"/>
          <p:cNvSpPr txBox="1">
            <a:spLocks noGrp="1"/>
          </p:cNvSpPr>
          <p:nvPr>
            <p:ph type="title"/>
          </p:nvPr>
        </p:nvSpPr>
        <p:spPr>
          <a:xfrm>
            <a:off x="5727804" y="3673967"/>
            <a:ext cx="12648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011" name="Google Shape;1011;p102"/>
          <p:cNvSpPr txBox="1">
            <a:spLocks noGrp="1"/>
          </p:cNvSpPr>
          <p:nvPr>
            <p:ph type="title" idx="2"/>
          </p:nvPr>
        </p:nvSpPr>
        <p:spPr>
          <a:xfrm>
            <a:off x="9135383" y="3673967"/>
            <a:ext cx="12648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012" name="Google Shape;1012;p102"/>
          <p:cNvSpPr txBox="1">
            <a:spLocks noGrp="1"/>
          </p:cNvSpPr>
          <p:nvPr>
            <p:ph type="title" idx="3"/>
          </p:nvPr>
        </p:nvSpPr>
        <p:spPr>
          <a:xfrm>
            <a:off x="2304600" y="1144100"/>
            <a:ext cx="12648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013" name="Google Shape;1013;p102"/>
          <p:cNvSpPr txBox="1">
            <a:spLocks noGrp="1"/>
          </p:cNvSpPr>
          <p:nvPr>
            <p:ph type="title" idx="4"/>
          </p:nvPr>
        </p:nvSpPr>
        <p:spPr>
          <a:xfrm>
            <a:off x="5727804" y="1144100"/>
            <a:ext cx="12648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014" name="Google Shape;1014;p102"/>
          <p:cNvSpPr/>
          <p:nvPr/>
        </p:nvSpPr>
        <p:spPr>
          <a:xfrm>
            <a:off x="1652959" y="3601187"/>
            <a:ext cx="4059" cy="33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5" name="Google Shape;1015;p102"/>
          <p:cNvSpPr txBox="1">
            <a:spLocks noGrp="1"/>
          </p:cNvSpPr>
          <p:nvPr>
            <p:ph type="ctrTitle" idx="5"/>
          </p:nvPr>
        </p:nvSpPr>
        <p:spPr>
          <a:xfrm>
            <a:off x="4896004" y="4696133"/>
            <a:ext cx="29284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6" name="Google Shape;1016;p102"/>
          <p:cNvSpPr txBox="1">
            <a:spLocks noGrp="1"/>
          </p:cNvSpPr>
          <p:nvPr>
            <p:ph type="subTitle" idx="1"/>
          </p:nvPr>
        </p:nvSpPr>
        <p:spPr>
          <a:xfrm>
            <a:off x="4896004" y="4968592"/>
            <a:ext cx="29284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7" name="Google Shape;1017;p102"/>
          <p:cNvSpPr txBox="1">
            <a:spLocks noGrp="1"/>
          </p:cNvSpPr>
          <p:nvPr>
            <p:ph type="ctrTitle" idx="6"/>
          </p:nvPr>
        </p:nvSpPr>
        <p:spPr>
          <a:xfrm>
            <a:off x="8303583" y="4696133"/>
            <a:ext cx="29284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8" name="Google Shape;1018;p102"/>
          <p:cNvSpPr txBox="1">
            <a:spLocks noGrp="1"/>
          </p:cNvSpPr>
          <p:nvPr>
            <p:ph type="subTitle" idx="7"/>
          </p:nvPr>
        </p:nvSpPr>
        <p:spPr>
          <a:xfrm>
            <a:off x="8303583" y="4968595"/>
            <a:ext cx="29284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9" name="Google Shape;1019;p102"/>
          <p:cNvSpPr txBox="1">
            <a:spLocks noGrp="1"/>
          </p:cNvSpPr>
          <p:nvPr>
            <p:ph type="ctrTitle" idx="8"/>
          </p:nvPr>
        </p:nvSpPr>
        <p:spPr>
          <a:xfrm>
            <a:off x="1472800" y="2166300"/>
            <a:ext cx="29284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20" name="Google Shape;1020;p102"/>
          <p:cNvSpPr txBox="1">
            <a:spLocks noGrp="1"/>
          </p:cNvSpPr>
          <p:nvPr>
            <p:ph type="subTitle" idx="9"/>
          </p:nvPr>
        </p:nvSpPr>
        <p:spPr>
          <a:xfrm>
            <a:off x="1473000" y="2438667"/>
            <a:ext cx="29280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1" name="Google Shape;1021;p102"/>
          <p:cNvSpPr txBox="1">
            <a:spLocks noGrp="1"/>
          </p:cNvSpPr>
          <p:nvPr>
            <p:ph type="ctrTitle" idx="13"/>
          </p:nvPr>
        </p:nvSpPr>
        <p:spPr>
          <a:xfrm>
            <a:off x="4896004" y="2166300"/>
            <a:ext cx="29284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22" name="Google Shape;1022;p102"/>
          <p:cNvSpPr txBox="1">
            <a:spLocks noGrp="1"/>
          </p:cNvSpPr>
          <p:nvPr>
            <p:ph type="subTitle" idx="14"/>
          </p:nvPr>
        </p:nvSpPr>
        <p:spPr>
          <a:xfrm>
            <a:off x="4896204" y="2438667"/>
            <a:ext cx="29280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3" name="Google Shape;1023;p102"/>
          <p:cNvSpPr txBox="1">
            <a:spLocks noGrp="1"/>
          </p:cNvSpPr>
          <p:nvPr>
            <p:ph type="title" idx="15"/>
          </p:nvPr>
        </p:nvSpPr>
        <p:spPr>
          <a:xfrm>
            <a:off x="9135383" y="1144100"/>
            <a:ext cx="12648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024" name="Google Shape;1024;p102"/>
          <p:cNvSpPr txBox="1">
            <a:spLocks noGrp="1"/>
          </p:cNvSpPr>
          <p:nvPr>
            <p:ph type="ctrTitle" idx="16"/>
          </p:nvPr>
        </p:nvSpPr>
        <p:spPr>
          <a:xfrm>
            <a:off x="8303583" y="2166300"/>
            <a:ext cx="29284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25" name="Google Shape;1025;p102"/>
          <p:cNvSpPr txBox="1">
            <a:spLocks noGrp="1"/>
          </p:cNvSpPr>
          <p:nvPr>
            <p:ph type="subTitle" idx="17"/>
          </p:nvPr>
        </p:nvSpPr>
        <p:spPr>
          <a:xfrm>
            <a:off x="8303783" y="2438667"/>
            <a:ext cx="29280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102"/>
          <p:cNvSpPr/>
          <p:nvPr/>
        </p:nvSpPr>
        <p:spPr>
          <a:xfrm>
            <a:off x="707842" y="872791"/>
            <a:ext cx="124236" cy="17460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7" name="Google Shape;1027;p102"/>
          <p:cNvSpPr/>
          <p:nvPr/>
        </p:nvSpPr>
        <p:spPr>
          <a:xfrm rot="4190688">
            <a:off x="7932684" y="1428396"/>
            <a:ext cx="207609" cy="9280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8" name="Google Shape;1028;p102"/>
          <p:cNvSpPr/>
          <p:nvPr/>
        </p:nvSpPr>
        <p:spPr>
          <a:xfrm rot="6592150">
            <a:off x="11494923" y="2583471"/>
            <a:ext cx="126808" cy="988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9" name="Google Shape;1029;p102"/>
          <p:cNvSpPr/>
          <p:nvPr/>
        </p:nvSpPr>
        <p:spPr>
          <a:xfrm rot="3575296">
            <a:off x="1966721" y="832908"/>
            <a:ext cx="210183" cy="15052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0" name="Google Shape;1030;p102"/>
          <p:cNvSpPr/>
          <p:nvPr/>
        </p:nvSpPr>
        <p:spPr>
          <a:xfrm rot="3913652">
            <a:off x="4779784" y="969667"/>
            <a:ext cx="138741" cy="104949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1" name="Google Shape;1031;p102"/>
          <p:cNvSpPr/>
          <p:nvPr/>
        </p:nvSpPr>
        <p:spPr>
          <a:xfrm>
            <a:off x="7150843" y="6104975"/>
            <a:ext cx="114020" cy="22882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2" name="Google Shape;1032;p102"/>
          <p:cNvSpPr/>
          <p:nvPr/>
        </p:nvSpPr>
        <p:spPr>
          <a:xfrm>
            <a:off x="8878096" y="6281843"/>
            <a:ext cx="130237" cy="187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3" name="Google Shape;1033;p102"/>
          <p:cNvSpPr/>
          <p:nvPr/>
        </p:nvSpPr>
        <p:spPr>
          <a:xfrm>
            <a:off x="11232000" y="56664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4" name="Google Shape;1034;p102"/>
          <p:cNvSpPr/>
          <p:nvPr/>
        </p:nvSpPr>
        <p:spPr>
          <a:xfrm>
            <a:off x="1579478" y="5614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5" name="Google Shape;1035;p102"/>
          <p:cNvSpPr/>
          <p:nvPr/>
        </p:nvSpPr>
        <p:spPr>
          <a:xfrm>
            <a:off x="10695878" y="8742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6" name="Google Shape;1036;p102"/>
          <p:cNvSpPr/>
          <p:nvPr/>
        </p:nvSpPr>
        <p:spPr>
          <a:xfrm>
            <a:off x="7717862" y="429867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103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039" name="Google Shape;1039;p103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40" name="Google Shape;1040;p103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1" name="Google Shape;1041;p103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2" name="Google Shape;1042;p103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3" name="Google Shape;1043;p103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4" name="Google Shape;1044;p103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5" name="Google Shape;1045;p103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6" name="Google Shape;1046;p103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7" name="Google Shape;1047;p103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" name="Google Shape;1048;p103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9" name="Google Shape;1049;p103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0" name="Google Shape;1050;p103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1" name="Google Shape;1051;p1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2" name="Google Shape;1052;p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10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055" name="Google Shape;1055;p10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56" name="Google Shape;1056;p10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7" name="Google Shape;1057;p10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8" name="Google Shape;1058;p10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9" name="Google Shape;1059;p10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0" name="Google Shape;1060;p10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1" name="Google Shape;1061;p10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2" name="Google Shape;1062;p10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3" name="Google Shape;1063;p10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4" name="Google Shape;1064;p10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5" name="Google Shape;1065;p10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6" name="Google Shape;1066;p10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7" name="Google Shape;1067;p1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8" name="Google Shape;1068;p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2"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105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071" name="Google Shape;1071;p105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72" name="Google Shape;1072;p105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3" name="Google Shape;1073;p105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4" name="Google Shape;1074;p105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5" name="Google Shape;1075;p105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6" name="Google Shape;1076;p105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7" name="Google Shape;1077;p105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8" name="Google Shape;1078;p105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9" name="Google Shape;1079;p105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0" name="Google Shape;1080;p105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1" name="Google Shape;1081;p105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2" name="Google Shape;1082;p105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3" name="Google Shape;1083;p1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4" name="Google Shape;1084;p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3"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106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087" name="Google Shape;1087;p106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88" name="Google Shape;1088;p106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9" name="Google Shape;1089;p106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0" name="Google Shape;1090;p106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1" name="Google Shape;1091;p106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2" name="Google Shape;1092;p106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3" name="Google Shape;1093;p106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4" name="Google Shape;1094;p106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5" name="Google Shape;1095;p106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6" name="Google Shape;1096;p106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7" name="Google Shape;1097;p106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8" name="Google Shape;1098;p106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9" name="Google Shape;1099;p1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1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4"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107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103" name="Google Shape;1103;p107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04" name="Google Shape;1104;p107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5" name="Google Shape;1105;p107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6" name="Google Shape;1106;p107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7" name="Google Shape;1107;p107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8" name="Google Shape;1108;p107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9" name="Google Shape;1109;p107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0" name="Google Shape;1110;p107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1" name="Google Shape;1111;p107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2" name="Google Shape;1112;p107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3" name="Google Shape;1113;p107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4" name="Google Shape;1114;p107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5" name="Google Shape;1115;p1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Google Shape;1116;p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108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9" name="Google Shape;1119;p108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0" name="Google Shape;1120;p108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1121" name="Google Shape;1121;p108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108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108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108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108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108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108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28" name="Google Shape;1128;p108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9" name="Google Shape;1129;p108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0" name="Google Shape;1130;p108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1" name="Google Shape;1131;p108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2" name="Google Shape;1132;p108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3" name="Google Shape;1133;p108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4" name="Google Shape;1134;p108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5" name="Google Shape;1135;p108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6" name="Google Shape;1136;p108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7" name="Google Shape;1137;p108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38" name="Google Shape;1138;p108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1139" name="Google Shape;1139;p108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108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41" name="Google Shape;1141;p108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2" name="Google Shape;1142;p1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Google Shape;1143;p1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10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109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7" name="Google Shape;1147;p109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48" name="Google Shape;1148;p109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1149" name="Google Shape;1149;p109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109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109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109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109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109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109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56" name="Google Shape;1156;p109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7" name="Google Shape;1157;p109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8" name="Google Shape;1158;p109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9" name="Google Shape;1159;p109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0" name="Google Shape;1160;p109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1" name="Google Shape;1161;p109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2" name="Google Shape;1162;p109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3" name="Google Shape;1163;p109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4" name="Google Shape;1164;p109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5" name="Google Shape;1165;p109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66" name="Google Shape;1166;p109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1167" name="Google Shape;1167;p109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109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69" name="Google Shape;1169;p109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0" name="Google Shape;1170;p1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1" name="Google Shape;1171;p1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2" name="Google Shape;1172;p1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ép so sánh" type="twoTxTwoObj">
  <p:cSld name="TWO_OBJECTS_WITH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9" name="Google Shape;69;p4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4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1" name="Google Shape;71;p4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1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75" name="Google Shape;1175;p110"/>
          <p:cNvSpPr txBox="1">
            <a:spLocks noGrp="1"/>
          </p:cNvSpPr>
          <p:nvPr>
            <p:ph type="title" idx="2"/>
          </p:nvPr>
        </p:nvSpPr>
        <p:spPr>
          <a:xfrm>
            <a:off x="960000" y="4284868"/>
            <a:ext cx="3115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176" name="Google Shape;1176;p110"/>
          <p:cNvSpPr txBox="1">
            <a:spLocks noGrp="1"/>
          </p:cNvSpPr>
          <p:nvPr>
            <p:ph type="subTitle" idx="1"/>
          </p:nvPr>
        </p:nvSpPr>
        <p:spPr>
          <a:xfrm>
            <a:off x="960000" y="5066901"/>
            <a:ext cx="3115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7" name="Google Shape;1177;p110"/>
          <p:cNvSpPr txBox="1">
            <a:spLocks noGrp="1"/>
          </p:cNvSpPr>
          <p:nvPr>
            <p:ph type="title" idx="3"/>
          </p:nvPr>
        </p:nvSpPr>
        <p:spPr>
          <a:xfrm>
            <a:off x="4538400" y="3412404"/>
            <a:ext cx="3115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178" name="Google Shape;1178;p110"/>
          <p:cNvSpPr txBox="1">
            <a:spLocks noGrp="1"/>
          </p:cNvSpPr>
          <p:nvPr>
            <p:ph type="subTitle" idx="4"/>
          </p:nvPr>
        </p:nvSpPr>
        <p:spPr>
          <a:xfrm>
            <a:off x="4538400" y="4194437"/>
            <a:ext cx="3115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9" name="Google Shape;1179;p110"/>
          <p:cNvSpPr txBox="1">
            <a:spLocks noGrp="1"/>
          </p:cNvSpPr>
          <p:nvPr>
            <p:ph type="title" idx="5"/>
          </p:nvPr>
        </p:nvSpPr>
        <p:spPr>
          <a:xfrm>
            <a:off x="8116800" y="4284868"/>
            <a:ext cx="3115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180" name="Google Shape;1180;p110"/>
          <p:cNvSpPr txBox="1">
            <a:spLocks noGrp="1"/>
          </p:cNvSpPr>
          <p:nvPr>
            <p:ph type="subTitle" idx="6"/>
          </p:nvPr>
        </p:nvSpPr>
        <p:spPr>
          <a:xfrm>
            <a:off x="8116800" y="5066901"/>
            <a:ext cx="3115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81" name="Google Shape;1181;p110"/>
          <p:cNvGrpSpPr/>
          <p:nvPr/>
        </p:nvGrpSpPr>
        <p:grpSpPr>
          <a:xfrm rot="-5400000" flipH="1">
            <a:off x="3289505" y="-2637996"/>
            <a:ext cx="5587487" cy="11356425"/>
            <a:chOff x="770370" y="-1137220"/>
            <a:chExt cx="3209232" cy="6522682"/>
          </a:xfrm>
        </p:grpSpPr>
        <p:sp>
          <p:nvSpPr>
            <p:cNvPr id="1182" name="Google Shape;1182;p11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11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11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11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11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11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11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89" name="Google Shape;1189;p1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5681467" y="-57267"/>
            <a:ext cx="829067" cy="13179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1" name="Google Shape;1191;p111"/>
          <p:cNvGrpSpPr/>
          <p:nvPr/>
        </p:nvGrpSpPr>
        <p:grpSpPr>
          <a:xfrm rot="5400000">
            <a:off x="3175193" y="-1867184"/>
            <a:ext cx="5667396" cy="11114362"/>
            <a:chOff x="872085" y="-1565025"/>
            <a:chExt cx="3255129" cy="6383651"/>
          </a:xfrm>
        </p:grpSpPr>
        <p:sp>
          <p:nvSpPr>
            <p:cNvPr id="1192" name="Google Shape;1192;p11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11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11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11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11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11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11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11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00" name="Google Shape;1200;p111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1" name="Google Shape;1201;p11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2" name="Google Shape;1202;p11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3" name="Google Shape;1203;p111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4" name="Google Shape;1204;p1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5" name="Google Shape;1205;p1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6" name="Google Shape;1206;p1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7" name="Google Shape;1207;p1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8" name="Google Shape;1208;p1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0" name="Google Shape;1210;p1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11" name="Google Shape;1211;p112"/>
          <p:cNvGrpSpPr/>
          <p:nvPr/>
        </p:nvGrpSpPr>
        <p:grpSpPr>
          <a:xfrm rot="-5400000" flipH="1">
            <a:off x="3266356" y="-1867184"/>
            <a:ext cx="5667396" cy="11114362"/>
            <a:chOff x="872085" y="-1565025"/>
            <a:chExt cx="3255129" cy="6383651"/>
          </a:xfrm>
        </p:grpSpPr>
        <p:sp>
          <p:nvSpPr>
            <p:cNvPr id="1212" name="Google Shape;1212;p11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112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11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11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11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11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11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11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20" name="Google Shape;1220;p112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1" name="Google Shape;1221;p11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2" name="Google Shape;1222;p11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3" name="Google Shape;1223;p112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4" name="Google Shape;1224;p1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5" name="Google Shape;1225;p1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7" name="Google Shape;1227;p113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1228" name="Google Shape;1228;p113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113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113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113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113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113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113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35" name="Google Shape;1235;p113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6" name="Google Shape;1236;p113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7" name="Google Shape;1237;p113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8" name="Google Shape;1238;p113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9" name="Google Shape;1239;p1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0" name="Google Shape;1240;p1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1" name="Google Shape;1241;p1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E6854-400E-4661-91E7-B9A1DFFBC66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08-Nov-24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BD2D7-3BDC-48C6-87BC-3EEC86AA7E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5259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E6854-400E-4661-91E7-B9A1DFFBC66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08-Nov-24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BD2D7-3BDC-48C6-87BC-3EEC86AA7E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6542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E6854-400E-4661-91E7-B9A1DFFBC66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08-Nov-24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BD2D7-3BDC-48C6-87BC-3EEC86AA7E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9160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E6854-400E-4661-91E7-B9A1DFFBC66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08-Nov-24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BD2D7-3BDC-48C6-87BC-3EEC86AA7E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8745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E6854-400E-4661-91E7-B9A1DFFBC66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08-Nov-24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BD2D7-3BDC-48C6-87BC-3EEC86AA7E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0215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E6854-400E-4661-91E7-B9A1DFFBC66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08-Nov-24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BD2D7-3BDC-48C6-87BC-3EEC86AA7E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767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ỉ Tiêu đề" type="titleOnly">
  <p:cSld name="TITLE_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E6854-400E-4661-91E7-B9A1DFFBC66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08-Nov-24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BD2D7-3BDC-48C6-87BC-3EEC86AA7E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7618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E6854-400E-4661-91E7-B9A1DFFBC66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08-Nov-24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BD2D7-3BDC-48C6-87BC-3EEC86AA7E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9283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E6854-400E-4661-91E7-B9A1DFFBC66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08-Nov-24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BD2D7-3BDC-48C6-87BC-3EEC86AA7E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2691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E6854-400E-4661-91E7-B9A1DFFBC66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08-Nov-24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BD2D7-3BDC-48C6-87BC-3EEC86AA7E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2443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E6854-400E-4661-91E7-B9A1DFFBC66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08-Nov-24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BD2D7-3BDC-48C6-87BC-3EEC86AA7E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414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ội dung với Chú thích" type="objTx">
  <p:cSld name="OBJECT_WITH_CAPTION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3" name="Google Shape;83;p5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4" name="Google Shape;84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̉nh với Chú thích" type="picTx">
  <p:cSld name="PICTURE_WITH_CAPTION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5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1" name="Google Shape;91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image" Target="../media/image12.png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6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08" name="Google Shape;108;p3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96" name="Google Shape;396;p3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728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85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71"/>
              <a:buFont typeface="Schoolbell"/>
              <a:buNone/>
              <a:defRPr sz="4271" b="0" i="0" u="none" strike="noStrike" cap="none">
                <a:solidFill>
                  <a:schemeClr val="dk1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9" name="Google Shape;759;p8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2718"/>
              <a:buFont typeface="Arial"/>
              <a:buNone/>
              <a:defRPr sz="271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330"/>
              <a:buFont typeface="Arial"/>
              <a:buNone/>
              <a:defRPr sz="23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None/>
              <a:defRPr sz="194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747"/>
              <a:buFont typeface="Arial"/>
              <a:buNone/>
              <a:defRPr sz="17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747"/>
              <a:buFont typeface="Arial"/>
              <a:buNone/>
              <a:defRPr sz="17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9534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747"/>
              <a:buFont typeface="Arial"/>
              <a:buChar char="•"/>
              <a:defRPr sz="17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9534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747"/>
              <a:buFont typeface="Arial"/>
              <a:buChar char="•"/>
              <a:defRPr sz="17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9534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747"/>
              <a:buFont typeface="Arial"/>
              <a:buChar char="•"/>
              <a:defRPr sz="17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9534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747"/>
              <a:buFont typeface="Arial"/>
              <a:buChar char="•"/>
              <a:defRPr sz="17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144">
          <p15:clr>
            <a:srgbClr val="F26B43"/>
          </p15:clr>
        </p15:guide>
        <p15:guide id="2" orient="horz" pos="144">
          <p15:clr>
            <a:srgbClr val="F26B43"/>
          </p15:clr>
        </p15:guide>
        <p15:guide id="3" pos="6192">
          <p15:clr>
            <a:srgbClr val="F26B43"/>
          </p15:clr>
        </p15:guide>
        <p15:guide id="4" orient="horz" pos="4752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6" name="Google Shape;796;p88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p8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8" name="Google Shape;798;p88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867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867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867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867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867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867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867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867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867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  <p:sldLayoutId id="2147483725" r:id="rId23"/>
    <p:sldLayoutId id="2147483726" r:id="rId24"/>
    <p:sldLayoutId id="2147483727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E6854-400E-4661-91E7-B9A1DFFBC66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08-Nov-24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BD2D7-3BDC-48C6-87BC-3EEC86AA7E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15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1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40.png"/><Relationship Id="rId2" Type="http://schemas.microsoft.com/office/2007/relationships/media" Target="../media/media1.mp3"/><Relationship Id="rId1" Type="http://schemas.openxmlformats.org/officeDocument/2006/relationships/tags" Target="../tags/tag13.xml"/><Relationship Id="rId6" Type="http://schemas.openxmlformats.org/officeDocument/2006/relationships/image" Target="../media/image39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4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40.png"/><Relationship Id="rId2" Type="http://schemas.microsoft.com/office/2007/relationships/media" Target="../media/media2.mp3"/><Relationship Id="rId1" Type="http://schemas.openxmlformats.org/officeDocument/2006/relationships/tags" Target="../tags/tag15.xml"/><Relationship Id="rId6" Type="http://schemas.openxmlformats.org/officeDocument/2006/relationships/image" Target="../media/image41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8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1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7.png"/><Relationship Id="rId12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27.png"/><Relationship Id="rId11" Type="http://schemas.openxmlformats.org/officeDocument/2006/relationships/image" Target="../media/image41.png"/><Relationship Id="rId5" Type="http://schemas.openxmlformats.org/officeDocument/2006/relationships/image" Target="../media/image26.png"/><Relationship Id="rId10" Type="http://schemas.openxmlformats.org/officeDocument/2006/relationships/image" Target="../media/image60.png"/><Relationship Id="rId4" Type="http://schemas.openxmlformats.org/officeDocument/2006/relationships/image" Target="../media/image56.png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microsoft.com/office/2007/relationships/hdphoto" Target="../media/hdphoto5.wdp"/><Relationship Id="rId3" Type="http://schemas.openxmlformats.org/officeDocument/2006/relationships/notesSlide" Target="../notesSlides/notesSlide22.xml"/><Relationship Id="rId7" Type="http://schemas.microsoft.com/office/2007/relationships/hdphoto" Target="../media/hdphoto2.wdp"/><Relationship Id="rId12" Type="http://schemas.openxmlformats.org/officeDocument/2006/relationships/image" Target="../media/image66.png"/><Relationship Id="rId2" Type="http://schemas.openxmlformats.org/officeDocument/2006/relationships/slideLayout" Target="../slideLayouts/slideLayout65.xml"/><Relationship Id="rId1" Type="http://schemas.openxmlformats.org/officeDocument/2006/relationships/tags" Target="../tags/tag23.xml"/><Relationship Id="rId6" Type="http://schemas.openxmlformats.org/officeDocument/2006/relationships/image" Target="../media/image63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65.png"/><Relationship Id="rId4" Type="http://schemas.openxmlformats.org/officeDocument/2006/relationships/image" Target="../media/image62.png"/><Relationship Id="rId9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5.xml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4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5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37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4" name="Google Shape;1254;p2"/>
          <p:cNvPicPr preferRelativeResize="0"/>
          <p:nvPr/>
        </p:nvPicPr>
        <p:blipFill rotWithShape="1">
          <a:blip r:embed="rId4">
            <a:alphaModFix/>
          </a:blip>
          <a:srcRect b="25000"/>
          <a:stretch/>
        </p:blipFill>
        <p:spPr>
          <a:xfrm>
            <a:off x="1" y="0"/>
            <a:ext cx="82332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5" name="Google Shape;1255;p2"/>
          <p:cNvPicPr preferRelativeResize="0"/>
          <p:nvPr/>
        </p:nvPicPr>
        <p:blipFill rotWithShape="1">
          <a:blip r:embed="rId5">
            <a:alphaModFix/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  <a:noFill/>
          <a:ln>
            <a:noFill/>
          </a:ln>
        </p:spPr>
      </p:pic>
      <p:sp>
        <p:nvSpPr>
          <p:cNvPr id="1256" name="Google Shape;1256;p2"/>
          <p:cNvSpPr/>
          <p:nvPr/>
        </p:nvSpPr>
        <p:spPr>
          <a:xfrm>
            <a:off x="3289478" y="2158851"/>
            <a:ext cx="584279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4296"/>
              </a:buClr>
              <a:buSzPts val="6000"/>
              <a:buFont typeface="Verdana"/>
              <a:buNone/>
            </a:pPr>
            <a:r>
              <a:rPr lang="en-US" sz="6600" b="1" i="0" u="none" strike="noStrike" cap="none" dirty="0">
                <a:solidFill>
                  <a:srgbClr val="874296"/>
                </a:solidFill>
                <a:latin typeface="Comic Sans MS" panose="030F0702030302020204" pitchFamily="66" charset="0"/>
                <a:ea typeface="Verdana"/>
                <a:cs typeface="Verdana"/>
                <a:sym typeface="Verdana"/>
              </a:rPr>
              <a:t>My hobbies</a:t>
            </a:r>
            <a:endParaRPr sz="6600" b="1" i="0" u="none" strike="noStrike" cap="none" dirty="0">
              <a:solidFill>
                <a:srgbClr val="874296"/>
              </a:solidFill>
              <a:latin typeface="Comic Sans MS" panose="030F0702030302020204" pitchFamily="66" charset="0"/>
              <a:ea typeface="Verdana"/>
              <a:cs typeface="Verdana"/>
              <a:sym typeface="Verdana"/>
            </a:endParaRPr>
          </a:p>
        </p:txBody>
      </p:sp>
      <p:pic>
        <p:nvPicPr>
          <p:cNvPr id="1257" name="Google Shape;1257;p2"/>
          <p:cNvPicPr preferRelativeResize="0"/>
          <p:nvPr/>
        </p:nvPicPr>
        <p:blipFill rotWithShape="1">
          <a:blip r:embed="rId5">
            <a:alphaModFix/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8" name="Google Shape;1258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1663" y="208466"/>
            <a:ext cx="943195" cy="479871"/>
          </a:xfrm>
          <a:prstGeom prst="rect">
            <a:avLst/>
          </a:prstGeom>
          <a:noFill/>
          <a:ln>
            <a:noFill/>
          </a:ln>
        </p:spPr>
      </p:pic>
      <p:sp>
        <p:nvSpPr>
          <p:cNvPr id="1259" name="Google Shape;1259;p2"/>
          <p:cNvSpPr txBox="1"/>
          <p:nvPr/>
        </p:nvSpPr>
        <p:spPr>
          <a:xfrm>
            <a:off x="521863" y="454811"/>
            <a:ext cx="922164" cy="17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66"/>
              <a:buFont typeface="Arial"/>
              <a:buNone/>
            </a:pPr>
            <a:r>
              <a:rPr lang="en-US" sz="10666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pic>
        <p:nvPicPr>
          <p:cNvPr id="1260" name="Google Shape;126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73847" y="3618921"/>
            <a:ext cx="4274061" cy="1059567"/>
          </a:xfrm>
          <a:prstGeom prst="rect">
            <a:avLst/>
          </a:prstGeom>
          <a:noFill/>
          <a:ln>
            <a:noFill/>
          </a:ln>
        </p:spPr>
      </p:pic>
      <p:sp>
        <p:nvSpPr>
          <p:cNvPr id="1261" name="Google Shape;1261;p2"/>
          <p:cNvSpPr txBox="1"/>
          <p:nvPr/>
        </p:nvSpPr>
        <p:spPr>
          <a:xfrm>
            <a:off x="4705172" y="3618921"/>
            <a:ext cx="3086457" cy="666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33"/>
              <a:buFont typeface="Comic Sans MS"/>
              <a:buNone/>
            </a:pPr>
            <a:r>
              <a:rPr lang="en-US" sz="3733" b="1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</a:t>
            </a:r>
            <a:r>
              <a:rPr lang="en-US" sz="3733" b="1" dirty="0"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endParaRPr dirty="0"/>
          </a:p>
        </p:txBody>
      </p:sp>
      <p:sp>
        <p:nvSpPr>
          <p:cNvPr id="1262" name="Google Shape;1262;p2"/>
          <p:cNvSpPr txBox="1"/>
          <p:nvPr/>
        </p:nvSpPr>
        <p:spPr>
          <a:xfrm>
            <a:off x="4516040" y="4551713"/>
            <a:ext cx="346471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Verdana"/>
              <a:buNone/>
            </a:pPr>
            <a:r>
              <a:rPr lang="en-US" sz="3600" b="0" i="0" u="none" strike="noStrike" cap="none" dirty="0">
                <a:solidFill>
                  <a:srgbClr val="FF0000"/>
                </a:solidFill>
                <a:latin typeface="Comic Sans MS" panose="030F0702030302020204" pitchFamily="66" charset="0"/>
                <a:ea typeface="Verdana"/>
                <a:cs typeface="Verdana"/>
                <a:sym typeface="Verdana"/>
              </a:rPr>
              <a:t>Period 3</a:t>
            </a:r>
            <a:endParaRPr sz="3600" b="0" i="0" u="none" strike="noStrike" cap="none" dirty="0">
              <a:solidFill>
                <a:srgbClr val="FF0000"/>
              </a:solidFill>
              <a:latin typeface="Comic Sans MS" panose="030F0702030302020204" pitchFamily="66" charset="0"/>
              <a:ea typeface="Verdana"/>
              <a:cs typeface="Verdana"/>
              <a:sym typeface="Verdana"/>
            </a:endParaRPr>
          </a:p>
        </p:txBody>
      </p:sp>
      <p:pic>
        <p:nvPicPr>
          <p:cNvPr id="1263" name="Google Shape;1263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1663" y="5091848"/>
            <a:ext cx="1790950" cy="144800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4" name="Google Shape;1264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22774" y="1701308"/>
            <a:ext cx="1771897" cy="14670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5" name="Google Shape;1265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568348" y="1001696"/>
            <a:ext cx="1819529" cy="14670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6" name="Google Shape;1266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606453" y="4052006"/>
            <a:ext cx="1781424" cy="147658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5" name="Google Shape;927;p48"/>
          <p:cNvSpPr txBox="1">
            <a:spLocks/>
          </p:cNvSpPr>
          <p:nvPr/>
        </p:nvSpPr>
        <p:spPr>
          <a:xfrm>
            <a:off x="2075078" y="215931"/>
            <a:ext cx="8485632" cy="15179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i="1" smtClean="0">
                <a:solidFill>
                  <a:schemeClr val="tx1"/>
                </a:solidFill>
              </a:rPr>
              <a:t>Quang Trung Primary School</a:t>
            </a:r>
            <a:endParaRPr lang="en-US" sz="2400" i="1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3480379" y="5528587"/>
            <a:ext cx="5675029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800" smtClean="0">
                <a:solidFill>
                  <a:srgbClr val="F9A128"/>
                </a:solidFill>
                <a:latin typeface="Comic Sans MS" panose="030F0702030302020204" pitchFamily="66" charset="0"/>
                <a:ea typeface="+mn-ea"/>
              </a:rPr>
              <a:t>Teacher: Duong Thi Bich Ngoc</a:t>
            </a:r>
            <a:endParaRPr lang="en-US" sz="2800" dirty="0">
              <a:solidFill>
                <a:srgbClr val="F9A128"/>
              </a:solidFill>
              <a:latin typeface="Comic Sans MS" panose="030F0702030302020204" pitchFamily="66" charset="0"/>
              <a:ea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6" name="Google Shape;140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407" name="Google Shape;1407;p13"/>
          <p:cNvSpPr txBox="1"/>
          <p:nvPr/>
        </p:nvSpPr>
        <p:spPr>
          <a:xfrm>
            <a:off x="2173496" y="-3172434"/>
            <a:ext cx="7531497" cy="6934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r>
              <a:rPr lang="en-US" sz="9600" b="0" i="0" u="none" strike="noStrike" cap="none" dirty="0">
                <a:solidFill>
                  <a:srgbClr val="FF0000"/>
                </a:solidFill>
                <a:latin typeface="Fredoka One" panose="020B0604020202020204" charset="0"/>
                <a:ea typeface="Fredoka One"/>
                <a:cs typeface="Fredoka One"/>
                <a:sym typeface="Fredoka One"/>
              </a:rPr>
              <a:t/>
            </a:r>
            <a:br>
              <a:rPr lang="en-US" sz="9600" b="0" i="0" u="none" strike="noStrike" cap="none" dirty="0">
                <a:solidFill>
                  <a:srgbClr val="FF0000"/>
                </a:solidFill>
                <a:latin typeface="Fredoka One" panose="020B0604020202020204" charset="0"/>
                <a:ea typeface="Fredoka One"/>
                <a:cs typeface="Fredoka One"/>
                <a:sym typeface="Fredoka One"/>
              </a:rPr>
            </a:br>
            <a:r>
              <a:rPr lang="en-US" sz="9600" b="0" i="0" u="none" strike="noStrike" cap="none" dirty="0">
                <a:solidFill>
                  <a:srgbClr val="FF0000"/>
                </a:solidFill>
                <a:latin typeface="Fredoka One" panose="020B0604020202020204" charset="0"/>
                <a:ea typeface="Fredoka One"/>
                <a:cs typeface="Fredoka One"/>
                <a:sym typeface="Fredoka One"/>
              </a:rPr>
              <a:t/>
            </a:r>
            <a:br>
              <a:rPr lang="en-US" sz="9600" b="0" i="0" u="none" strike="noStrike" cap="none" dirty="0">
                <a:solidFill>
                  <a:srgbClr val="FF0000"/>
                </a:solidFill>
                <a:latin typeface="Fredoka One" panose="020B0604020202020204" charset="0"/>
                <a:ea typeface="Fredoka One"/>
                <a:cs typeface="Fredoka One"/>
                <a:sym typeface="Fredoka One"/>
              </a:rPr>
            </a:br>
            <a:r>
              <a:rPr lang="en-US" sz="9600" b="0" i="0" u="none" strike="noStrike" cap="none" dirty="0">
                <a:solidFill>
                  <a:srgbClr val="FF0000"/>
                </a:solidFill>
                <a:latin typeface="Fredoka One" panose="020B0604020202020204" charset="0"/>
                <a:ea typeface="Schoolbell"/>
                <a:cs typeface="Schoolbell"/>
                <a:sym typeface="Schoolbell"/>
              </a:rPr>
              <a:t>2</a:t>
            </a:r>
            <a:br>
              <a:rPr lang="en-US" sz="9600" b="0" i="0" u="none" strike="noStrike" cap="none" dirty="0">
                <a:solidFill>
                  <a:srgbClr val="FF0000"/>
                </a:solidFill>
                <a:latin typeface="Fredoka One" panose="020B0604020202020204" charset="0"/>
                <a:ea typeface="Schoolbell"/>
                <a:cs typeface="Schoolbell"/>
                <a:sym typeface="Schoolbell"/>
              </a:rPr>
            </a:br>
            <a:r>
              <a:rPr lang="en-US" sz="9600" b="1" i="0" u="none" strike="noStrike" cap="none" dirty="0">
                <a:solidFill>
                  <a:schemeClr val="tx1"/>
                </a:solidFill>
                <a:latin typeface="Fredoka One" panose="020B0604020202020204" charset="0"/>
                <a:ea typeface="Bilbo"/>
                <a:cs typeface="Bilbo"/>
                <a:sym typeface="Bilbo"/>
              </a:rPr>
              <a:t>Look, listen and repeat.</a:t>
            </a:r>
            <a:endParaRPr sz="9600" b="1" i="0" u="none" strike="noStrike" cap="none" dirty="0">
              <a:solidFill>
                <a:schemeClr val="tx1"/>
              </a:solidFill>
              <a:latin typeface="Fredoka One" panose="020B0604020202020204" charset="0"/>
              <a:ea typeface="Bilbo"/>
              <a:cs typeface="Bilbo"/>
              <a:sym typeface="Bilbo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" name="Google Shape;1413;p14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4">
            <a:alphaModFix/>
          </a:blip>
          <a:srcRect t="592" r="671"/>
          <a:stretch/>
        </p:blipFill>
        <p:spPr>
          <a:xfrm>
            <a:off x="410574" y="1527716"/>
            <a:ext cx="11264754" cy="4124939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9" name="Google Shape;1419;p15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6">
            <a:alphaModFix/>
          </a:blip>
          <a:srcRect r="418"/>
          <a:stretch/>
        </p:blipFill>
        <p:spPr>
          <a:xfrm>
            <a:off x="391566" y="1504949"/>
            <a:ext cx="11242874" cy="413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rack 4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78967" y="158836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5" name="Google Shape;142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426" name="Google Shape;1426;p16"/>
          <p:cNvSpPr txBox="1"/>
          <p:nvPr/>
        </p:nvSpPr>
        <p:spPr>
          <a:xfrm>
            <a:off x="2068992" y="-3164832"/>
            <a:ext cx="7531497" cy="563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r>
              <a:rPr lang="en-US" sz="9600" b="0" i="0" u="none" strike="noStrike" cap="none" dirty="0">
                <a:solidFill>
                  <a:srgbClr val="FF0000"/>
                </a:solidFill>
                <a:latin typeface="Fredoka One" panose="020B0604020202020204" charset="0"/>
                <a:ea typeface="Fredoka One"/>
                <a:cs typeface="Fredoka One"/>
                <a:sym typeface="Fredoka One"/>
              </a:rPr>
              <a:t/>
            </a:r>
            <a:br>
              <a:rPr lang="en-US" sz="9600" b="0" i="0" u="none" strike="noStrike" cap="none" dirty="0">
                <a:solidFill>
                  <a:srgbClr val="FF0000"/>
                </a:solidFill>
                <a:latin typeface="Fredoka One" panose="020B0604020202020204" charset="0"/>
                <a:ea typeface="Fredoka One"/>
                <a:cs typeface="Fredoka One"/>
                <a:sym typeface="Fredoka One"/>
              </a:rPr>
            </a:br>
            <a:r>
              <a:rPr lang="en-US" sz="9600" b="0" i="0" u="none" strike="noStrike" cap="none" dirty="0">
                <a:solidFill>
                  <a:srgbClr val="FF0000"/>
                </a:solidFill>
                <a:latin typeface="Fredoka One" panose="020B0604020202020204" charset="0"/>
                <a:ea typeface="Fredoka One"/>
                <a:cs typeface="Fredoka One"/>
                <a:sym typeface="Fredoka One"/>
              </a:rPr>
              <a:t/>
            </a:r>
            <a:br>
              <a:rPr lang="en-US" sz="9600" b="0" i="0" u="none" strike="noStrike" cap="none" dirty="0">
                <a:solidFill>
                  <a:srgbClr val="FF0000"/>
                </a:solidFill>
                <a:latin typeface="Fredoka One" panose="020B0604020202020204" charset="0"/>
                <a:ea typeface="Fredoka One"/>
                <a:cs typeface="Fredoka One"/>
                <a:sym typeface="Fredoka One"/>
              </a:rPr>
            </a:br>
            <a:r>
              <a:rPr lang="en-US" sz="9600" b="0" i="0" u="none" strike="noStrike" cap="none" dirty="0">
                <a:solidFill>
                  <a:srgbClr val="FF0000"/>
                </a:solidFill>
                <a:latin typeface="Fredoka One" panose="020B0604020202020204" charset="0"/>
                <a:ea typeface="Schoolbell"/>
                <a:cs typeface="Schoolbell"/>
                <a:sym typeface="Schoolbell"/>
              </a:rPr>
              <a:t>3</a:t>
            </a:r>
            <a:br>
              <a:rPr lang="en-US" sz="9600" b="0" i="0" u="none" strike="noStrike" cap="none" dirty="0">
                <a:solidFill>
                  <a:srgbClr val="FF0000"/>
                </a:solidFill>
                <a:latin typeface="Fredoka One" panose="020B0604020202020204" charset="0"/>
                <a:ea typeface="Schoolbell"/>
                <a:cs typeface="Schoolbell"/>
                <a:sym typeface="Schoolbell"/>
              </a:rPr>
            </a:br>
            <a:r>
              <a:rPr lang="en-US" sz="9600" b="1" i="0" u="none" strike="noStrike" cap="none" dirty="0">
                <a:solidFill>
                  <a:schemeClr val="tx1"/>
                </a:solidFill>
                <a:latin typeface="Fredoka One" panose="020B0604020202020204" charset="0"/>
                <a:ea typeface="Bilbo"/>
                <a:cs typeface="Bilbo"/>
                <a:sym typeface="Bilbo"/>
              </a:rPr>
              <a:t>Listen, point and say.</a:t>
            </a:r>
            <a:endParaRPr sz="9600" b="1" i="0" u="none" strike="noStrike" cap="none" dirty="0">
              <a:solidFill>
                <a:schemeClr val="tx1"/>
              </a:solidFill>
              <a:latin typeface="Fredoka One" panose="020B0604020202020204" charset="0"/>
              <a:ea typeface="Bilbo"/>
              <a:cs typeface="Bilbo"/>
              <a:sym typeface="Bilbo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2" name="Google Shape;1432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7492" y="780586"/>
            <a:ext cx="10857015" cy="504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rack 4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70089" y="85151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39" name="Google Shape;1439;p18"/>
          <p:cNvCxnSpPr/>
          <p:nvPr/>
        </p:nvCxnSpPr>
        <p:spPr>
          <a:xfrm>
            <a:off x="3210079" y="1573887"/>
            <a:ext cx="0" cy="3710227"/>
          </a:xfrm>
          <a:prstGeom prst="straightConnector1">
            <a:avLst/>
          </a:prstGeom>
          <a:noFill/>
          <a:ln w="190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40" name="Google Shape;1440;p18"/>
          <p:cNvCxnSpPr/>
          <p:nvPr/>
        </p:nvCxnSpPr>
        <p:spPr>
          <a:xfrm>
            <a:off x="6072595" y="1573887"/>
            <a:ext cx="0" cy="3710227"/>
          </a:xfrm>
          <a:prstGeom prst="straightConnector1">
            <a:avLst/>
          </a:prstGeom>
          <a:noFill/>
          <a:ln w="190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41" name="Google Shape;1441;p18"/>
          <p:cNvCxnSpPr/>
          <p:nvPr/>
        </p:nvCxnSpPr>
        <p:spPr>
          <a:xfrm>
            <a:off x="8956620" y="1573887"/>
            <a:ext cx="0" cy="3710227"/>
          </a:xfrm>
          <a:prstGeom prst="straightConnector1">
            <a:avLst/>
          </a:prstGeom>
          <a:noFill/>
          <a:ln w="190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42" name="Google Shape;1442;p18"/>
          <p:cNvSpPr txBox="1"/>
          <p:nvPr/>
        </p:nvSpPr>
        <p:spPr>
          <a:xfrm>
            <a:off x="1102822" y="5643694"/>
            <a:ext cx="23012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walking</a:t>
            </a:r>
            <a:endParaRPr/>
          </a:p>
        </p:txBody>
      </p:sp>
      <p:sp>
        <p:nvSpPr>
          <p:cNvPr id="1443" name="Google Shape;1443;p18"/>
          <p:cNvSpPr txBox="1"/>
          <p:nvPr/>
        </p:nvSpPr>
        <p:spPr>
          <a:xfrm>
            <a:off x="3818108" y="5644201"/>
            <a:ext cx="23012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cooking</a:t>
            </a:r>
            <a:endParaRPr/>
          </a:p>
        </p:txBody>
      </p:sp>
      <p:sp>
        <p:nvSpPr>
          <p:cNvPr id="1444" name="Google Shape;1444;p18"/>
          <p:cNvSpPr txBox="1"/>
          <p:nvPr/>
        </p:nvSpPr>
        <p:spPr>
          <a:xfrm>
            <a:off x="6649772" y="5643694"/>
            <a:ext cx="23012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painting</a:t>
            </a:r>
            <a:endParaRPr/>
          </a:p>
        </p:txBody>
      </p:sp>
      <p:sp>
        <p:nvSpPr>
          <p:cNvPr id="1445" name="Google Shape;1445;p18"/>
          <p:cNvSpPr txBox="1"/>
          <p:nvPr/>
        </p:nvSpPr>
        <p:spPr>
          <a:xfrm>
            <a:off x="9454830" y="5658640"/>
            <a:ext cx="23012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running</a:t>
            </a:r>
            <a:endParaRPr/>
          </a:p>
        </p:txBody>
      </p:sp>
      <p:pic>
        <p:nvPicPr>
          <p:cNvPr id="1446" name="Google Shape;1446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9229312" y="1954479"/>
            <a:ext cx="2526758" cy="3136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7" name="Google Shape;1447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82457" y="2123609"/>
            <a:ext cx="2264302" cy="2797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8" name="Google Shape;1448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89218" y="2073182"/>
            <a:ext cx="2104238" cy="289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9" name="Google Shape;1449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4407" y="2026659"/>
            <a:ext cx="2175811" cy="29917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p19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6" name="Google Shape;1456;p19" descr="Teacher is Teaching in Classroom clipart - Clipart World"/>
          <p:cNvPicPr preferRelativeResize="0"/>
          <p:nvPr/>
        </p:nvPicPr>
        <p:blipFill rotWithShape="1">
          <a:blip r:embed="rId4">
            <a:alphaModFix/>
          </a:blip>
          <a:srcRect t="196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1457" name="Google Shape;1457;p19"/>
          <p:cNvSpPr/>
          <p:nvPr/>
        </p:nvSpPr>
        <p:spPr>
          <a:xfrm>
            <a:off x="2280976" y="113937"/>
            <a:ext cx="1347215" cy="9296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8" name="Google Shape;1458;p19"/>
          <p:cNvSpPr/>
          <p:nvPr/>
        </p:nvSpPr>
        <p:spPr>
          <a:xfrm>
            <a:off x="3908815" y="113937"/>
            <a:ext cx="1347215" cy="9296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9" name="Google Shape;1459;p19"/>
          <p:cNvSpPr/>
          <p:nvPr/>
        </p:nvSpPr>
        <p:spPr>
          <a:xfrm>
            <a:off x="5536654" y="91328"/>
            <a:ext cx="1347215" cy="9296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0" name="Google Shape;1460;p19"/>
          <p:cNvSpPr/>
          <p:nvPr/>
        </p:nvSpPr>
        <p:spPr>
          <a:xfrm>
            <a:off x="7085108" y="83705"/>
            <a:ext cx="1347215" cy="9296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1" name="Google Shape;1461;p19"/>
          <p:cNvSpPr/>
          <p:nvPr/>
        </p:nvSpPr>
        <p:spPr>
          <a:xfrm>
            <a:off x="9234422" y="36199"/>
            <a:ext cx="2024128" cy="1316351"/>
          </a:xfrm>
          <a:prstGeom prst="wedgeEllipseCallout">
            <a:avLst>
              <a:gd name="adj1" fmla="val -48833"/>
              <a:gd name="adj2" fmla="val 24534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What’s your hobby?</a:t>
            </a:r>
            <a:endParaRPr/>
          </a:p>
        </p:txBody>
      </p:sp>
      <p:pic>
        <p:nvPicPr>
          <p:cNvPr id="1462" name="Google Shape;1462;p19" descr="Ảnh có chứa đồ chơi, đồ họa véc-tơ&#10;&#10;Mô tả được tạo tự độ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89225" y="113937"/>
            <a:ext cx="945892" cy="945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3" name="Google Shape;1463;p19" descr="Ảnh có chứa đồ chơi, búp bê, nữ&#10;&#10;Mô tả được tạo tự độ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61748" y="144169"/>
            <a:ext cx="641349" cy="899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4" name="Google Shape;1464;p19" descr="Ảnh có chứa văn bản&#10;&#10;Mô tả được tạo tự độ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90490" y="125700"/>
            <a:ext cx="756564" cy="887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5" name="Google Shape;1465;p19" descr="Ảnh có chứa đồ chơi&#10;&#10;Mô tả được tạo tự độ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68085" y="67778"/>
            <a:ext cx="835071" cy="961508"/>
          </a:xfrm>
          <a:prstGeom prst="rect">
            <a:avLst/>
          </a:prstGeom>
          <a:noFill/>
          <a:ln>
            <a:noFill/>
          </a:ln>
        </p:spPr>
      </p:pic>
      <p:sp>
        <p:nvSpPr>
          <p:cNvPr id="1466" name="Google Shape;1466;p19"/>
          <p:cNvSpPr txBox="1"/>
          <p:nvPr/>
        </p:nvSpPr>
        <p:spPr>
          <a:xfrm>
            <a:off x="3934486" y="1121328"/>
            <a:ext cx="134721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walking</a:t>
            </a:r>
            <a:endParaRPr/>
          </a:p>
        </p:txBody>
      </p:sp>
      <p:sp>
        <p:nvSpPr>
          <p:cNvPr id="1467" name="Google Shape;1467;p19"/>
          <p:cNvSpPr txBox="1"/>
          <p:nvPr/>
        </p:nvSpPr>
        <p:spPr>
          <a:xfrm>
            <a:off x="5588757" y="1121328"/>
            <a:ext cx="13215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cooking</a:t>
            </a:r>
            <a:endParaRPr/>
          </a:p>
        </p:txBody>
      </p:sp>
      <p:sp>
        <p:nvSpPr>
          <p:cNvPr id="1468" name="Google Shape;1468;p19"/>
          <p:cNvSpPr txBox="1"/>
          <p:nvPr/>
        </p:nvSpPr>
        <p:spPr>
          <a:xfrm>
            <a:off x="7085108" y="1111709"/>
            <a:ext cx="155338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painting</a:t>
            </a:r>
            <a:endParaRPr/>
          </a:p>
        </p:txBody>
      </p:sp>
      <p:sp>
        <p:nvSpPr>
          <p:cNvPr id="1469" name="Google Shape;1469;p19"/>
          <p:cNvSpPr txBox="1"/>
          <p:nvPr/>
        </p:nvSpPr>
        <p:spPr>
          <a:xfrm>
            <a:off x="2366850" y="1121328"/>
            <a:ext cx="137661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running</a:t>
            </a:r>
            <a:endParaRPr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" name="Google Shape;1474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5" name="Google Shape;1475;p20"/>
          <p:cNvSpPr txBox="1"/>
          <p:nvPr/>
        </p:nvSpPr>
        <p:spPr>
          <a:xfrm>
            <a:off x="2406423" y="-2274517"/>
            <a:ext cx="7531497" cy="5527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r>
              <a:rPr lang="en-US" sz="9600" b="0" i="0" u="none" strike="noStrike" cap="none" dirty="0">
                <a:solidFill>
                  <a:srgbClr val="FF0000"/>
                </a:solidFill>
                <a:latin typeface="Fredoka One" panose="020B0604020202020204" charset="0"/>
                <a:ea typeface="Fredoka One"/>
                <a:cs typeface="Fredoka One"/>
                <a:sym typeface="Fredoka One"/>
              </a:rPr>
              <a:t/>
            </a:r>
            <a:br>
              <a:rPr lang="en-US" sz="9600" b="0" i="0" u="none" strike="noStrike" cap="none" dirty="0">
                <a:solidFill>
                  <a:srgbClr val="FF0000"/>
                </a:solidFill>
                <a:latin typeface="Fredoka One" panose="020B0604020202020204" charset="0"/>
                <a:ea typeface="Fredoka One"/>
                <a:cs typeface="Fredoka One"/>
                <a:sym typeface="Fredoka One"/>
              </a:rPr>
            </a:br>
            <a:r>
              <a:rPr lang="en-US" sz="9600" b="0" i="0" u="none" strike="noStrike" cap="none" dirty="0">
                <a:solidFill>
                  <a:srgbClr val="FF0000"/>
                </a:solidFill>
                <a:latin typeface="Fredoka One" panose="020B0604020202020204" charset="0"/>
                <a:ea typeface="Fredoka One"/>
                <a:cs typeface="Fredoka One"/>
                <a:sym typeface="Fredoka One"/>
              </a:rPr>
              <a:t/>
            </a:r>
            <a:br>
              <a:rPr lang="en-US" sz="9600" b="0" i="0" u="none" strike="noStrike" cap="none" dirty="0">
                <a:solidFill>
                  <a:srgbClr val="FF0000"/>
                </a:solidFill>
                <a:latin typeface="Fredoka One" panose="020B0604020202020204" charset="0"/>
                <a:ea typeface="Fredoka One"/>
                <a:cs typeface="Fredoka One"/>
                <a:sym typeface="Fredoka One"/>
              </a:rPr>
            </a:br>
            <a:r>
              <a:rPr lang="en-US" sz="9600" b="0" i="0" u="none" strike="noStrike" cap="none" dirty="0">
                <a:solidFill>
                  <a:srgbClr val="FF0000"/>
                </a:solidFill>
                <a:latin typeface="Fredoka One" panose="020B0604020202020204" charset="0"/>
                <a:ea typeface="Schoolbell"/>
                <a:cs typeface="Schoolbell"/>
                <a:sym typeface="Schoolbell"/>
              </a:rPr>
              <a:t>4</a:t>
            </a:r>
            <a:br>
              <a:rPr lang="en-US" sz="9600" b="0" i="0" u="none" strike="noStrike" cap="none" dirty="0">
                <a:solidFill>
                  <a:srgbClr val="FF0000"/>
                </a:solidFill>
                <a:latin typeface="Fredoka One" panose="020B0604020202020204" charset="0"/>
                <a:ea typeface="Schoolbell"/>
                <a:cs typeface="Schoolbell"/>
                <a:sym typeface="Schoolbell"/>
              </a:rPr>
            </a:br>
            <a:r>
              <a:rPr lang="en-US" sz="9600" b="1" i="0" u="none" strike="noStrike" cap="none" dirty="0">
                <a:solidFill>
                  <a:schemeClr val="tx1"/>
                </a:solidFill>
                <a:latin typeface="Fredoka One" panose="020B0604020202020204" charset="0"/>
                <a:ea typeface="Bilbo"/>
                <a:cs typeface="Bilbo"/>
                <a:sym typeface="Bilbo"/>
              </a:rPr>
              <a:t>Let’s talk.</a:t>
            </a:r>
            <a:endParaRPr sz="9600" b="1" i="0" u="none" strike="noStrike" cap="none" dirty="0">
              <a:solidFill>
                <a:schemeClr val="tx1"/>
              </a:solidFill>
              <a:latin typeface="Fredoka One" panose="020B0604020202020204" charset="0"/>
              <a:ea typeface="Bilbo"/>
              <a:cs typeface="Bilbo"/>
              <a:sym typeface="Bilbo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1" name="Google Shape;1481;p21"/>
          <p:cNvPicPr preferRelativeResize="0"/>
          <p:nvPr/>
        </p:nvPicPr>
        <p:blipFill rotWithShape="1">
          <a:blip r:embed="rId4">
            <a:alphaModFix/>
          </a:blip>
          <a:srcRect l="4414" t="13824" r="1896" b="1227"/>
          <a:stretch/>
        </p:blipFill>
        <p:spPr>
          <a:xfrm>
            <a:off x="1360447" y="807800"/>
            <a:ext cx="9941539" cy="468975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p22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8" name="Google Shape;1488;p22" descr="21,725 Classroom Background Illustrations &amp;amp; Clip Art - iStock"/>
          <p:cNvPicPr preferRelativeResize="0"/>
          <p:nvPr/>
        </p:nvPicPr>
        <p:blipFill rotWithShape="1">
          <a:blip r:embed="rId4">
            <a:alphaModFix/>
          </a:blip>
          <a:srcRect l="7487" r="3607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1489" name="Google Shape;1489;p22"/>
          <p:cNvSpPr/>
          <p:nvPr/>
        </p:nvSpPr>
        <p:spPr>
          <a:xfrm>
            <a:off x="6646985" y="385449"/>
            <a:ext cx="5543491" cy="2217074"/>
          </a:xfrm>
          <a:prstGeom prst="wedgeEllipseCallout">
            <a:avLst>
              <a:gd name="adj1" fmla="val -30296"/>
              <a:gd name="adj2" fmla="val 73689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What’s your hobby?</a:t>
            </a:r>
            <a:endParaRPr/>
          </a:p>
        </p:txBody>
      </p:sp>
      <p:sp>
        <p:nvSpPr>
          <p:cNvPr id="1490" name="Google Shape;1490;p22"/>
          <p:cNvSpPr/>
          <p:nvPr/>
        </p:nvSpPr>
        <p:spPr>
          <a:xfrm>
            <a:off x="1969477" y="842650"/>
            <a:ext cx="3737553" cy="1058218"/>
          </a:xfrm>
          <a:prstGeom prst="wedgeEllipseCallout">
            <a:avLst>
              <a:gd name="adj1" fmla="val 20045"/>
              <a:gd name="adj2" fmla="val 93566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like ____.</a:t>
            </a:r>
            <a:endParaRPr/>
          </a:p>
        </p:txBody>
      </p:sp>
      <p:sp>
        <p:nvSpPr>
          <p:cNvPr id="1491" name="Google Shape;1491;p22"/>
          <p:cNvSpPr/>
          <p:nvPr/>
        </p:nvSpPr>
        <p:spPr>
          <a:xfrm>
            <a:off x="2522338" y="1902149"/>
            <a:ext cx="1968499" cy="1087751"/>
          </a:xfrm>
          <a:prstGeom prst="wedgeEllipseCallout">
            <a:avLst>
              <a:gd name="adj1" fmla="val 38110"/>
              <a:gd name="adj2" fmla="val 62042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endParaRPr sz="3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2" name="Google Shape;1492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6000" y="3739261"/>
            <a:ext cx="304800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3" name="Google Shape;1493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4029457" y="3498457"/>
            <a:ext cx="1893289" cy="3358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4" name="Google Shape;1494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72388" y="2079587"/>
            <a:ext cx="1068398" cy="7187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3"/>
          <p:cNvSpPr txBox="1">
            <a:spLocks noGrp="1"/>
          </p:cNvSpPr>
          <p:nvPr>
            <p:ph type="title"/>
          </p:nvPr>
        </p:nvSpPr>
        <p:spPr>
          <a:xfrm>
            <a:off x="4366953" y="2047200"/>
            <a:ext cx="3325091" cy="1298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5888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4500"/>
              <a:t>Content</a:t>
            </a:r>
            <a:endParaRPr/>
          </a:p>
        </p:txBody>
      </p:sp>
      <p:sp>
        <p:nvSpPr>
          <p:cNvPr id="1272" name="Google Shape;1272;p3"/>
          <p:cNvSpPr txBox="1">
            <a:spLocks noGrp="1"/>
          </p:cNvSpPr>
          <p:nvPr>
            <p:ph type="body" idx="1"/>
          </p:nvPr>
        </p:nvSpPr>
        <p:spPr>
          <a:xfrm rot="462530">
            <a:off x="620890" y="1091299"/>
            <a:ext cx="2116975" cy="531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3000"/>
              <a:t>1</a:t>
            </a:r>
            <a:endParaRPr/>
          </a:p>
        </p:txBody>
      </p:sp>
      <p:sp>
        <p:nvSpPr>
          <p:cNvPr id="1273" name="Google Shape;1273;p3"/>
          <p:cNvSpPr txBox="1">
            <a:spLocks noGrp="1"/>
          </p:cNvSpPr>
          <p:nvPr>
            <p:ph type="body" idx="2"/>
          </p:nvPr>
        </p:nvSpPr>
        <p:spPr>
          <a:xfrm rot="-523743">
            <a:off x="938410" y="4510091"/>
            <a:ext cx="2116975" cy="549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7657"/>
              <a:buChar char="●"/>
            </a:pPr>
            <a:r>
              <a:rPr lang="en-US" sz="3000"/>
              <a:t>2</a:t>
            </a:r>
            <a:endParaRPr/>
          </a:p>
        </p:txBody>
      </p:sp>
      <p:sp>
        <p:nvSpPr>
          <p:cNvPr id="1274" name="Google Shape;1274;p3"/>
          <p:cNvSpPr txBox="1">
            <a:spLocks noGrp="1"/>
          </p:cNvSpPr>
          <p:nvPr>
            <p:ph type="body" idx="3"/>
          </p:nvPr>
        </p:nvSpPr>
        <p:spPr>
          <a:xfrm>
            <a:off x="4837546" y="4884525"/>
            <a:ext cx="2493818" cy="561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3000"/>
              <a:t>3</a:t>
            </a:r>
            <a:endParaRPr/>
          </a:p>
        </p:txBody>
      </p:sp>
      <p:sp>
        <p:nvSpPr>
          <p:cNvPr id="1275" name="Google Shape;1275;p3"/>
          <p:cNvSpPr txBox="1">
            <a:spLocks noGrp="1"/>
          </p:cNvSpPr>
          <p:nvPr>
            <p:ph type="body" idx="4"/>
          </p:nvPr>
        </p:nvSpPr>
        <p:spPr>
          <a:xfrm rot="-734591">
            <a:off x="8857696" y="4221461"/>
            <a:ext cx="1706880" cy="487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3000"/>
              <a:t>4</a:t>
            </a:r>
            <a:endParaRPr/>
          </a:p>
        </p:txBody>
      </p:sp>
      <p:sp>
        <p:nvSpPr>
          <p:cNvPr id="1276" name="Google Shape;1276;p3"/>
          <p:cNvSpPr txBox="1">
            <a:spLocks noGrp="1"/>
          </p:cNvSpPr>
          <p:nvPr>
            <p:ph type="body" idx="5"/>
          </p:nvPr>
        </p:nvSpPr>
        <p:spPr>
          <a:xfrm rot="-175648">
            <a:off x="9371223" y="1078189"/>
            <a:ext cx="2116975" cy="571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7657"/>
              <a:buChar char="●"/>
            </a:pPr>
            <a:r>
              <a:rPr lang="en-US" sz="3000"/>
              <a:t>5</a:t>
            </a:r>
            <a:endParaRPr/>
          </a:p>
        </p:txBody>
      </p:sp>
      <p:sp>
        <p:nvSpPr>
          <p:cNvPr id="1277" name="Google Shape;1277;p3"/>
          <p:cNvSpPr txBox="1">
            <a:spLocks noGrp="1"/>
          </p:cNvSpPr>
          <p:nvPr>
            <p:ph type="body" idx="6"/>
          </p:nvPr>
        </p:nvSpPr>
        <p:spPr>
          <a:xfrm rot="435466">
            <a:off x="377213" y="1899857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>
                <a:solidFill>
                  <a:srgbClr val="FF0000"/>
                </a:solidFill>
              </a:rPr>
              <a:t>Warm-up</a:t>
            </a:r>
            <a:endParaRPr/>
          </a:p>
        </p:txBody>
      </p:sp>
      <p:sp>
        <p:nvSpPr>
          <p:cNvPr id="1278" name="Google Shape;1278;p3"/>
          <p:cNvSpPr txBox="1">
            <a:spLocks noGrp="1"/>
          </p:cNvSpPr>
          <p:nvPr>
            <p:ph type="body" idx="7"/>
          </p:nvPr>
        </p:nvSpPr>
        <p:spPr>
          <a:xfrm rot="-585108">
            <a:off x="1152698" y="5220148"/>
            <a:ext cx="2050473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>
                <a:solidFill>
                  <a:srgbClr val="FF0000"/>
                </a:solidFill>
              </a:rPr>
              <a:t>Look, listen and repeat.</a:t>
            </a:r>
            <a:endParaRPr/>
          </a:p>
        </p:txBody>
      </p:sp>
      <p:sp>
        <p:nvSpPr>
          <p:cNvPr id="1279" name="Google Shape;1279;p3"/>
          <p:cNvSpPr txBox="1">
            <a:spLocks noGrp="1"/>
          </p:cNvSpPr>
          <p:nvPr>
            <p:ph type="body" idx="8"/>
          </p:nvPr>
        </p:nvSpPr>
        <p:spPr>
          <a:xfrm>
            <a:off x="4898967" y="559935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>
                <a:solidFill>
                  <a:srgbClr val="FF0000"/>
                </a:solidFill>
              </a:rPr>
              <a:t>Listen, point and say.</a:t>
            </a:r>
            <a:endParaRPr/>
          </a:p>
        </p:txBody>
      </p:sp>
      <p:sp>
        <p:nvSpPr>
          <p:cNvPr id="1280" name="Google Shape;1280;p3"/>
          <p:cNvSpPr txBox="1">
            <a:spLocks noGrp="1"/>
          </p:cNvSpPr>
          <p:nvPr>
            <p:ph type="body" idx="9"/>
          </p:nvPr>
        </p:nvSpPr>
        <p:spPr>
          <a:xfrm rot="-665740">
            <a:off x="8871758" y="4836672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>
                <a:solidFill>
                  <a:srgbClr val="FF0000"/>
                </a:solidFill>
              </a:rPr>
              <a:t>Let’s talk.</a:t>
            </a:r>
            <a:endParaRPr/>
          </a:p>
        </p:txBody>
      </p:sp>
      <p:sp>
        <p:nvSpPr>
          <p:cNvPr id="1281" name="Google Shape;1281;p3"/>
          <p:cNvSpPr txBox="1">
            <a:spLocks noGrp="1"/>
          </p:cNvSpPr>
          <p:nvPr>
            <p:ph type="body" idx="13"/>
          </p:nvPr>
        </p:nvSpPr>
        <p:spPr>
          <a:xfrm rot="-221615">
            <a:off x="9354589" y="181407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>
                <a:solidFill>
                  <a:srgbClr val="FF0000"/>
                </a:solidFill>
              </a:rPr>
              <a:t>Fun corner and Wrap-up</a:t>
            </a:r>
            <a:endParaRPr/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9" name="Google Shape;1499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0" name="Google Shape;1500;p23"/>
          <p:cNvSpPr txBox="1"/>
          <p:nvPr/>
        </p:nvSpPr>
        <p:spPr>
          <a:xfrm>
            <a:off x="2238811" y="-1207424"/>
            <a:ext cx="7531497" cy="57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</a:pPr>
            <a:r>
              <a:rPr lang="en-US" sz="9600" b="0" i="0" u="none" strike="noStrike" cap="none" dirty="0">
                <a:solidFill>
                  <a:srgbClr val="FF0000"/>
                </a:solidFill>
                <a:latin typeface="Fredoka One" panose="020B0604020202020204" charset="0"/>
                <a:ea typeface="Fredoka One"/>
                <a:cs typeface="Fredoka One"/>
                <a:sym typeface="Fredoka One"/>
              </a:rPr>
              <a:t/>
            </a:r>
            <a:br>
              <a:rPr lang="en-US" sz="9600" b="0" i="0" u="none" strike="noStrike" cap="none" dirty="0">
                <a:solidFill>
                  <a:srgbClr val="FF0000"/>
                </a:solidFill>
                <a:latin typeface="Fredoka One" panose="020B0604020202020204" charset="0"/>
                <a:ea typeface="Fredoka One"/>
                <a:cs typeface="Fredoka One"/>
                <a:sym typeface="Fredoka One"/>
              </a:rPr>
            </a:br>
            <a:r>
              <a:rPr lang="en-US" sz="9600" b="0" i="0" u="none" strike="noStrike" cap="none" dirty="0">
                <a:solidFill>
                  <a:srgbClr val="FF0000"/>
                </a:solidFill>
                <a:latin typeface="Fredoka One" panose="020B0604020202020204" charset="0"/>
                <a:ea typeface="Fredoka One"/>
                <a:cs typeface="Fredoka One"/>
                <a:sym typeface="Fredoka One"/>
              </a:rPr>
              <a:t/>
            </a:r>
            <a:br>
              <a:rPr lang="en-US" sz="9600" b="0" i="0" u="none" strike="noStrike" cap="none" dirty="0">
                <a:solidFill>
                  <a:srgbClr val="FF0000"/>
                </a:solidFill>
                <a:latin typeface="Fredoka One" panose="020B0604020202020204" charset="0"/>
                <a:ea typeface="Fredoka One"/>
                <a:cs typeface="Fredoka One"/>
                <a:sym typeface="Fredoka One"/>
              </a:rPr>
            </a:br>
            <a:r>
              <a:rPr lang="en-US" sz="9600" b="0" i="0" u="none" strike="noStrike" cap="none" dirty="0">
                <a:solidFill>
                  <a:srgbClr val="FF0000"/>
                </a:solidFill>
                <a:latin typeface="Fredoka One" panose="020B0604020202020204" charset="0"/>
                <a:ea typeface="Schoolbell"/>
                <a:cs typeface="Schoolbell"/>
                <a:sym typeface="Schoolbell"/>
              </a:rPr>
              <a:t>Game time</a:t>
            </a:r>
            <a:endParaRPr sz="9600" b="1" i="0" u="none" strike="noStrike" cap="none" dirty="0">
              <a:solidFill>
                <a:srgbClr val="FFD18D"/>
              </a:solidFill>
              <a:latin typeface="Fredoka One" panose="020B0604020202020204" charset="0"/>
              <a:ea typeface="Bilbo"/>
              <a:cs typeface="Bilbo"/>
              <a:sym typeface="Bilbo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6" name="Google Shape;1506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7840" y="2468098"/>
            <a:ext cx="2028727" cy="185927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07" name="Google Shape;1507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23383" y="2468098"/>
            <a:ext cx="2268675" cy="187836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08" name="Google Shape;1508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0134" y="2526376"/>
            <a:ext cx="2130129" cy="176181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09" name="Google Shape;1509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18929" y="2468098"/>
            <a:ext cx="2246650" cy="180613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10" name="Google Shape;1510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27840" y="4759742"/>
            <a:ext cx="2268674" cy="199512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11" name="Google Shape;1511;p2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383757" y="4736806"/>
            <a:ext cx="2947929" cy="201806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12" name="Google Shape;1512;p2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654267" y="4643558"/>
            <a:ext cx="2111312" cy="2111312"/>
          </a:xfrm>
          <a:prstGeom prst="rect">
            <a:avLst/>
          </a:prstGeom>
          <a:noFill/>
          <a:ln>
            <a:noFill/>
          </a:ln>
        </p:spPr>
      </p:pic>
      <p:sp>
        <p:nvSpPr>
          <p:cNvPr id="1513" name="Google Shape;1513;p24">
            <a:hlinkClick r:id="" action="ppaction://hlinkshowjump?jump=nextslide"/>
          </p:cNvPr>
          <p:cNvSpPr/>
          <p:nvPr/>
        </p:nvSpPr>
        <p:spPr>
          <a:xfrm>
            <a:off x="254000" y="6166884"/>
            <a:ext cx="486597" cy="47184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03635" y="60000"/>
                </a:moveTo>
                <a:lnTo>
                  <a:pt x="16365" y="15000"/>
                </a:lnTo>
                <a:lnTo>
                  <a:pt x="16365" y="105000"/>
                </a:lnTo>
                <a:close/>
              </a:path>
              <a:path w="120000" h="120000" fill="darken" extrusionOk="0">
                <a:moveTo>
                  <a:pt x="103635" y="60000"/>
                </a:moveTo>
                <a:lnTo>
                  <a:pt x="16365" y="15000"/>
                </a:lnTo>
                <a:lnTo>
                  <a:pt x="16365" y="105000"/>
                </a:lnTo>
                <a:close/>
              </a:path>
              <a:path w="120000" h="120000" fill="none" extrusionOk="0">
                <a:moveTo>
                  <a:pt x="103635" y="60000"/>
                </a:moveTo>
                <a:lnTo>
                  <a:pt x="16365" y="105000"/>
                </a:lnTo>
                <a:lnTo>
                  <a:pt x="16365" y="15000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14" name="Google Shape;1514;p24"/>
          <p:cNvPicPr preferRelativeResize="0"/>
          <p:nvPr/>
        </p:nvPicPr>
        <p:blipFill rotWithShape="1">
          <a:blip r:embed="rId11">
            <a:alphaModFix/>
          </a:blip>
          <a:srcRect l="7186" t="36013" r="66260" b="43262"/>
          <a:stretch/>
        </p:blipFill>
        <p:spPr>
          <a:xfrm>
            <a:off x="288343" y="118829"/>
            <a:ext cx="2882901" cy="104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5" name="Google Shape;1515;p24"/>
          <p:cNvPicPr preferRelativeResize="0"/>
          <p:nvPr/>
        </p:nvPicPr>
        <p:blipFill rotWithShape="1">
          <a:blip r:embed="rId11">
            <a:alphaModFix/>
          </a:blip>
          <a:srcRect l="7186" t="57685" r="66260" b="20932"/>
          <a:stretch/>
        </p:blipFill>
        <p:spPr>
          <a:xfrm>
            <a:off x="3366323" y="792817"/>
            <a:ext cx="2882901" cy="107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6" name="Google Shape;1516;p2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8997958" y="4643558"/>
            <a:ext cx="2816395" cy="2111312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6667" y1="40000" x2="41333" y2="62000"/>
                        <a14:foregroundMark x1="45333" y1="62000" x2="52000" y2="40667"/>
                        <a14:foregroundMark x1="52000" y1="40667" x2="51333" y2="5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564572"/>
            <a:ext cx="2857143" cy="285714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6667" y1="40000" x2="41333" y2="62000"/>
                        <a14:foregroundMark x1="45333" y1="62000" x2="52000" y2="40667"/>
                        <a14:foregroundMark x1="52000" y1="40667" x2="51333" y2="5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017" y="2855429"/>
            <a:ext cx="2857143" cy="285714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6667" y1="40000" x2="41333" y2="62000"/>
                        <a14:foregroundMark x1="45333" y1="62000" x2="52000" y2="40667"/>
                        <a14:foregroundMark x1="52000" y1="40667" x2="51333" y2="5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017" y="-564573"/>
            <a:ext cx="2857143" cy="285714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6667" y1="40000" x2="41333" y2="62000"/>
                        <a14:foregroundMark x1="45333" y1="62000" x2="52000" y2="40667"/>
                        <a14:foregroundMark x1="52000" y1="40667" x2="51333" y2="5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4565429"/>
            <a:ext cx="2857143" cy="285714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6667" y1="40000" x2="41333" y2="62000"/>
                        <a14:foregroundMark x1="45333" y1="62000" x2="52000" y2="40667"/>
                        <a14:foregroundMark x1="52000" y1="40667" x2="51333" y2="5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017" y="2810579"/>
            <a:ext cx="2857143" cy="285714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6667" y1="42333" x2="51333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4572001"/>
            <a:ext cx="2857143" cy="285714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6667" y1="42333" x2="51333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017" y="1145429"/>
            <a:ext cx="2857143" cy="285714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6667" y1="42333" x2="51333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017" y="1145429"/>
            <a:ext cx="2857143" cy="285714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1333" y1="33333" x2="52667" y2="57333"/>
                        <a14:foregroundMark x1="52667" y1="57333" x2="42000" y2="48667"/>
                        <a14:foregroundMark x1="43333" y1="51333" x2="53333" y2="72000"/>
                        <a14:foregroundMark x1="56000" y1="64667" x2="47333" y2="3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-564572"/>
            <a:ext cx="2857143" cy="285714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1333" y1="33333" x2="52667" y2="57333"/>
                        <a14:foregroundMark x1="52667" y1="57333" x2="42000" y2="48667"/>
                        <a14:foregroundMark x1="43333" y1="51333" x2="53333" y2="72000"/>
                        <a14:foregroundMark x1="56000" y1="64667" x2="47333" y2="3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017" y="2843128"/>
            <a:ext cx="2857143" cy="285714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1333" y1="33333" x2="52667" y2="57333"/>
                        <a14:foregroundMark x1="52667" y1="57333" x2="42000" y2="48667"/>
                        <a14:foregroundMark x1="43333" y1="51333" x2="53333" y2="72000"/>
                        <a14:foregroundMark x1="56000" y1="64667" x2="47333" y2="3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1" y="1145429"/>
            <a:ext cx="2857143" cy="285714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1333" y1="33333" x2="52667" y2="57333"/>
                        <a14:foregroundMark x1="52667" y1="57333" x2="42000" y2="48667"/>
                        <a14:foregroundMark x1="43333" y1="51333" x2="53333" y2="72000"/>
                        <a14:foregroundMark x1="56000" y1="64667" x2="47333" y2="3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016" y="4565428"/>
            <a:ext cx="2857143" cy="285714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0333" y1="38667" x2="44333" y2="64000"/>
                        <a14:foregroundMark x1="49000" y1="64667" x2="43000" y2="36667"/>
                        <a14:foregroundMark x1="45000" y1="38000" x2="55000" y2="6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1" y="4572001"/>
            <a:ext cx="2857143" cy="285714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0333" y1="38667" x2="44333" y2="64000"/>
                        <a14:foregroundMark x1="49000" y1="64667" x2="43000" y2="36667"/>
                        <a14:foregroundMark x1="45000" y1="38000" x2="55000" y2="6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430" y="4572001"/>
            <a:ext cx="2857143" cy="285714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53333" y1="49333" x2="36667" y2="39333"/>
                        <a14:foregroundMark x1="34667" y1="31333" x2="53333" y2="6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2" y="2891278"/>
            <a:ext cx="2857143" cy="285714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53333" y1="49333" x2="36667" y2="39333"/>
                        <a14:foregroundMark x1="34667" y1="31333" x2="53333" y2="6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528" y="-552095"/>
            <a:ext cx="2857143" cy="285714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53333" y1="49333" x2="36667" y2="39333"/>
                        <a14:foregroundMark x1="34667" y1="31333" x2="53333" y2="6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017" y="-552095"/>
            <a:ext cx="2857143" cy="285714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53333" y1="49333" x2="36667" y2="39333"/>
                        <a14:foregroundMark x1="34667" y1="31333" x2="53333" y2="6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917" y="1145429"/>
            <a:ext cx="2857143" cy="285714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53333" y1="49333" x2="36667" y2="39333"/>
                        <a14:foregroundMark x1="34667" y1="31333" x2="53333" y2="6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017" y="1145428"/>
            <a:ext cx="2857143" cy="285714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53333" y1="49333" x2="36667" y2="39333"/>
                        <a14:foregroundMark x1="34667" y1="31333" x2="53333" y2="6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016" y="2810579"/>
            <a:ext cx="2857143" cy="2857143"/>
          </a:xfrm>
          <a:prstGeom prst="rect">
            <a:avLst/>
          </a:prstGeom>
        </p:spPr>
      </p:pic>
      <p:sp>
        <p:nvSpPr>
          <p:cNvPr id="4" name="Square1"/>
          <p:cNvSpPr/>
          <p:nvPr/>
        </p:nvSpPr>
        <p:spPr>
          <a:xfrm>
            <a:off x="1588" y="0"/>
            <a:ext cx="2448000" cy="1728000"/>
          </a:xfrm>
          <a:prstGeom prst="rect">
            <a:avLst/>
          </a:prstGeom>
          <a:solidFill>
            <a:srgbClr val="1B89E0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 w="1905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5" name="Square2"/>
          <p:cNvSpPr/>
          <p:nvPr/>
        </p:nvSpPr>
        <p:spPr>
          <a:xfrm>
            <a:off x="2449588" y="0"/>
            <a:ext cx="2448000" cy="1728000"/>
          </a:xfrm>
          <a:prstGeom prst="rect">
            <a:avLst/>
          </a:prstGeom>
          <a:solidFill>
            <a:srgbClr val="1B89E0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 w="1905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6" name="Square3"/>
          <p:cNvSpPr/>
          <p:nvPr/>
        </p:nvSpPr>
        <p:spPr>
          <a:xfrm>
            <a:off x="4897588" y="0"/>
            <a:ext cx="2448000" cy="1728000"/>
          </a:xfrm>
          <a:prstGeom prst="rect">
            <a:avLst/>
          </a:prstGeom>
          <a:solidFill>
            <a:srgbClr val="1B89E0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 w="1905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7" name="Square4"/>
          <p:cNvSpPr/>
          <p:nvPr/>
        </p:nvSpPr>
        <p:spPr>
          <a:xfrm>
            <a:off x="7345588" y="0"/>
            <a:ext cx="2448000" cy="1728000"/>
          </a:xfrm>
          <a:prstGeom prst="rect">
            <a:avLst/>
          </a:prstGeom>
          <a:solidFill>
            <a:srgbClr val="1B89E0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 w="1905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8" name="Square5"/>
          <p:cNvSpPr/>
          <p:nvPr/>
        </p:nvSpPr>
        <p:spPr>
          <a:xfrm>
            <a:off x="9793588" y="0"/>
            <a:ext cx="2448000" cy="1728000"/>
          </a:xfrm>
          <a:prstGeom prst="rect">
            <a:avLst/>
          </a:prstGeom>
          <a:solidFill>
            <a:srgbClr val="1B89E0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 w="1905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5</a:t>
            </a:r>
          </a:p>
        </p:txBody>
      </p:sp>
      <p:sp>
        <p:nvSpPr>
          <p:cNvPr id="9" name="Square6"/>
          <p:cNvSpPr/>
          <p:nvPr/>
        </p:nvSpPr>
        <p:spPr>
          <a:xfrm>
            <a:off x="1588" y="1710000"/>
            <a:ext cx="2448000" cy="1728000"/>
          </a:xfrm>
          <a:prstGeom prst="rect">
            <a:avLst/>
          </a:prstGeom>
          <a:solidFill>
            <a:srgbClr val="1B89E0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 w="1905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6</a:t>
            </a:r>
          </a:p>
        </p:txBody>
      </p:sp>
      <p:sp>
        <p:nvSpPr>
          <p:cNvPr id="10" name="Square7"/>
          <p:cNvSpPr/>
          <p:nvPr/>
        </p:nvSpPr>
        <p:spPr>
          <a:xfrm>
            <a:off x="2449588" y="1710000"/>
            <a:ext cx="2448000" cy="1728000"/>
          </a:xfrm>
          <a:prstGeom prst="rect">
            <a:avLst/>
          </a:prstGeom>
          <a:solidFill>
            <a:srgbClr val="1B89E0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 w="1905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7</a:t>
            </a:r>
          </a:p>
        </p:txBody>
      </p:sp>
      <p:sp>
        <p:nvSpPr>
          <p:cNvPr id="11" name="Square8"/>
          <p:cNvSpPr/>
          <p:nvPr/>
        </p:nvSpPr>
        <p:spPr>
          <a:xfrm>
            <a:off x="4897588" y="1710000"/>
            <a:ext cx="2448000" cy="1728000"/>
          </a:xfrm>
          <a:prstGeom prst="rect">
            <a:avLst/>
          </a:prstGeom>
          <a:solidFill>
            <a:srgbClr val="1B89E0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 w="1905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8</a:t>
            </a:r>
          </a:p>
        </p:txBody>
      </p:sp>
      <p:sp>
        <p:nvSpPr>
          <p:cNvPr id="12" name="Square9"/>
          <p:cNvSpPr/>
          <p:nvPr/>
        </p:nvSpPr>
        <p:spPr>
          <a:xfrm>
            <a:off x="7345588" y="1710000"/>
            <a:ext cx="2448000" cy="1728000"/>
          </a:xfrm>
          <a:prstGeom prst="rect">
            <a:avLst/>
          </a:prstGeom>
          <a:solidFill>
            <a:srgbClr val="1B89E0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 w="1905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9</a:t>
            </a:r>
          </a:p>
        </p:txBody>
      </p:sp>
      <p:sp>
        <p:nvSpPr>
          <p:cNvPr id="13" name="Square10"/>
          <p:cNvSpPr/>
          <p:nvPr/>
        </p:nvSpPr>
        <p:spPr>
          <a:xfrm>
            <a:off x="9793588" y="1710000"/>
            <a:ext cx="2448000" cy="1728000"/>
          </a:xfrm>
          <a:prstGeom prst="rect">
            <a:avLst/>
          </a:prstGeom>
          <a:solidFill>
            <a:srgbClr val="1B89E0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 w="1905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10</a:t>
            </a:r>
          </a:p>
        </p:txBody>
      </p:sp>
      <p:sp>
        <p:nvSpPr>
          <p:cNvPr id="14" name="Square11"/>
          <p:cNvSpPr/>
          <p:nvPr/>
        </p:nvSpPr>
        <p:spPr>
          <a:xfrm>
            <a:off x="1588" y="3420000"/>
            <a:ext cx="2448000" cy="1728000"/>
          </a:xfrm>
          <a:prstGeom prst="rect">
            <a:avLst/>
          </a:prstGeom>
          <a:solidFill>
            <a:srgbClr val="1B89E0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 w="1905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11</a:t>
            </a:r>
          </a:p>
        </p:txBody>
      </p:sp>
      <p:sp>
        <p:nvSpPr>
          <p:cNvPr id="15" name="Square12"/>
          <p:cNvSpPr/>
          <p:nvPr/>
        </p:nvSpPr>
        <p:spPr>
          <a:xfrm>
            <a:off x="2449588" y="3420000"/>
            <a:ext cx="2448000" cy="1728000"/>
          </a:xfrm>
          <a:prstGeom prst="rect">
            <a:avLst/>
          </a:prstGeom>
          <a:solidFill>
            <a:srgbClr val="1B89E0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 w="1905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12</a:t>
            </a:r>
          </a:p>
        </p:txBody>
      </p:sp>
      <p:sp>
        <p:nvSpPr>
          <p:cNvPr id="16" name="Square13"/>
          <p:cNvSpPr/>
          <p:nvPr/>
        </p:nvSpPr>
        <p:spPr>
          <a:xfrm>
            <a:off x="4897588" y="3420000"/>
            <a:ext cx="2448000" cy="1728000"/>
          </a:xfrm>
          <a:prstGeom prst="rect">
            <a:avLst/>
          </a:prstGeom>
          <a:solidFill>
            <a:srgbClr val="1B89E0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 w="1905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13</a:t>
            </a:r>
          </a:p>
        </p:txBody>
      </p:sp>
      <p:sp>
        <p:nvSpPr>
          <p:cNvPr id="17" name="Square14"/>
          <p:cNvSpPr/>
          <p:nvPr/>
        </p:nvSpPr>
        <p:spPr>
          <a:xfrm>
            <a:off x="7345588" y="3420000"/>
            <a:ext cx="2448000" cy="1728000"/>
          </a:xfrm>
          <a:prstGeom prst="rect">
            <a:avLst/>
          </a:prstGeom>
          <a:solidFill>
            <a:srgbClr val="1B89E0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 w="1905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14</a:t>
            </a:r>
          </a:p>
        </p:txBody>
      </p:sp>
      <p:sp>
        <p:nvSpPr>
          <p:cNvPr id="18" name="Square15"/>
          <p:cNvSpPr/>
          <p:nvPr/>
        </p:nvSpPr>
        <p:spPr>
          <a:xfrm>
            <a:off x="9793588" y="3420000"/>
            <a:ext cx="2448000" cy="1728000"/>
          </a:xfrm>
          <a:prstGeom prst="rect">
            <a:avLst/>
          </a:prstGeom>
          <a:solidFill>
            <a:srgbClr val="1B89E0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 w="1905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15</a:t>
            </a:r>
          </a:p>
        </p:txBody>
      </p:sp>
      <p:sp>
        <p:nvSpPr>
          <p:cNvPr id="19" name="Square16"/>
          <p:cNvSpPr/>
          <p:nvPr/>
        </p:nvSpPr>
        <p:spPr>
          <a:xfrm>
            <a:off x="1588" y="5130000"/>
            <a:ext cx="2448000" cy="1728000"/>
          </a:xfrm>
          <a:prstGeom prst="rect">
            <a:avLst/>
          </a:prstGeom>
          <a:solidFill>
            <a:srgbClr val="1B89E0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 w="1905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16</a:t>
            </a:r>
          </a:p>
        </p:txBody>
      </p:sp>
      <p:sp>
        <p:nvSpPr>
          <p:cNvPr id="20" name="Square17"/>
          <p:cNvSpPr/>
          <p:nvPr/>
        </p:nvSpPr>
        <p:spPr>
          <a:xfrm>
            <a:off x="2449588" y="5130000"/>
            <a:ext cx="2448000" cy="1728000"/>
          </a:xfrm>
          <a:prstGeom prst="rect">
            <a:avLst/>
          </a:prstGeom>
          <a:solidFill>
            <a:srgbClr val="1B89E0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 w="1905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17</a:t>
            </a:r>
          </a:p>
        </p:txBody>
      </p:sp>
      <p:sp>
        <p:nvSpPr>
          <p:cNvPr id="21" name="Square18"/>
          <p:cNvSpPr/>
          <p:nvPr/>
        </p:nvSpPr>
        <p:spPr>
          <a:xfrm>
            <a:off x="4897588" y="5130000"/>
            <a:ext cx="2448000" cy="1728000"/>
          </a:xfrm>
          <a:prstGeom prst="rect">
            <a:avLst/>
          </a:prstGeom>
          <a:solidFill>
            <a:srgbClr val="1B89E0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 w="1905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18</a:t>
            </a:r>
          </a:p>
        </p:txBody>
      </p:sp>
      <p:sp>
        <p:nvSpPr>
          <p:cNvPr id="22" name="Square19"/>
          <p:cNvSpPr/>
          <p:nvPr/>
        </p:nvSpPr>
        <p:spPr>
          <a:xfrm>
            <a:off x="7345588" y="5130000"/>
            <a:ext cx="2448000" cy="1728000"/>
          </a:xfrm>
          <a:prstGeom prst="rect">
            <a:avLst/>
          </a:prstGeom>
          <a:solidFill>
            <a:srgbClr val="1B89E0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 w="1905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19</a:t>
            </a:r>
          </a:p>
        </p:txBody>
      </p:sp>
      <p:sp>
        <p:nvSpPr>
          <p:cNvPr id="23" name="Square20"/>
          <p:cNvSpPr/>
          <p:nvPr/>
        </p:nvSpPr>
        <p:spPr>
          <a:xfrm>
            <a:off x="9793588" y="5130000"/>
            <a:ext cx="2448000" cy="1728000"/>
          </a:xfrm>
          <a:prstGeom prst="rect">
            <a:avLst/>
          </a:prstGeom>
          <a:solidFill>
            <a:srgbClr val="1B89E0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 w="1905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20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681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p26"/>
          <p:cNvSpPr txBox="1">
            <a:spLocks noGrp="1"/>
          </p:cNvSpPr>
          <p:nvPr>
            <p:ph type="ctrTitle"/>
          </p:nvPr>
        </p:nvSpPr>
        <p:spPr>
          <a:xfrm>
            <a:off x="0" y="4615305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Calibri"/>
              <a:buNone/>
            </a:pPr>
            <a:r>
              <a:rPr lang="en-US" sz="9600" dirty="0">
                <a:solidFill>
                  <a:srgbClr val="FF0000"/>
                </a:solidFill>
                <a:latin typeface="Fredoka One" panose="020B0604020202020204" charset="0"/>
              </a:rPr>
              <a:t/>
            </a:r>
            <a:br>
              <a:rPr lang="en-US" sz="9600" dirty="0">
                <a:solidFill>
                  <a:srgbClr val="FF0000"/>
                </a:solidFill>
                <a:latin typeface="Fredoka One" panose="020B0604020202020204" charset="0"/>
              </a:rPr>
            </a:br>
            <a:r>
              <a:rPr lang="en-US" sz="9600" dirty="0">
                <a:solidFill>
                  <a:srgbClr val="FF0000"/>
                </a:solidFill>
                <a:latin typeface="Fredoka One" panose="020B0604020202020204" charset="0"/>
              </a:rPr>
              <a:t/>
            </a:r>
            <a:br>
              <a:rPr lang="en-US" sz="9600" dirty="0">
                <a:solidFill>
                  <a:srgbClr val="FF0000"/>
                </a:solidFill>
                <a:latin typeface="Fredoka One" panose="020B0604020202020204" charset="0"/>
              </a:rPr>
            </a:br>
            <a:r>
              <a:rPr lang="en-US" sz="9600" dirty="0">
                <a:solidFill>
                  <a:srgbClr val="FF0000"/>
                </a:solidFill>
                <a:latin typeface="Fredoka One" panose="020B0604020202020204" charset="0"/>
                <a:ea typeface="Schoolbell"/>
                <a:cs typeface="Schoolbell"/>
                <a:sym typeface="Schoolbell"/>
              </a:rPr>
              <a:t>5</a:t>
            </a:r>
            <a:br>
              <a:rPr lang="en-US" sz="9600" dirty="0">
                <a:solidFill>
                  <a:srgbClr val="FF0000"/>
                </a:solidFill>
                <a:latin typeface="Fredoka One" panose="020B0604020202020204" charset="0"/>
                <a:ea typeface="Schoolbell"/>
                <a:cs typeface="Schoolbell"/>
                <a:sym typeface="Schoolbell"/>
              </a:rPr>
            </a:br>
            <a:r>
              <a:rPr lang="en-US" sz="9600" b="1" dirty="0">
                <a:solidFill>
                  <a:schemeClr val="tx1"/>
                </a:solidFill>
                <a:latin typeface="Fredoka One" panose="020B0604020202020204" charset="0"/>
                <a:ea typeface="Bilbo"/>
                <a:cs typeface="Bilbo"/>
                <a:sym typeface="Bilbo"/>
              </a:rPr>
              <a:t>Fun corner</a:t>
            </a:r>
            <a:br>
              <a:rPr lang="en-US" sz="9600" b="1" dirty="0">
                <a:solidFill>
                  <a:schemeClr val="tx1"/>
                </a:solidFill>
                <a:latin typeface="Fredoka One" panose="020B0604020202020204" charset="0"/>
                <a:ea typeface="Bilbo"/>
                <a:cs typeface="Bilbo"/>
                <a:sym typeface="Bilbo"/>
              </a:rPr>
            </a:br>
            <a:r>
              <a:rPr lang="en-US" sz="9600" b="1" dirty="0">
                <a:solidFill>
                  <a:schemeClr val="tx1"/>
                </a:solidFill>
                <a:latin typeface="Fredoka One" panose="020B0604020202020204" charset="0"/>
                <a:ea typeface="Bilbo"/>
                <a:cs typeface="Bilbo"/>
                <a:sym typeface="Bilbo"/>
              </a:rPr>
              <a:t>and </a:t>
            </a:r>
            <a:br>
              <a:rPr lang="en-US" sz="9600" b="1" dirty="0">
                <a:solidFill>
                  <a:schemeClr val="tx1"/>
                </a:solidFill>
                <a:latin typeface="Fredoka One" panose="020B0604020202020204" charset="0"/>
                <a:ea typeface="Bilbo"/>
                <a:cs typeface="Bilbo"/>
                <a:sym typeface="Bilbo"/>
              </a:rPr>
            </a:br>
            <a:r>
              <a:rPr lang="en-US" sz="9600" b="1" dirty="0">
                <a:solidFill>
                  <a:schemeClr val="tx1"/>
                </a:solidFill>
                <a:latin typeface="Fredoka One" panose="020B0604020202020204" charset="0"/>
                <a:ea typeface="Bilbo"/>
                <a:cs typeface="Bilbo"/>
                <a:sym typeface="Bilbo"/>
              </a:rPr>
              <a:t>Wrap-up</a:t>
            </a:r>
            <a:endParaRPr sz="9600" b="1" dirty="0">
              <a:solidFill>
                <a:schemeClr val="tx1"/>
              </a:solidFill>
              <a:latin typeface="Fredoka One" panose="020B0604020202020204" charset="0"/>
              <a:ea typeface="Bilbo"/>
              <a:cs typeface="Bilbo"/>
              <a:sym typeface="Bilbo"/>
            </a:endParaRPr>
          </a:p>
        </p:txBody>
      </p:sp>
      <p:pic>
        <p:nvPicPr>
          <p:cNvPr id="1569" name="Google Shape;1569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7165020" y="3886200"/>
            <a:ext cx="4896992" cy="2409052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23A7EE-C0ED-423E-9F62-906C20FF5DF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736" y="1402473"/>
            <a:ext cx="6227233" cy="4151489"/>
          </a:xfrm>
          <a:prstGeom prst="rect">
            <a:avLst/>
          </a:prstGeom>
        </p:spPr>
      </p:pic>
      <p:sp>
        <p:nvSpPr>
          <p:cNvPr id="29" name="Puzzle2">
            <a:extLst>
              <a:ext uri="{FF2B5EF4-FFF2-40B4-BE49-F238E27FC236}">
                <a16:creationId xmlns:a16="http://schemas.microsoft.com/office/drawing/2014/main" id="{B9AEDA13-CF0D-463D-A138-291461A1C93A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3345937" y="45113"/>
            <a:ext cx="1470751" cy="2055612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0" name="Puzzle8">
            <a:extLst>
              <a:ext uri="{FF2B5EF4-FFF2-40B4-BE49-F238E27FC236}">
                <a16:creationId xmlns:a16="http://schemas.microsoft.com/office/drawing/2014/main" id="{56013F19-00B8-49CF-9B1C-2F945F4FC203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2918178" y="1542696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1" name="Puzzle7">
            <a:extLst>
              <a:ext uri="{FF2B5EF4-FFF2-40B4-BE49-F238E27FC236}">
                <a16:creationId xmlns:a16="http://schemas.microsoft.com/office/drawing/2014/main" id="{335ED4A6-D1B2-4596-B73C-8BC25193006F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2009851" y="1519615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2" name="Puzzle1">
            <a:extLst>
              <a:ext uri="{FF2B5EF4-FFF2-40B4-BE49-F238E27FC236}">
                <a16:creationId xmlns:a16="http://schemas.microsoft.com/office/drawing/2014/main" id="{136EBF65-B73E-43F0-B01D-A5C8C744FC95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524000" y="666957"/>
            <a:ext cx="2376438" cy="1426981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FF0000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3" name="Puzzle14">
            <a:extLst>
              <a:ext uri="{FF2B5EF4-FFF2-40B4-BE49-F238E27FC236}">
                <a16:creationId xmlns:a16="http://schemas.microsoft.com/office/drawing/2014/main" id="{9D474CDB-2F6A-44B2-9ACB-C1CFAE40BA91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3327454" y="2730171"/>
            <a:ext cx="1470751" cy="2055612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4" name="Puzzle20">
            <a:extLst>
              <a:ext uri="{FF2B5EF4-FFF2-40B4-BE49-F238E27FC236}">
                <a16:creationId xmlns:a16="http://schemas.microsoft.com/office/drawing/2014/main" id="{099F00F2-B998-4D9B-9AB9-F1FBAE3168D0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2899695" y="4227754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5" name="Puzzle19">
            <a:extLst>
              <a:ext uri="{FF2B5EF4-FFF2-40B4-BE49-F238E27FC236}">
                <a16:creationId xmlns:a16="http://schemas.microsoft.com/office/drawing/2014/main" id="{8739B751-E684-4DC0-94F8-ECB96AAF1C38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991368" y="4204673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6" name="Puzzle13">
            <a:extLst>
              <a:ext uri="{FF2B5EF4-FFF2-40B4-BE49-F238E27FC236}">
                <a16:creationId xmlns:a16="http://schemas.microsoft.com/office/drawing/2014/main" id="{85A7D0F8-67F6-4FC5-BF63-E958340FA17C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505517" y="3352015"/>
            <a:ext cx="2376438" cy="1426981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7" name="Puzzle16">
            <a:extLst>
              <a:ext uri="{FF2B5EF4-FFF2-40B4-BE49-F238E27FC236}">
                <a16:creationId xmlns:a16="http://schemas.microsoft.com/office/drawing/2014/main" id="{5F10A5BB-DEBD-4C55-AF92-26690B882708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030975" y="2716458"/>
            <a:ext cx="1470751" cy="2055612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8" name="Puzzle22">
            <a:extLst>
              <a:ext uri="{FF2B5EF4-FFF2-40B4-BE49-F238E27FC236}">
                <a16:creationId xmlns:a16="http://schemas.microsoft.com/office/drawing/2014/main" id="{2E0DBF03-C77E-48E5-8A64-2F77C8D64000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603216" y="4214041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9" name="Puzzle21">
            <a:extLst>
              <a:ext uri="{FF2B5EF4-FFF2-40B4-BE49-F238E27FC236}">
                <a16:creationId xmlns:a16="http://schemas.microsoft.com/office/drawing/2014/main" id="{384E5845-24F9-4C6F-BABC-E5971204807C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694889" y="4190960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40" name="Puzzle15">
            <a:extLst>
              <a:ext uri="{FF2B5EF4-FFF2-40B4-BE49-F238E27FC236}">
                <a16:creationId xmlns:a16="http://schemas.microsoft.com/office/drawing/2014/main" id="{644D373A-17EF-4DA5-8E24-91A0FBDD6DE2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209038" y="3338302"/>
            <a:ext cx="2376438" cy="1426981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41" name="Puzzle4">
            <a:extLst>
              <a:ext uri="{FF2B5EF4-FFF2-40B4-BE49-F238E27FC236}">
                <a16:creationId xmlns:a16="http://schemas.microsoft.com/office/drawing/2014/main" id="{02FF3B70-EE94-4EC8-961A-721D6FD775EC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049458" y="35871"/>
            <a:ext cx="1470751" cy="2055612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42" name="Puzzle10">
            <a:extLst>
              <a:ext uri="{FF2B5EF4-FFF2-40B4-BE49-F238E27FC236}">
                <a16:creationId xmlns:a16="http://schemas.microsoft.com/office/drawing/2014/main" id="{A85D5A68-83B0-44AD-BD87-468EC44F8787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603215" y="1532351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43" name="Puzzle9">
            <a:extLst>
              <a:ext uri="{FF2B5EF4-FFF2-40B4-BE49-F238E27FC236}">
                <a16:creationId xmlns:a16="http://schemas.microsoft.com/office/drawing/2014/main" id="{86BC2185-95FA-4DDA-81F1-E5AA5CE6F81A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713372" y="1510373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44" name="Puzzle3">
            <a:extLst>
              <a:ext uri="{FF2B5EF4-FFF2-40B4-BE49-F238E27FC236}">
                <a16:creationId xmlns:a16="http://schemas.microsoft.com/office/drawing/2014/main" id="{4957A514-DFE1-43A4-94ED-7ABE24F344D7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227521" y="657715"/>
            <a:ext cx="2376438" cy="1426981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49" name="Puzzle6">
            <a:extLst>
              <a:ext uri="{FF2B5EF4-FFF2-40B4-BE49-F238E27FC236}">
                <a16:creationId xmlns:a16="http://schemas.microsoft.com/office/drawing/2014/main" id="{ED9B5165-59FA-4AC4-8D55-B6AD6DB25A28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8763449" y="35871"/>
            <a:ext cx="1470751" cy="2055612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4" name="Puzzle12">
            <a:extLst>
              <a:ext uri="{FF2B5EF4-FFF2-40B4-BE49-F238E27FC236}">
                <a16:creationId xmlns:a16="http://schemas.microsoft.com/office/drawing/2014/main" id="{28509632-FCCB-4041-B6E7-D9EFDDC709F0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8335690" y="1533454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9" name="Puzzle11">
            <a:extLst>
              <a:ext uri="{FF2B5EF4-FFF2-40B4-BE49-F238E27FC236}">
                <a16:creationId xmlns:a16="http://schemas.microsoft.com/office/drawing/2014/main" id="{87319522-1581-4EA9-BADA-D4007C71CDAD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7416363" y="1503243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4" name="Puzzle5">
            <a:extLst>
              <a:ext uri="{FF2B5EF4-FFF2-40B4-BE49-F238E27FC236}">
                <a16:creationId xmlns:a16="http://schemas.microsoft.com/office/drawing/2014/main" id="{2FF25CB6-9FAA-4A26-81FF-92B6E79B9398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941512" y="657715"/>
            <a:ext cx="2376438" cy="1426981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9" name="Puzzle18">
            <a:extLst>
              <a:ext uri="{FF2B5EF4-FFF2-40B4-BE49-F238E27FC236}">
                <a16:creationId xmlns:a16="http://schemas.microsoft.com/office/drawing/2014/main" id="{0C946330-27D0-4E7C-8089-EE9D98374705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8748367" y="2707218"/>
            <a:ext cx="1470751" cy="2055613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0" name="Puzzle24">
            <a:extLst>
              <a:ext uri="{FF2B5EF4-FFF2-40B4-BE49-F238E27FC236}">
                <a16:creationId xmlns:a16="http://schemas.microsoft.com/office/drawing/2014/main" id="{AE0D344D-E1E1-405B-BE4F-CE59703D3CE3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8320608" y="4204800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1" name="Puzzle23">
            <a:extLst>
              <a:ext uri="{FF2B5EF4-FFF2-40B4-BE49-F238E27FC236}">
                <a16:creationId xmlns:a16="http://schemas.microsoft.com/office/drawing/2014/main" id="{2BF7D9C6-3BAE-4C52-A667-9501A1BDA4B5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7412281" y="4181720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2" name="Puzzle17">
            <a:extLst>
              <a:ext uri="{FF2B5EF4-FFF2-40B4-BE49-F238E27FC236}">
                <a16:creationId xmlns:a16="http://schemas.microsoft.com/office/drawing/2014/main" id="{FF644F03-7934-49D5-B4EF-10A60403AA24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926430" y="3329061"/>
            <a:ext cx="2376438" cy="1426981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84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3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3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3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0" dur="3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3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3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3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3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3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4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4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360" accel="50000">
                                          <p:stCondLst>
                                            <p:cond delay="364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3644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56">
                                          <p:stCondLst>
                                            <p:cond delay="364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32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328" tmFilter="0, 0; 0.125,0.2665; 0.25,0.4; 0.375,0.465; 0.5,0.5;  0.625,0.535; 0.75,0.6; 0.875,0.7335; 1,1">
                                          <p:stCondLst>
                                            <p:cond delay="132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264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28" tmFilter="0, 0; 0.125,0.2665; 0.25,0.4; 0.375,0.465; 0.5,0.5;  0.625,0.535; 0.75,0.6; 0.875,0.7335; 1,1">
                                          <p:stCondLst>
                                            <p:cond delay="3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60" accel="50000">
                                          <p:stCondLst>
                                            <p:cond delay="364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52">
                                          <p:stCondLst>
                                            <p:cond delay="124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332" decel="50000">
                                          <p:stCondLst>
                                            <p:cond delay="129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52">
                                          <p:stCondLst>
                                            <p:cond delay="26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332" decel="50000">
                                          <p:stCondLst>
                                            <p:cond delay="2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52">
                                          <p:stCondLst>
                                            <p:cond delay="328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332" decel="50000">
                                          <p:stCondLst>
                                            <p:cond delay="333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52">
                                          <p:stCondLst>
                                            <p:cond delay="361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332" decel="50000">
                                          <p:stCondLst>
                                            <p:cond delay="3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3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3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3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4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4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4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4" dur="3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4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4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4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4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4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4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6" dur="315" accel="50000">
                                          <p:stCondLst>
                                            <p:cond delay="318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3188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11">
                                          <p:stCondLst>
                                            <p:cond delay="318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16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162" tmFilter="0, 0; 0.125,0.2665; 0.25,0.4; 0.375,0.465; 0.5,0.5;  0.625,0.535; 0.75,0.6; 0.875,0.7335; 1,1">
                                          <p:stCondLst>
                                            <p:cond delay="116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81" tmFilter="0, 0; 0.125,0.2665; 0.25,0.4; 0.375,0.465; 0.5,0.5;  0.625,0.535; 0.75,0.6; 0.875,0.7335; 1,1">
                                          <p:stCondLst>
                                            <p:cond delay="2317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87" tmFilter="0, 0; 0.125,0.2665; 0.25,0.4; 0.375,0.465; 0.5,0.5;  0.625,0.535; 0.75,0.6; 0.875,0.7335; 1,1">
                                          <p:stCondLst>
                                            <p:cond delay="289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15" accel="50000">
                                          <p:stCondLst>
                                            <p:cond delay="318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4" dur="45">
                                          <p:stCondLst>
                                            <p:cond delay="108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5" dur="290" decel="50000">
                                          <p:stCondLst>
                                            <p:cond delay="1131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45">
                                          <p:stCondLst>
                                            <p:cond delay="229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7" dur="290" decel="50000">
                                          <p:stCondLst>
                                            <p:cond delay="23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45">
                                          <p:stCondLst>
                                            <p:cond delay="2873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9" dur="290" decel="50000">
                                          <p:stCondLst>
                                            <p:cond delay="291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45">
                                          <p:stCondLst>
                                            <p:cond delay="31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1" dur="290" decel="50000">
                                          <p:stCondLst>
                                            <p:cond delay="320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4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4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4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4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2" dur="4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9" grpId="0" animBg="1"/>
      <p:bldP spid="54" grpId="0" animBg="1"/>
      <p:bldP spid="59" grpId="0" animBg="1"/>
      <p:bldP spid="64" grpId="0" animBg="1"/>
      <p:bldP spid="69" grpId="0" animBg="1"/>
      <p:bldP spid="70" grpId="0" animBg="1"/>
      <p:bldP spid="71" grpId="0" animBg="1"/>
      <p:bldP spid="7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B8C40DB2-A9E3-4DB5-807D-828E8D87A66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912" y="1493420"/>
            <a:ext cx="5612177" cy="3871161"/>
          </a:xfrm>
          <a:prstGeom prst="rect">
            <a:avLst/>
          </a:prstGeom>
        </p:spPr>
      </p:pic>
      <p:sp>
        <p:nvSpPr>
          <p:cNvPr id="3" name="Puzzle2">
            <a:extLst>
              <a:ext uri="{FF2B5EF4-FFF2-40B4-BE49-F238E27FC236}">
                <a16:creationId xmlns:a16="http://schemas.microsoft.com/office/drawing/2014/main" id="{89E1CDA0-CB63-4890-8379-3F31F90AC29B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3345937" y="45113"/>
            <a:ext cx="1470751" cy="2055612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4" name="Puzzle8">
            <a:extLst>
              <a:ext uri="{FF2B5EF4-FFF2-40B4-BE49-F238E27FC236}">
                <a16:creationId xmlns:a16="http://schemas.microsoft.com/office/drawing/2014/main" id="{AA055BB9-891A-4DD5-AB4C-8D264C9A4A65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2918178" y="1542696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" name="Puzzle7">
            <a:extLst>
              <a:ext uri="{FF2B5EF4-FFF2-40B4-BE49-F238E27FC236}">
                <a16:creationId xmlns:a16="http://schemas.microsoft.com/office/drawing/2014/main" id="{FA258C4A-1505-4A97-AC2F-68E01EEE0C09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2009851" y="1519615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Puzzle1">
            <a:extLst>
              <a:ext uri="{FF2B5EF4-FFF2-40B4-BE49-F238E27FC236}">
                <a16:creationId xmlns:a16="http://schemas.microsoft.com/office/drawing/2014/main" id="{EBADD305-2B26-4D31-934F-13DD9415B52A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524000" y="666957"/>
            <a:ext cx="2376438" cy="1426981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FF0000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" name="Puzzle14">
            <a:extLst>
              <a:ext uri="{FF2B5EF4-FFF2-40B4-BE49-F238E27FC236}">
                <a16:creationId xmlns:a16="http://schemas.microsoft.com/office/drawing/2014/main" id="{5936E49A-3DBC-4E83-AEEC-6FBD1DFF8776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3327454" y="2730171"/>
            <a:ext cx="1470751" cy="2055612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" name="Puzzle20">
            <a:extLst>
              <a:ext uri="{FF2B5EF4-FFF2-40B4-BE49-F238E27FC236}">
                <a16:creationId xmlns:a16="http://schemas.microsoft.com/office/drawing/2014/main" id="{7BCC2ADF-AC12-4860-A16C-F5AFFAB7BC32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2899695" y="4227754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" name="Puzzle19">
            <a:extLst>
              <a:ext uri="{FF2B5EF4-FFF2-40B4-BE49-F238E27FC236}">
                <a16:creationId xmlns:a16="http://schemas.microsoft.com/office/drawing/2014/main" id="{ECCBC7DC-37FC-4DEC-B91A-6BE2AD289715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991368" y="4204673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" name="Puzzle13">
            <a:extLst>
              <a:ext uri="{FF2B5EF4-FFF2-40B4-BE49-F238E27FC236}">
                <a16:creationId xmlns:a16="http://schemas.microsoft.com/office/drawing/2014/main" id="{B88D5BB2-2619-4932-9113-FE948ADC3B25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505517" y="3352015"/>
            <a:ext cx="2376438" cy="1426981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1" name="Puzzle16">
            <a:extLst>
              <a:ext uri="{FF2B5EF4-FFF2-40B4-BE49-F238E27FC236}">
                <a16:creationId xmlns:a16="http://schemas.microsoft.com/office/drawing/2014/main" id="{AC219CB1-7EFE-4AA6-BA45-B7EDCD3EEA2D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030975" y="2716458"/>
            <a:ext cx="1470751" cy="2055612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2" name="Puzzle22">
            <a:extLst>
              <a:ext uri="{FF2B5EF4-FFF2-40B4-BE49-F238E27FC236}">
                <a16:creationId xmlns:a16="http://schemas.microsoft.com/office/drawing/2014/main" id="{07397768-C079-465A-BA3B-19F0B2481AA0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603216" y="4214041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3" name="Puzzle21">
            <a:extLst>
              <a:ext uri="{FF2B5EF4-FFF2-40B4-BE49-F238E27FC236}">
                <a16:creationId xmlns:a16="http://schemas.microsoft.com/office/drawing/2014/main" id="{6E30C4D6-A413-484F-9E65-AB65D13166D3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694889" y="4190960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4" name="Puzzle15">
            <a:extLst>
              <a:ext uri="{FF2B5EF4-FFF2-40B4-BE49-F238E27FC236}">
                <a16:creationId xmlns:a16="http://schemas.microsoft.com/office/drawing/2014/main" id="{60E38336-6131-4BF9-BEDB-AFBB318DDFEB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209038" y="3338302"/>
            <a:ext cx="2376438" cy="1426981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5" name="Puzzle4">
            <a:extLst>
              <a:ext uri="{FF2B5EF4-FFF2-40B4-BE49-F238E27FC236}">
                <a16:creationId xmlns:a16="http://schemas.microsoft.com/office/drawing/2014/main" id="{D7A63441-9985-4B22-A97F-AC20A87547C0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049458" y="35871"/>
            <a:ext cx="1470751" cy="2055612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6" name="Puzzle10">
            <a:extLst>
              <a:ext uri="{FF2B5EF4-FFF2-40B4-BE49-F238E27FC236}">
                <a16:creationId xmlns:a16="http://schemas.microsoft.com/office/drawing/2014/main" id="{8116596D-CC50-44DA-B6BE-AE1E379D993E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621699" y="1533454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7" name="Puzzle9">
            <a:extLst>
              <a:ext uri="{FF2B5EF4-FFF2-40B4-BE49-F238E27FC236}">
                <a16:creationId xmlns:a16="http://schemas.microsoft.com/office/drawing/2014/main" id="{3A48BAFB-12CA-4E22-A78E-F233B18AF784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713372" y="1510373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8" name="Puzzle3">
            <a:extLst>
              <a:ext uri="{FF2B5EF4-FFF2-40B4-BE49-F238E27FC236}">
                <a16:creationId xmlns:a16="http://schemas.microsoft.com/office/drawing/2014/main" id="{48939040-EDD1-414B-ABDB-F3EF145F2315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227521" y="657715"/>
            <a:ext cx="2376438" cy="1426981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9" name="Puzzle6">
            <a:extLst>
              <a:ext uri="{FF2B5EF4-FFF2-40B4-BE49-F238E27FC236}">
                <a16:creationId xmlns:a16="http://schemas.microsoft.com/office/drawing/2014/main" id="{47485E44-E8F8-4C5E-B8A6-A043CCC0ED23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8763449" y="35871"/>
            <a:ext cx="1470751" cy="2055612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0" name="Puzzle12">
            <a:extLst>
              <a:ext uri="{FF2B5EF4-FFF2-40B4-BE49-F238E27FC236}">
                <a16:creationId xmlns:a16="http://schemas.microsoft.com/office/drawing/2014/main" id="{32683B79-805D-4B26-96B9-564015152B0B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8325130" y="1533454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1" name="Puzzle11">
            <a:extLst>
              <a:ext uri="{FF2B5EF4-FFF2-40B4-BE49-F238E27FC236}">
                <a16:creationId xmlns:a16="http://schemas.microsoft.com/office/drawing/2014/main" id="{3D9E453B-43CC-4E62-9103-028AFB165553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7427363" y="1510373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2" name="Puzzle5">
            <a:extLst>
              <a:ext uri="{FF2B5EF4-FFF2-40B4-BE49-F238E27FC236}">
                <a16:creationId xmlns:a16="http://schemas.microsoft.com/office/drawing/2014/main" id="{27C2B115-DE65-4A0D-A0AE-1412A830DC51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941512" y="657715"/>
            <a:ext cx="2376438" cy="1426981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3" name="Puzzle18">
            <a:extLst>
              <a:ext uri="{FF2B5EF4-FFF2-40B4-BE49-F238E27FC236}">
                <a16:creationId xmlns:a16="http://schemas.microsoft.com/office/drawing/2014/main" id="{23C47CE8-8C93-48A2-9607-D05072C316E4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8748367" y="2707218"/>
            <a:ext cx="1470751" cy="2055613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4" name="Puzzle24">
            <a:extLst>
              <a:ext uri="{FF2B5EF4-FFF2-40B4-BE49-F238E27FC236}">
                <a16:creationId xmlns:a16="http://schemas.microsoft.com/office/drawing/2014/main" id="{33F1362E-268E-4076-A65B-3BFE8D34B3F1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8320608" y="4204800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5" name="Puzzle23">
            <a:extLst>
              <a:ext uri="{FF2B5EF4-FFF2-40B4-BE49-F238E27FC236}">
                <a16:creationId xmlns:a16="http://schemas.microsoft.com/office/drawing/2014/main" id="{AB08013D-7496-41A6-908B-E2E375901567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7412281" y="4181720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6" name="Puzzle17">
            <a:extLst>
              <a:ext uri="{FF2B5EF4-FFF2-40B4-BE49-F238E27FC236}">
                <a16:creationId xmlns:a16="http://schemas.microsoft.com/office/drawing/2014/main" id="{9D107505-7971-4731-A1D0-47349B31A873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926430" y="3329061"/>
            <a:ext cx="2376438" cy="1426981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7" name="Puzzle14">
            <a:extLst>
              <a:ext uri="{FF2B5EF4-FFF2-40B4-BE49-F238E27FC236}">
                <a16:creationId xmlns:a16="http://schemas.microsoft.com/office/drawing/2014/main" id="{290450DA-AB8C-454E-9620-C136FB9D3FC9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3345937" y="2732854"/>
            <a:ext cx="1470751" cy="2055612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127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3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3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3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0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3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3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3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3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4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4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360" accel="50000">
                                          <p:stCondLst>
                                            <p:cond delay="364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3644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56">
                                          <p:stCondLst>
                                            <p:cond delay="364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32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328" tmFilter="0, 0; 0.125,0.2665; 0.25,0.4; 0.375,0.465; 0.5,0.5;  0.625,0.535; 0.75,0.6; 0.875,0.7335; 1,1">
                                          <p:stCondLst>
                                            <p:cond delay="13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264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28" tmFilter="0, 0; 0.125,0.2665; 0.25,0.4; 0.375,0.465; 0.5,0.5;  0.625,0.535; 0.75,0.6; 0.875,0.7335; 1,1">
                                          <p:stCondLst>
                                            <p:cond delay="3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60" accel="50000">
                                          <p:stCondLst>
                                            <p:cond delay="364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52">
                                          <p:stCondLst>
                                            <p:cond delay="124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332" decel="50000">
                                          <p:stCondLst>
                                            <p:cond delay="12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52">
                                          <p:stCondLst>
                                            <p:cond delay="26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332" decel="50000">
                                          <p:stCondLst>
                                            <p:cond delay="2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52">
                                          <p:stCondLst>
                                            <p:cond delay="32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332" decel="50000">
                                          <p:stCondLst>
                                            <p:cond delay="333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52">
                                          <p:stCondLst>
                                            <p:cond delay="361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332" decel="50000">
                                          <p:stCondLst>
                                            <p:cond delay="3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3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3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3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4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4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4" dur="3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4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4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4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4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6" dur="315" accel="50000">
                                          <p:stCondLst>
                                            <p:cond delay="318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3188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11">
                                          <p:stCondLst>
                                            <p:cond delay="3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16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162" tmFilter="0, 0; 0.125,0.2665; 0.25,0.4; 0.375,0.465; 0.5,0.5;  0.625,0.535; 0.75,0.6; 0.875,0.7335; 1,1">
                                          <p:stCondLst>
                                            <p:cond delay="11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81" tmFilter="0, 0; 0.125,0.2665; 0.25,0.4; 0.375,0.465; 0.5,0.5;  0.625,0.535; 0.75,0.6; 0.875,0.7335; 1,1">
                                          <p:stCondLst>
                                            <p:cond delay="23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87" tmFilter="0, 0; 0.125,0.2665; 0.25,0.4; 0.375,0.465; 0.5,0.5;  0.625,0.535; 0.75,0.6; 0.875,0.7335; 1,1">
                                          <p:stCondLst>
                                            <p:cond delay="28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15" accel="50000">
                                          <p:stCondLst>
                                            <p:cond delay="318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4" dur="45">
                                          <p:stCondLst>
                                            <p:cond delay="108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5" dur="290" decel="50000">
                                          <p:stCondLst>
                                            <p:cond delay="11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45">
                                          <p:stCondLst>
                                            <p:cond delay="229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7" dur="290" decel="50000">
                                          <p:stCondLst>
                                            <p:cond delay="23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45">
                                          <p:stCondLst>
                                            <p:cond delay="287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9" dur="290" decel="50000">
                                          <p:stCondLst>
                                            <p:cond delay="291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45">
                                          <p:stCondLst>
                                            <p:cond delay="31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1" dur="290" decel="50000">
                                          <p:stCondLst>
                                            <p:cond delay="320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7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4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4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4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4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2" dur="4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ontent Placeholder 30">
            <a:extLst>
              <a:ext uri="{FF2B5EF4-FFF2-40B4-BE49-F238E27FC236}">
                <a16:creationId xmlns:a16="http://schemas.microsoft.com/office/drawing/2014/main" id="{C0FEE775-D074-4AA7-986E-0E2151A38A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790" y="1329597"/>
            <a:ext cx="6171767" cy="4114512"/>
          </a:xfrm>
        </p:spPr>
      </p:pic>
      <p:sp>
        <p:nvSpPr>
          <p:cNvPr id="3" name="Puzzle2">
            <a:extLst>
              <a:ext uri="{FF2B5EF4-FFF2-40B4-BE49-F238E27FC236}">
                <a16:creationId xmlns:a16="http://schemas.microsoft.com/office/drawing/2014/main" id="{BEE9806E-FC4C-4C77-A320-CB6F13ED1081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3345937" y="45113"/>
            <a:ext cx="1470751" cy="2055612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4" name="Puzzle8">
            <a:extLst>
              <a:ext uri="{FF2B5EF4-FFF2-40B4-BE49-F238E27FC236}">
                <a16:creationId xmlns:a16="http://schemas.microsoft.com/office/drawing/2014/main" id="{C26049A0-2AF1-464B-BC01-F4C0C77C6365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2918178" y="1542696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" name="Puzzle7">
            <a:extLst>
              <a:ext uri="{FF2B5EF4-FFF2-40B4-BE49-F238E27FC236}">
                <a16:creationId xmlns:a16="http://schemas.microsoft.com/office/drawing/2014/main" id="{134C50A9-E0A4-4008-9F01-23E06EFF96EA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2009851" y="1519615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Puzzle1">
            <a:extLst>
              <a:ext uri="{FF2B5EF4-FFF2-40B4-BE49-F238E27FC236}">
                <a16:creationId xmlns:a16="http://schemas.microsoft.com/office/drawing/2014/main" id="{01D4672D-090B-4B61-84AE-042D2706AAB6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524000" y="666957"/>
            <a:ext cx="2376438" cy="1426981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FF0000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" name="Puzzle20">
            <a:extLst>
              <a:ext uri="{FF2B5EF4-FFF2-40B4-BE49-F238E27FC236}">
                <a16:creationId xmlns:a16="http://schemas.microsoft.com/office/drawing/2014/main" id="{0B525630-7782-4A07-88F4-67CADE6A8AB6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2899695" y="4227754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" name="Puzzle19">
            <a:extLst>
              <a:ext uri="{FF2B5EF4-FFF2-40B4-BE49-F238E27FC236}">
                <a16:creationId xmlns:a16="http://schemas.microsoft.com/office/drawing/2014/main" id="{1EB917EB-9FBE-414F-AE8C-5230A6C1421B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991368" y="4204673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" name="Puzzle13">
            <a:extLst>
              <a:ext uri="{FF2B5EF4-FFF2-40B4-BE49-F238E27FC236}">
                <a16:creationId xmlns:a16="http://schemas.microsoft.com/office/drawing/2014/main" id="{E3613D56-2858-4EFD-B97B-0833F4409C88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505517" y="3352015"/>
            <a:ext cx="2376438" cy="1426981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1" name="Puzzle16">
            <a:extLst>
              <a:ext uri="{FF2B5EF4-FFF2-40B4-BE49-F238E27FC236}">
                <a16:creationId xmlns:a16="http://schemas.microsoft.com/office/drawing/2014/main" id="{1D895FBD-3173-49A7-92BE-CE014B36BA88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030975" y="2716458"/>
            <a:ext cx="1470751" cy="2055612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2" name="Puzzle22">
            <a:extLst>
              <a:ext uri="{FF2B5EF4-FFF2-40B4-BE49-F238E27FC236}">
                <a16:creationId xmlns:a16="http://schemas.microsoft.com/office/drawing/2014/main" id="{431FBEF5-AFF6-44F8-B377-CC2AC6626FAF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603216" y="4214041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3" name="Puzzle21">
            <a:extLst>
              <a:ext uri="{FF2B5EF4-FFF2-40B4-BE49-F238E27FC236}">
                <a16:creationId xmlns:a16="http://schemas.microsoft.com/office/drawing/2014/main" id="{7FDE8B15-69AD-478B-9BA7-EFB040F673A3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694889" y="4190960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4" name="Puzzle15">
            <a:extLst>
              <a:ext uri="{FF2B5EF4-FFF2-40B4-BE49-F238E27FC236}">
                <a16:creationId xmlns:a16="http://schemas.microsoft.com/office/drawing/2014/main" id="{BEEF03AF-470D-472D-91BC-D3C5EE1DEF03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209038" y="3338302"/>
            <a:ext cx="2376438" cy="1426981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5" name="Puzzle4">
            <a:extLst>
              <a:ext uri="{FF2B5EF4-FFF2-40B4-BE49-F238E27FC236}">
                <a16:creationId xmlns:a16="http://schemas.microsoft.com/office/drawing/2014/main" id="{44620340-D89A-45F9-88C0-EB834CFA25DA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049458" y="35871"/>
            <a:ext cx="1470751" cy="2055612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6" name="Puzzle10">
            <a:extLst>
              <a:ext uri="{FF2B5EF4-FFF2-40B4-BE49-F238E27FC236}">
                <a16:creationId xmlns:a16="http://schemas.microsoft.com/office/drawing/2014/main" id="{01554218-A87E-4790-87EF-11D557D8CB6C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621699" y="1533454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7" name="Puzzle9">
            <a:extLst>
              <a:ext uri="{FF2B5EF4-FFF2-40B4-BE49-F238E27FC236}">
                <a16:creationId xmlns:a16="http://schemas.microsoft.com/office/drawing/2014/main" id="{7A38CAC9-9EA6-449A-BF12-55AB9138E75E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713372" y="1510373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8" name="Puzzle3">
            <a:extLst>
              <a:ext uri="{FF2B5EF4-FFF2-40B4-BE49-F238E27FC236}">
                <a16:creationId xmlns:a16="http://schemas.microsoft.com/office/drawing/2014/main" id="{2B634DEA-B5E3-4015-9A2B-0B7A23DC11E0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227521" y="657715"/>
            <a:ext cx="2376438" cy="1426981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9" name="Puzzle6">
            <a:extLst>
              <a:ext uri="{FF2B5EF4-FFF2-40B4-BE49-F238E27FC236}">
                <a16:creationId xmlns:a16="http://schemas.microsoft.com/office/drawing/2014/main" id="{335F4633-F0C5-4BD3-9578-478849926CDE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8763449" y="35871"/>
            <a:ext cx="1470751" cy="2055612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0" name="Puzzle12">
            <a:extLst>
              <a:ext uri="{FF2B5EF4-FFF2-40B4-BE49-F238E27FC236}">
                <a16:creationId xmlns:a16="http://schemas.microsoft.com/office/drawing/2014/main" id="{B13A965D-798C-4FA8-AD17-D2E462DE5C03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8335690" y="1533454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1" name="Puzzle11">
            <a:extLst>
              <a:ext uri="{FF2B5EF4-FFF2-40B4-BE49-F238E27FC236}">
                <a16:creationId xmlns:a16="http://schemas.microsoft.com/office/drawing/2014/main" id="{52F5F257-553A-4C91-90A8-1B6F7FAE4FD5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7427363" y="1510373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2" name="Puzzle5">
            <a:extLst>
              <a:ext uri="{FF2B5EF4-FFF2-40B4-BE49-F238E27FC236}">
                <a16:creationId xmlns:a16="http://schemas.microsoft.com/office/drawing/2014/main" id="{E05B26F0-E712-4F15-96B7-1A1B71E2B652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941512" y="657715"/>
            <a:ext cx="2376438" cy="1426981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3" name="Puzzle18">
            <a:extLst>
              <a:ext uri="{FF2B5EF4-FFF2-40B4-BE49-F238E27FC236}">
                <a16:creationId xmlns:a16="http://schemas.microsoft.com/office/drawing/2014/main" id="{6A6FF543-F0F5-45AE-9A91-E0201F906131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8748367" y="2707218"/>
            <a:ext cx="1470751" cy="2055613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4" name="Puzzle24">
            <a:extLst>
              <a:ext uri="{FF2B5EF4-FFF2-40B4-BE49-F238E27FC236}">
                <a16:creationId xmlns:a16="http://schemas.microsoft.com/office/drawing/2014/main" id="{C80419D3-B5EF-40EA-BAD0-BD9696FEF1B2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8320608" y="4204800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5" name="Puzzle23">
            <a:extLst>
              <a:ext uri="{FF2B5EF4-FFF2-40B4-BE49-F238E27FC236}">
                <a16:creationId xmlns:a16="http://schemas.microsoft.com/office/drawing/2014/main" id="{A65FD674-5625-44FD-8DF7-8097321CD319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7412281" y="4181720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6" name="Puzzle17">
            <a:extLst>
              <a:ext uri="{FF2B5EF4-FFF2-40B4-BE49-F238E27FC236}">
                <a16:creationId xmlns:a16="http://schemas.microsoft.com/office/drawing/2014/main" id="{881D2EEB-7DD7-4A01-A98B-4537348EEA20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926430" y="3329061"/>
            <a:ext cx="2376438" cy="1426981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7" name="Puzzle14">
            <a:extLst>
              <a:ext uri="{FF2B5EF4-FFF2-40B4-BE49-F238E27FC236}">
                <a16:creationId xmlns:a16="http://schemas.microsoft.com/office/drawing/2014/main" id="{4403C6A0-13C1-4F10-BF28-6ACF621B9A12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3339122" y="2744249"/>
            <a:ext cx="1470751" cy="2055612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626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3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3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3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0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3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3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3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3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4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4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360" accel="50000">
                                          <p:stCondLst>
                                            <p:cond delay="364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3644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56">
                                          <p:stCondLst>
                                            <p:cond delay="364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32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328" tmFilter="0, 0; 0.125,0.2665; 0.25,0.4; 0.375,0.465; 0.5,0.5;  0.625,0.535; 0.75,0.6; 0.875,0.7335; 1,1">
                                          <p:stCondLst>
                                            <p:cond delay="13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264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28" tmFilter="0, 0; 0.125,0.2665; 0.25,0.4; 0.375,0.465; 0.5,0.5;  0.625,0.535; 0.75,0.6; 0.875,0.7335; 1,1">
                                          <p:stCondLst>
                                            <p:cond delay="3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60" accel="50000">
                                          <p:stCondLst>
                                            <p:cond delay="364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52">
                                          <p:stCondLst>
                                            <p:cond delay="124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332" decel="50000">
                                          <p:stCondLst>
                                            <p:cond delay="12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52">
                                          <p:stCondLst>
                                            <p:cond delay="26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332" decel="50000">
                                          <p:stCondLst>
                                            <p:cond delay="2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52">
                                          <p:stCondLst>
                                            <p:cond delay="32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332" decel="50000">
                                          <p:stCondLst>
                                            <p:cond delay="333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52">
                                          <p:stCondLst>
                                            <p:cond delay="361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332" decel="50000">
                                          <p:stCondLst>
                                            <p:cond delay="3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3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3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3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4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4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9" dur="3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4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4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4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4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1" dur="315" accel="50000">
                                          <p:stCondLst>
                                            <p:cond delay="318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3188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11">
                                          <p:stCondLst>
                                            <p:cond delay="3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16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162" tmFilter="0, 0; 0.125,0.2665; 0.25,0.4; 0.375,0.465; 0.5,0.5;  0.625,0.535; 0.75,0.6; 0.875,0.7335; 1,1">
                                          <p:stCondLst>
                                            <p:cond delay="11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81" tmFilter="0, 0; 0.125,0.2665; 0.25,0.4; 0.375,0.465; 0.5,0.5;  0.625,0.535; 0.75,0.6; 0.875,0.7335; 1,1">
                                          <p:stCondLst>
                                            <p:cond delay="23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87" tmFilter="0, 0; 0.125,0.2665; 0.25,0.4; 0.375,0.465; 0.5,0.5;  0.625,0.535; 0.75,0.6; 0.875,0.7335; 1,1">
                                          <p:stCondLst>
                                            <p:cond delay="28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15" accel="50000">
                                          <p:stCondLst>
                                            <p:cond delay="318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9" dur="45">
                                          <p:stCondLst>
                                            <p:cond delay="108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0" dur="290" decel="50000">
                                          <p:stCondLst>
                                            <p:cond delay="11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45">
                                          <p:stCondLst>
                                            <p:cond delay="229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2" dur="290" decel="50000">
                                          <p:stCondLst>
                                            <p:cond delay="23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45">
                                          <p:stCondLst>
                                            <p:cond delay="287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4" dur="290" decel="50000">
                                          <p:stCondLst>
                                            <p:cond delay="291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45">
                                          <p:stCondLst>
                                            <p:cond delay="31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6" dur="290" decel="50000">
                                          <p:stCondLst>
                                            <p:cond delay="320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2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4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4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4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4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7" dur="4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0F738F48-5C07-416C-8946-150706B1A47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392" y="1086948"/>
            <a:ext cx="4889216" cy="4684105"/>
          </a:xfrm>
          <a:prstGeom prst="rect">
            <a:avLst/>
          </a:prstGeom>
        </p:spPr>
      </p:pic>
      <p:sp>
        <p:nvSpPr>
          <p:cNvPr id="3" name="Puzzle2">
            <a:extLst>
              <a:ext uri="{FF2B5EF4-FFF2-40B4-BE49-F238E27FC236}">
                <a16:creationId xmlns:a16="http://schemas.microsoft.com/office/drawing/2014/main" id="{B322E2A0-0E5D-484B-81FE-E63A37F7968C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3345937" y="45113"/>
            <a:ext cx="1470751" cy="2055612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4" name="Puzzle8">
            <a:extLst>
              <a:ext uri="{FF2B5EF4-FFF2-40B4-BE49-F238E27FC236}">
                <a16:creationId xmlns:a16="http://schemas.microsoft.com/office/drawing/2014/main" id="{92EADFA6-A636-4308-9989-448756365B55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2918178" y="1542696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" name="Puzzle7">
            <a:extLst>
              <a:ext uri="{FF2B5EF4-FFF2-40B4-BE49-F238E27FC236}">
                <a16:creationId xmlns:a16="http://schemas.microsoft.com/office/drawing/2014/main" id="{5F85F6CB-A550-453E-98D8-F4C8C17A22BA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2009851" y="1519615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Puzzle1">
            <a:extLst>
              <a:ext uri="{FF2B5EF4-FFF2-40B4-BE49-F238E27FC236}">
                <a16:creationId xmlns:a16="http://schemas.microsoft.com/office/drawing/2014/main" id="{331E7D25-ABA6-41FB-80AC-70447FDEC303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524000" y="666957"/>
            <a:ext cx="2376438" cy="1426981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FF0000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" name="Puzzle14">
            <a:extLst>
              <a:ext uri="{FF2B5EF4-FFF2-40B4-BE49-F238E27FC236}">
                <a16:creationId xmlns:a16="http://schemas.microsoft.com/office/drawing/2014/main" id="{88DC285E-6C46-44AA-ABC2-C62EC9854E62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3327454" y="2730171"/>
            <a:ext cx="1470751" cy="2055612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" name="Puzzle20">
            <a:extLst>
              <a:ext uri="{FF2B5EF4-FFF2-40B4-BE49-F238E27FC236}">
                <a16:creationId xmlns:a16="http://schemas.microsoft.com/office/drawing/2014/main" id="{30AB62EF-144B-42F9-946C-27BEF3E4E9BF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2899695" y="4227754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" name="Puzzle19">
            <a:extLst>
              <a:ext uri="{FF2B5EF4-FFF2-40B4-BE49-F238E27FC236}">
                <a16:creationId xmlns:a16="http://schemas.microsoft.com/office/drawing/2014/main" id="{A44EDDBE-2DF4-44DD-A4B3-AA03883D0CDC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991368" y="4204673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" name="Puzzle13">
            <a:extLst>
              <a:ext uri="{FF2B5EF4-FFF2-40B4-BE49-F238E27FC236}">
                <a16:creationId xmlns:a16="http://schemas.microsoft.com/office/drawing/2014/main" id="{4DE4CB2A-35DB-4703-ACBC-7636732854B6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505517" y="3352015"/>
            <a:ext cx="2376438" cy="1426981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1" name="Puzzle16">
            <a:extLst>
              <a:ext uri="{FF2B5EF4-FFF2-40B4-BE49-F238E27FC236}">
                <a16:creationId xmlns:a16="http://schemas.microsoft.com/office/drawing/2014/main" id="{69DFFE92-F07E-4EF7-AC97-3F867F9414AC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030975" y="2716458"/>
            <a:ext cx="1470751" cy="2055612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2" name="Puzzle22">
            <a:extLst>
              <a:ext uri="{FF2B5EF4-FFF2-40B4-BE49-F238E27FC236}">
                <a16:creationId xmlns:a16="http://schemas.microsoft.com/office/drawing/2014/main" id="{EA963CA5-AAA4-4B0F-B129-7F340AA2BF6E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603216" y="4214041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3" name="Puzzle21">
            <a:extLst>
              <a:ext uri="{FF2B5EF4-FFF2-40B4-BE49-F238E27FC236}">
                <a16:creationId xmlns:a16="http://schemas.microsoft.com/office/drawing/2014/main" id="{681F5797-6809-446C-925D-2CEABF5FCB31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694889" y="4190960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4" name="Puzzle15">
            <a:extLst>
              <a:ext uri="{FF2B5EF4-FFF2-40B4-BE49-F238E27FC236}">
                <a16:creationId xmlns:a16="http://schemas.microsoft.com/office/drawing/2014/main" id="{D57D86B0-D418-4C24-ADCD-AAEC773A8D03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209038" y="3338302"/>
            <a:ext cx="2376438" cy="1426981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5" name="Puzzle4">
            <a:extLst>
              <a:ext uri="{FF2B5EF4-FFF2-40B4-BE49-F238E27FC236}">
                <a16:creationId xmlns:a16="http://schemas.microsoft.com/office/drawing/2014/main" id="{D5077CC4-DE60-44BB-BDBB-6025DE37B220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049458" y="35871"/>
            <a:ext cx="1470751" cy="2055612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6" name="Puzzle10">
            <a:extLst>
              <a:ext uri="{FF2B5EF4-FFF2-40B4-BE49-F238E27FC236}">
                <a16:creationId xmlns:a16="http://schemas.microsoft.com/office/drawing/2014/main" id="{B3ECE083-FB31-4D14-BE84-BF83B51AB239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621609" y="1531871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7" name="Puzzle9">
            <a:extLst>
              <a:ext uri="{FF2B5EF4-FFF2-40B4-BE49-F238E27FC236}">
                <a16:creationId xmlns:a16="http://schemas.microsoft.com/office/drawing/2014/main" id="{F70F02EE-5D53-42C2-A4C5-42F9B57E231E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713372" y="1510373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8" name="Puzzle3">
            <a:extLst>
              <a:ext uri="{FF2B5EF4-FFF2-40B4-BE49-F238E27FC236}">
                <a16:creationId xmlns:a16="http://schemas.microsoft.com/office/drawing/2014/main" id="{0E6AB1F3-E5B6-44AF-8BDF-2D72B6C0D16D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227521" y="657715"/>
            <a:ext cx="2376438" cy="1426981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9" name="Puzzle6">
            <a:extLst>
              <a:ext uri="{FF2B5EF4-FFF2-40B4-BE49-F238E27FC236}">
                <a16:creationId xmlns:a16="http://schemas.microsoft.com/office/drawing/2014/main" id="{20C132C0-AFCB-42A7-9003-E634C161B4B9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8763449" y="35871"/>
            <a:ext cx="1470751" cy="2055612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0" name="Puzzle12">
            <a:extLst>
              <a:ext uri="{FF2B5EF4-FFF2-40B4-BE49-F238E27FC236}">
                <a16:creationId xmlns:a16="http://schemas.microsoft.com/office/drawing/2014/main" id="{6A017838-D617-4F42-9D42-1666B7CEB831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8335690" y="1533454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1" name="Puzzle11">
            <a:extLst>
              <a:ext uri="{FF2B5EF4-FFF2-40B4-BE49-F238E27FC236}">
                <a16:creationId xmlns:a16="http://schemas.microsoft.com/office/drawing/2014/main" id="{A3607C58-ED37-4180-B31C-A2429F5DEF01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7427363" y="1510373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2" name="Puzzle5">
            <a:extLst>
              <a:ext uri="{FF2B5EF4-FFF2-40B4-BE49-F238E27FC236}">
                <a16:creationId xmlns:a16="http://schemas.microsoft.com/office/drawing/2014/main" id="{19859EF1-B7DB-4719-AB6B-D73B7D3FD135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941512" y="657715"/>
            <a:ext cx="2376438" cy="1426981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3" name="Puzzle18">
            <a:extLst>
              <a:ext uri="{FF2B5EF4-FFF2-40B4-BE49-F238E27FC236}">
                <a16:creationId xmlns:a16="http://schemas.microsoft.com/office/drawing/2014/main" id="{7C28492D-A25E-4679-AEBB-683161B5DC3B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8748367" y="2707218"/>
            <a:ext cx="1470751" cy="2055613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4" name="Puzzle24">
            <a:extLst>
              <a:ext uri="{FF2B5EF4-FFF2-40B4-BE49-F238E27FC236}">
                <a16:creationId xmlns:a16="http://schemas.microsoft.com/office/drawing/2014/main" id="{B8059B57-31AF-4EF2-83A4-DEF659D639A4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8320608" y="4204800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5" name="Puzzle23">
            <a:extLst>
              <a:ext uri="{FF2B5EF4-FFF2-40B4-BE49-F238E27FC236}">
                <a16:creationId xmlns:a16="http://schemas.microsoft.com/office/drawing/2014/main" id="{F20DBA03-97F0-44FB-A214-A888DEA96844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7412281" y="4181720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6" name="Puzzle17">
            <a:extLst>
              <a:ext uri="{FF2B5EF4-FFF2-40B4-BE49-F238E27FC236}">
                <a16:creationId xmlns:a16="http://schemas.microsoft.com/office/drawing/2014/main" id="{A4836749-903B-4894-9964-AD6D9DBCA190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926430" y="3329061"/>
            <a:ext cx="2376438" cy="1426981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516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3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3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3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0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3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3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3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3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4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4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360" accel="50000">
                                          <p:stCondLst>
                                            <p:cond delay="364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3644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56">
                                          <p:stCondLst>
                                            <p:cond delay="364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32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328" tmFilter="0, 0; 0.125,0.2665; 0.25,0.4; 0.375,0.465; 0.5,0.5;  0.625,0.535; 0.75,0.6; 0.875,0.7335; 1,1">
                                          <p:stCondLst>
                                            <p:cond delay="13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264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28" tmFilter="0, 0; 0.125,0.2665; 0.25,0.4; 0.375,0.465; 0.5,0.5;  0.625,0.535; 0.75,0.6; 0.875,0.7335; 1,1">
                                          <p:stCondLst>
                                            <p:cond delay="3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60" accel="50000">
                                          <p:stCondLst>
                                            <p:cond delay="364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52">
                                          <p:stCondLst>
                                            <p:cond delay="124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332" decel="50000">
                                          <p:stCondLst>
                                            <p:cond delay="12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52">
                                          <p:stCondLst>
                                            <p:cond delay="26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332" decel="50000">
                                          <p:stCondLst>
                                            <p:cond delay="2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52">
                                          <p:stCondLst>
                                            <p:cond delay="32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332" decel="50000">
                                          <p:stCondLst>
                                            <p:cond delay="333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52">
                                          <p:stCondLst>
                                            <p:cond delay="361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332" decel="50000">
                                          <p:stCondLst>
                                            <p:cond delay="3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3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3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3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4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4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4" dur="3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4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4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4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4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6" dur="315" accel="50000">
                                          <p:stCondLst>
                                            <p:cond delay="318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3188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11">
                                          <p:stCondLst>
                                            <p:cond delay="3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16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162" tmFilter="0, 0; 0.125,0.2665; 0.25,0.4; 0.375,0.465; 0.5,0.5;  0.625,0.535; 0.75,0.6; 0.875,0.7335; 1,1">
                                          <p:stCondLst>
                                            <p:cond delay="11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81" tmFilter="0, 0; 0.125,0.2665; 0.25,0.4; 0.375,0.465; 0.5,0.5;  0.625,0.535; 0.75,0.6; 0.875,0.7335; 1,1">
                                          <p:stCondLst>
                                            <p:cond delay="23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87" tmFilter="0, 0; 0.125,0.2665; 0.25,0.4; 0.375,0.465; 0.5,0.5;  0.625,0.535; 0.75,0.6; 0.875,0.7335; 1,1">
                                          <p:stCondLst>
                                            <p:cond delay="28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15" accel="50000">
                                          <p:stCondLst>
                                            <p:cond delay="318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4" dur="45">
                                          <p:stCondLst>
                                            <p:cond delay="108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5" dur="290" decel="50000">
                                          <p:stCondLst>
                                            <p:cond delay="11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45">
                                          <p:stCondLst>
                                            <p:cond delay="229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7" dur="290" decel="50000">
                                          <p:stCondLst>
                                            <p:cond delay="23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45">
                                          <p:stCondLst>
                                            <p:cond delay="287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9" dur="290" decel="50000">
                                          <p:stCondLst>
                                            <p:cond delay="291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45">
                                          <p:stCondLst>
                                            <p:cond delay="31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1" dur="290" decel="50000">
                                          <p:stCondLst>
                                            <p:cond delay="320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7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4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4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4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4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2" dur="4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4"/>
          <p:cNvSpPr txBox="1"/>
          <p:nvPr/>
        </p:nvSpPr>
        <p:spPr>
          <a:xfrm>
            <a:off x="2330251" y="-2187032"/>
            <a:ext cx="7531497" cy="149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r>
              <a:rPr lang="en-US" sz="9600" b="0" i="0" u="none" strike="noStrike" cap="none" dirty="0">
                <a:solidFill>
                  <a:srgbClr val="FF0000"/>
                </a:solidFill>
                <a:latin typeface="Fredoka One" panose="020B0604020202020204" charset="0"/>
                <a:ea typeface="Fredoka One"/>
                <a:cs typeface="Fredoka One"/>
                <a:sym typeface="Fredoka One"/>
              </a:rPr>
              <a:t/>
            </a:r>
            <a:br>
              <a:rPr lang="en-US" sz="9600" b="0" i="0" u="none" strike="noStrike" cap="none" dirty="0">
                <a:solidFill>
                  <a:srgbClr val="FF0000"/>
                </a:solidFill>
                <a:latin typeface="Fredoka One" panose="020B0604020202020204" charset="0"/>
                <a:ea typeface="Fredoka One"/>
                <a:cs typeface="Fredoka One"/>
                <a:sym typeface="Fredoka One"/>
              </a:rPr>
            </a:br>
            <a:r>
              <a:rPr lang="en-US" sz="9600" b="0" i="0" u="none" strike="noStrike" cap="none" dirty="0">
                <a:solidFill>
                  <a:srgbClr val="FF0000"/>
                </a:solidFill>
                <a:latin typeface="Fredoka One" panose="020B0604020202020204" charset="0"/>
                <a:ea typeface="Fredoka One"/>
                <a:cs typeface="Fredoka One"/>
                <a:sym typeface="Fredoka One"/>
              </a:rPr>
              <a:t/>
            </a:r>
            <a:br>
              <a:rPr lang="en-US" sz="9600" b="0" i="0" u="none" strike="noStrike" cap="none" dirty="0">
                <a:solidFill>
                  <a:srgbClr val="FF0000"/>
                </a:solidFill>
                <a:latin typeface="Fredoka One" panose="020B0604020202020204" charset="0"/>
                <a:ea typeface="Fredoka One"/>
                <a:cs typeface="Fredoka One"/>
                <a:sym typeface="Fredoka One"/>
              </a:rPr>
            </a:br>
            <a:r>
              <a:rPr lang="en-US" sz="9600" b="1" i="0" u="none" strike="noStrike" cap="none" dirty="0">
                <a:solidFill>
                  <a:srgbClr val="FF0000"/>
                </a:solidFill>
                <a:latin typeface="Fredoka One" panose="020B0604020202020204" charset="0"/>
                <a:ea typeface="Schoolbell"/>
                <a:cs typeface="Schoolbell"/>
                <a:sym typeface="Schoolbell"/>
              </a:rPr>
              <a:t>1</a:t>
            </a:r>
            <a:r>
              <a:rPr lang="en-US" sz="9600" b="0" i="0" u="none" strike="noStrike" cap="none" dirty="0">
                <a:solidFill>
                  <a:srgbClr val="FF0000"/>
                </a:solidFill>
                <a:latin typeface="Fredoka One" panose="020B0604020202020204" charset="0"/>
                <a:ea typeface="Schoolbell"/>
                <a:cs typeface="Schoolbell"/>
                <a:sym typeface="Schoolbell"/>
              </a:rPr>
              <a:t/>
            </a:r>
            <a:br>
              <a:rPr lang="en-US" sz="9600" b="0" i="0" u="none" strike="noStrike" cap="none" dirty="0">
                <a:solidFill>
                  <a:srgbClr val="FF0000"/>
                </a:solidFill>
                <a:latin typeface="Fredoka One" panose="020B0604020202020204" charset="0"/>
                <a:ea typeface="Schoolbell"/>
                <a:cs typeface="Schoolbell"/>
                <a:sym typeface="Schoolbell"/>
              </a:rPr>
            </a:br>
            <a:r>
              <a:rPr lang="en-US" sz="9600" b="1" i="0" u="none" strike="noStrike" cap="none" dirty="0">
                <a:solidFill>
                  <a:srgbClr val="FF0000"/>
                </a:solidFill>
                <a:latin typeface="Fredoka One" panose="020B0604020202020204" charset="0"/>
                <a:ea typeface="Schoolbell"/>
                <a:cs typeface="Schoolbell"/>
                <a:sym typeface="Schoolbell"/>
              </a:rPr>
              <a:t>Warm-up</a:t>
            </a:r>
            <a:endParaRPr sz="9600" b="1" i="0" u="none" strike="noStrike" cap="none" dirty="0">
              <a:solidFill>
                <a:schemeClr val="accent3"/>
              </a:solidFill>
              <a:latin typeface="Fredoka One" panose="020B0604020202020204" charset="0"/>
              <a:ea typeface="Schoolbell"/>
              <a:cs typeface="Schoolbell"/>
              <a:sym typeface="Schoolbell"/>
            </a:endParaRPr>
          </a:p>
        </p:txBody>
      </p:sp>
      <p:sp>
        <p:nvSpPr>
          <p:cNvPr id="1287" name="Google Shape;1287;p4"/>
          <p:cNvSpPr/>
          <p:nvPr/>
        </p:nvSpPr>
        <p:spPr>
          <a:xfrm>
            <a:off x="1318590" y="4878505"/>
            <a:ext cx="9554817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1" u="none" strike="noStrike" cap="none">
                <a:solidFill>
                  <a:srgbClr val="002060"/>
                </a:solidFill>
                <a:latin typeface="Sigmar One"/>
                <a:ea typeface="Sigmar One"/>
                <a:cs typeface="Sigmar One"/>
                <a:sym typeface="Sigmar One"/>
              </a:rPr>
              <a:t>Game</a:t>
            </a:r>
            <a:endParaRPr/>
          </a:p>
        </p:txBody>
      </p:sp>
      <p:pic>
        <p:nvPicPr>
          <p:cNvPr id="1288" name="Google Shape;128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Hình ảnh 48" descr="Ảnh có chứa văn bản, đồ họa véc-tơ, búp bê&#10;&#10;Mô tả được tạo tự động">
            <a:extLst>
              <a:ext uri="{FF2B5EF4-FFF2-40B4-BE49-F238E27FC236}">
                <a16:creationId xmlns:a16="http://schemas.microsoft.com/office/drawing/2014/main" id="{E648266F-0A6B-47DE-869F-5F47379BC2D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087" y="2935540"/>
            <a:ext cx="1132964" cy="1428298"/>
          </a:xfrm>
          <a:prstGeom prst="rect">
            <a:avLst/>
          </a:prstGeom>
        </p:spPr>
      </p:pic>
      <p:pic>
        <p:nvPicPr>
          <p:cNvPr id="53" name="Hình ảnh 52" descr="Ảnh có chứa bầu trời đêm&#10;&#10;Mô tả được tạo tự động">
            <a:extLst>
              <a:ext uri="{FF2B5EF4-FFF2-40B4-BE49-F238E27FC236}">
                <a16:creationId xmlns:a16="http://schemas.microsoft.com/office/drawing/2014/main" id="{AFBFDB9F-1972-4187-8252-823F2C1942E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647" y="4189485"/>
            <a:ext cx="1152558" cy="1452999"/>
          </a:xfrm>
          <a:prstGeom prst="rect">
            <a:avLst/>
          </a:prstGeom>
        </p:spPr>
      </p:pic>
      <p:pic>
        <p:nvPicPr>
          <p:cNvPr id="55" name="Hình ảnh 54" descr="Ảnh có chứa tối&#10;&#10;Mô tả được tạo tự động">
            <a:extLst>
              <a:ext uri="{FF2B5EF4-FFF2-40B4-BE49-F238E27FC236}">
                <a16:creationId xmlns:a16="http://schemas.microsoft.com/office/drawing/2014/main" id="{E905209F-5584-4589-86A9-E9643BB2E6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747" y="1138088"/>
            <a:ext cx="1640760" cy="1171575"/>
          </a:xfrm>
          <a:prstGeom prst="rect">
            <a:avLst/>
          </a:prstGeom>
        </p:spPr>
      </p:pic>
      <p:pic>
        <p:nvPicPr>
          <p:cNvPr id="57" name="Hình ảnh 56">
            <a:extLst>
              <a:ext uri="{FF2B5EF4-FFF2-40B4-BE49-F238E27FC236}">
                <a16:creationId xmlns:a16="http://schemas.microsoft.com/office/drawing/2014/main" id="{CE7F9BC5-9BFF-4312-81F1-E15F18B6702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083" y="4697617"/>
            <a:ext cx="1419143" cy="1105728"/>
          </a:xfrm>
          <a:prstGeom prst="rect">
            <a:avLst/>
          </a:prstGeom>
        </p:spPr>
      </p:pic>
      <p:pic>
        <p:nvPicPr>
          <p:cNvPr id="59" name="Hình ảnh 58" descr="Ảnh có chứa văn bản, đồ họa véc-tơ, đồ chơi&#10;&#10;Mô tả được tạo tự động">
            <a:extLst>
              <a:ext uri="{FF2B5EF4-FFF2-40B4-BE49-F238E27FC236}">
                <a16:creationId xmlns:a16="http://schemas.microsoft.com/office/drawing/2014/main" id="{D892DDB5-1ADA-4698-B21F-DA1FBF60772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927" y="2719426"/>
            <a:ext cx="1503654" cy="1171575"/>
          </a:xfrm>
          <a:prstGeom prst="rect">
            <a:avLst/>
          </a:prstGeom>
        </p:spPr>
      </p:pic>
      <p:pic>
        <p:nvPicPr>
          <p:cNvPr id="61" name="Hình ảnh 60" descr="Ảnh có chứa bầu trời đêm&#10;&#10;Mô tả được tạo tự động">
            <a:extLst>
              <a:ext uri="{FF2B5EF4-FFF2-40B4-BE49-F238E27FC236}">
                <a16:creationId xmlns:a16="http://schemas.microsoft.com/office/drawing/2014/main" id="{2657577E-E40A-4A41-B7B9-1A88BD8C6CD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718" y="1028169"/>
            <a:ext cx="1397011" cy="1226644"/>
          </a:xfrm>
          <a:prstGeom prst="rect">
            <a:avLst/>
          </a:prstGeom>
        </p:spPr>
      </p:pic>
      <p:pic>
        <p:nvPicPr>
          <p:cNvPr id="63" name="Hình ảnh 6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872990ED-5CAD-427A-BF7C-404E017D437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292" y="1083237"/>
            <a:ext cx="1334295" cy="1171576"/>
          </a:xfrm>
          <a:prstGeom prst="rect">
            <a:avLst/>
          </a:prstGeom>
        </p:spPr>
      </p:pic>
      <p:pic>
        <p:nvPicPr>
          <p:cNvPr id="67" name="Hình ảnh 66" descr="Ảnh có chứa tối, bầu trời đêm&#10;&#10;Mô tả được tạo tự động">
            <a:extLst>
              <a:ext uri="{FF2B5EF4-FFF2-40B4-BE49-F238E27FC236}">
                <a16:creationId xmlns:a16="http://schemas.microsoft.com/office/drawing/2014/main" id="{82482B1E-7A52-48C4-8095-13BA9229DA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647" y="2796862"/>
            <a:ext cx="1640761" cy="1171575"/>
          </a:xfrm>
          <a:prstGeom prst="rect">
            <a:avLst/>
          </a:prstGeom>
        </p:spPr>
      </p:pic>
      <p:sp>
        <p:nvSpPr>
          <p:cNvPr id="92" name="Rectangle 18">
            <a:extLst>
              <a:ext uri="{FF2B5EF4-FFF2-40B4-BE49-F238E27FC236}">
                <a16:creationId xmlns:a16="http://schemas.microsoft.com/office/drawing/2014/main" id="{8E29A670-774F-495B-BAFF-5ECF4E78B88E}"/>
              </a:ext>
            </a:extLst>
          </p:cNvPr>
          <p:cNvSpPr/>
          <p:nvPr/>
        </p:nvSpPr>
        <p:spPr>
          <a:xfrm>
            <a:off x="1516016" y="667423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93" name="&quot;No&quot; Symbol 19">
            <a:extLst>
              <a:ext uri="{FF2B5EF4-FFF2-40B4-BE49-F238E27FC236}">
                <a16:creationId xmlns:a16="http://schemas.microsoft.com/office/drawing/2014/main" id="{14B2B4AD-BA9C-4700-AC92-0C5664B5E0D0}"/>
              </a:ext>
            </a:extLst>
          </p:cNvPr>
          <p:cNvSpPr/>
          <p:nvPr/>
        </p:nvSpPr>
        <p:spPr>
          <a:xfrm>
            <a:off x="3675466" y="1600516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8" name="Rectangle 28">
            <a:extLst>
              <a:ext uri="{FF2B5EF4-FFF2-40B4-BE49-F238E27FC236}">
                <a16:creationId xmlns:a16="http://schemas.microsoft.com/office/drawing/2014/main" id="{40A2F810-A378-4DBE-AC77-447C5F650365}"/>
              </a:ext>
            </a:extLst>
          </p:cNvPr>
          <p:cNvSpPr/>
          <p:nvPr/>
        </p:nvSpPr>
        <p:spPr>
          <a:xfrm>
            <a:off x="1524001" y="2372121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99" name="&quot;No&quot; Symbol 29">
            <a:extLst>
              <a:ext uri="{FF2B5EF4-FFF2-40B4-BE49-F238E27FC236}">
                <a16:creationId xmlns:a16="http://schemas.microsoft.com/office/drawing/2014/main" id="{E8606042-8E8C-4917-9932-50DB090F3B8F}"/>
              </a:ext>
            </a:extLst>
          </p:cNvPr>
          <p:cNvSpPr/>
          <p:nvPr/>
        </p:nvSpPr>
        <p:spPr>
          <a:xfrm>
            <a:off x="3668937" y="3305214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0" name="Rectangle 30">
            <a:extLst>
              <a:ext uri="{FF2B5EF4-FFF2-40B4-BE49-F238E27FC236}">
                <a16:creationId xmlns:a16="http://schemas.microsoft.com/office/drawing/2014/main" id="{72C3AF2B-5329-4E2C-A759-A684001FDC97}"/>
              </a:ext>
            </a:extLst>
          </p:cNvPr>
          <p:cNvSpPr/>
          <p:nvPr/>
        </p:nvSpPr>
        <p:spPr>
          <a:xfrm>
            <a:off x="4627516" y="667423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101" name="&quot;No&quot; Symbol 31">
            <a:extLst>
              <a:ext uri="{FF2B5EF4-FFF2-40B4-BE49-F238E27FC236}">
                <a16:creationId xmlns:a16="http://schemas.microsoft.com/office/drawing/2014/main" id="{DB0D9F53-05AF-4DD7-B57F-70BA53095460}"/>
              </a:ext>
            </a:extLst>
          </p:cNvPr>
          <p:cNvSpPr/>
          <p:nvPr/>
        </p:nvSpPr>
        <p:spPr>
          <a:xfrm>
            <a:off x="6738562" y="1586387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" name="Rectangle 32">
            <a:extLst>
              <a:ext uri="{FF2B5EF4-FFF2-40B4-BE49-F238E27FC236}">
                <a16:creationId xmlns:a16="http://schemas.microsoft.com/office/drawing/2014/main" id="{E065C5FD-7E35-4BFA-9003-5335C48DA1F2}"/>
              </a:ext>
            </a:extLst>
          </p:cNvPr>
          <p:cNvSpPr/>
          <p:nvPr/>
        </p:nvSpPr>
        <p:spPr>
          <a:xfrm>
            <a:off x="7739016" y="691372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103" name="&quot;No&quot; Symbol 33">
            <a:extLst>
              <a:ext uri="{FF2B5EF4-FFF2-40B4-BE49-F238E27FC236}">
                <a16:creationId xmlns:a16="http://schemas.microsoft.com/office/drawing/2014/main" id="{AF86AF26-401D-41FF-BF54-78BA2013F7FC}"/>
              </a:ext>
            </a:extLst>
          </p:cNvPr>
          <p:cNvSpPr/>
          <p:nvPr/>
        </p:nvSpPr>
        <p:spPr>
          <a:xfrm>
            <a:off x="9879238" y="1600516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" name="Rectangle 34">
            <a:extLst>
              <a:ext uri="{FF2B5EF4-FFF2-40B4-BE49-F238E27FC236}">
                <a16:creationId xmlns:a16="http://schemas.microsoft.com/office/drawing/2014/main" id="{5C0C8040-AE75-4AB4-B6F4-9F6C0126E434}"/>
              </a:ext>
            </a:extLst>
          </p:cNvPr>
          <p:cNvSpPr/>
          <p:nvPr/>
        </p:nvSpPr>
        <p:spPr>
          <a:xfrm>
            <a:off x="1532771" y="4074475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7</a:t>
            </a:r>
          </a:p>
        </p:txBody>
      </p:sp>
      <p:sp>
        <p:nvSpPr>
          <p:cNvPr id="105" name="&quot;No&quot; Symbol 35">
            <a:extLst>
              <a:ext uri="{FF2B5EF4-FFF2-40B4-BE49-F238E27FC236}">
                <a16:creationId xmlns:a16="http://schemas.microsoft.com/office/drawing/2014/main" id="{7D322DB0-61D2-4B97-9115-EDB3AA102A0C}"/>
              </a:ext>
            </a:extLst>
          </p:cNvPr>
          <p:cNvSpPr/>
          <p:nvPr/>
        </p:nvSpPr>
        <p:spPr>
          <a:xfrm>
            <a:off x="3681637" y="5004116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6" name="Rectangle 36">
            <a:extLst>
              <a:ext uri="{FF2B5EF4-FFF2-40B4-BE49-F238E27FC236}">
                <a16:creationId xmlns:a16="http://schemas.microsoft.com/office/drawing/2014/main" id="{1EA93455-A435-4598-BED2-06CD6550B161}"/>
              </a:ext>
            </a:extLst>
          </p:cNvPr>
          <p:cNvSpPr/>
          <p:nvPr/>
        </p:nvSpPr>
        <p:spPr>
          <a:xfrm>
            <a:off x="4627516" y="2367643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  <p:sp>
        <p:nvSpPr>
          <p:cNvPr id="107" name="&quot;No&quot; Symbol 37">
            <a:extLst>
              <a:ext uri="{FF2B5EF4-FFF2-40B4-BE49-F238E27FC236}">
                <a16:creationId xmlns:a16="http://schemas.microsoft.com/office/drawing/2014/main" id="{B0257E6A-1FCC-420E-B79E-894021D30F29}"/>
              </a:ext>
            </a:extLst>
          </p:cNvPr>
          <p:cNvSpPr/>
          <p:nvPr/>
        </p:nvSpPr>
        <p:spPr>
          <a:xfrm>
            <a:off x="6732408" y="3305214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8" name="Rectangle 38">
            <a:extLst>
              <a:ext uri="{FF2B5EF4-FFF2-40B4-BE49-F238E27FC236}">
                <a16:creationId xmlns:a16="http://schemas.microsoft.com/office/drawing/2014/main" id="{806CE724-0542-45B0-8211-7F40177CD4F4}"/>
              </a:ext>
            </a:extLst>
          </p:cNvPr>
          <p:cNvSpPr/>
          <p:nvPr/>
        </p:nvSpPr>
        <p:spPr>
          <a:xfrm>
            <a:off x="7731031" y="2390699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  <p:sp>
        <p:nvSpPr>
          <p:cNvPr id="109" name="&quot;No&quot; Symbol 39">
            <a:extLst>
              <a:ext uri="{FF2B5EF4-FFF2-40B4-BE49-F238E27FC236}">
                <a16:creationId xmlns:a16="http://schemas.microsoft.com/office/drawing/2014/main" id="{ED858D74-E124-4227-B3BB-88735274FB6D}"/>
              </a:ext>
            </a:extLst>
          </p:cNvPr>
          <p:cNvSpPr/>
          <p:nvPr/>
        </p:nvSpPr>
        <p:spPr>
          <a:xfrm>
            <a:off x="9849915" y="328140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" name="Rectangle 42">
            <a:extLst>
              <a:ext uri="{FF2B5EF4-FFF2-40B4-BE49-F238E27FC236}">
                <a16:creationId xmlns:a16="http://schemas.microsoft.com/office/drawing/2014/main" id="{87C10413-373C-4807-9857-713F0A121BFC}"/>
              </a:ext>
            </a:extLst>
          </p:cNvPr>
          <p:cNvSpPr/>
          <p:nvPr/>
        </p:nvSpPr>
        <p:spPr>
          <a:xfrm>
            <a:off x="4671004" y="4074475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</a:t>
            </a:r>
          </a:p>
        </p:txBody>
      </p:sp>
      <p:sp>
        <p:nvSpPr>
          <p:cNvPr id="113" name="&quot;No&quot; Symbol 43">
            <a:extLst>
              <a:ext uri="{FF2B5EF4-FFF2-40B4-BE49-F238E27FC236}">
                <a16:creationId xmlns:a16="http://schemas.microsoft.com/office/drawing/2014/main" id="{8E14A2D2-039E-4337-A223-C8544C0B2094}"/>
              </a:ext>
            </a:extLst>
          </p:cNvPr>
          <p:cNvSpPr/>
          <p:nvPr/>
        </p:nvSpPr>
        <p:spPr>
          <a:xfrm>
            <a:off x="6732408" y="4975164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823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</p:childTnLst>
        </p:cTn>
      </p:par>
    </p:tnLst>
    <p:bldLst>
      <p:bldP spid="92" grpId="0" animBg="1"/>
      <p:bldP spid="92" grpId="1" animBg="1"/>
      <p:bldP spid="98" grpId="0" animBg="1"/>
      <p:bldP spid="98" grpId="1" animBg="1"/>
      <p:bldP spid="100" grpId="0" animBg="1"/>
      <p:bldP spid="100" grpId="1" animBg="1"/>
      <p:bldP spid="102" grpId="0" animBg="1"/>
      <p:bldP spid="102" grpId="1" animBg="1"/>
      <p:bldP spid="104" grpId="0" animBg="1"/>
      <p:bldP spid="104" grpId="1" animBg="1"/>
      <p:bldP spid="106" grpId="0" animBg="1"/>
      <p:bldP spid="106" grpId="1" animBg="1"/>
      <p:bldP spid="108" grpId="0" animBg="1"/>
      <p:bldP spid="108" grpId="1" animBg="1"/>
      <p:bldP spid="112" grpId="0" animBg="1"/>
      <p:bldP spid="1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7F7F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6" name="Google Shape;1336;p6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dist="17780" dir="5400000" algn="t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7" name="Google Shape;1337;p6" descr="Ảnh có chứa bầu trời đêm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1267" y="643466"/>
            <a:ext cx="4419116" cy="55710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38" name="Google Shape;1338;p6"/>
          <p:cNvCxnSpPr/>
          <p:nvPr/>
        </p:nvCxnSpPr>
        <p:spPr>
          <a:xfrm>
            <a:off x="6079958" y="1143000"/>
            <a:ext cx="0" cy="4572000"/>
          </a:xfrm>
          <a:prstGeom prst="straightConnector1">
            <a:avLst/>
          </a:prstGeom>
          <a:noFill/>
          <a:ln w="9525" cap="flat" cmpd="sng">
            <a:solidFill>
              <a:srgbClr val="4E4E4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39" name="Google Shape;1339;p6" descr="Ảnh có chứa văn bản, đồ họa véc-tơ, búp bê&#10;&#10;Mô tả được tạo tự độ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93640" y="643467"/>
            <a:ext cx="4415068" cy="5571066"/>
          </a:xfrm>
          <a:prstGeom prst="rect">
            <a:avLst/>
          </a:prstGeom>
          <a:noFill/>
          <a:ln>
            <a:noFill/>
          </a:ln>
        </p:spPr>
      </p:pic>
      <p:sp>
        <p:nvSpPr>
          <p:cNvPr id="1340" name="Google Shape;1340;p6"/>
          <p:cNvSpPr txBox="1"/>
          <p:nvPr/>
        </p:nvSpPr>
        <p:spPr>
          <a:xfrm>
            <a:off x="4973257" y="768947"/>
            <a:ext cx="216106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Calibri"/>
              <a:buNone/>
            </a:pPr>
            <a:r>
              <a:rPr lang="en-US" sz="5400" b="0" i="0" u="none" strike="noStrike" cap="none">
                <a:solidFill>
                  <a:srgbClr val="FF0000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singing</a:t>
            </a:r>
            <a:endParaRPr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7F7F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7" name="Google Shape;1347;p7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dist="17780" dir="5400000" algn="t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8" name="Google Shape;1348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3467" y="1366305"/>
            <a:ext cx="5294716" cy="41253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9" name="Google Shape;1349;p7"/>
          <p:cNvCxnSpPr/>
          <p:nvPr/>
        </p:nvCxnSpPr>
        <p:spPr>
          <a:xfrm>
            <a:off x="6079958" y="1143000"/>
            <a:ext cx="0" cy="4572000"/>
          </a:xfrm>
          <a:prstGeom prst="straightConnector1">
            <a:avLst/>
          </a:prstGeom>
          <a:noFill/>
          <a:ln w="9525" cap="flat" cmpd="sng">
            <a:solidFill>
              <a:srgbClr val="4E4E4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50" name="Google Shape;1350;p7" descr="Ảnh có chứa văn bản, đồ họa véc-tơ, đồ chơi&#10;&#10;Mô tả được tạo tự độ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53817" y="1364061"/>
            <a:ext cx="5294715" cy="4129877"/>
          </a:xfrm>
          <a:prstGeom prst="rect">
            <a:avLst/>
          </a:prstGeom>
          <a:noFill/>
          <a:ln>
            <a:noFill/>
          </a:ln>
        </p:spPr>
      </p:pic>
      <p:sp>
        <p:nvSpPr>
          <p:cNvPr id="1351" name="Google Shape;1351;p7"/>
          <p:cNvSpPr txBox="1"/>
          <p:nvPr/>
        </p:nvSpPr>
        <p:spPr>
          <a:xfrm>
            <a:off x="4973257" y="768947"/>
            <a:ext cx="251276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Calibri"/>
              <a:buNone/>
            </a:pPr>
            <a:r>
              <a:rPr lang="en-US" sz="5400" b="0" i="0" u="none" strike="noStrike" cap="none">
                <a:solidFill>
                  <a:srgbClr val="FF0000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drawing</a:t>
            </a:r>
            <a:endParaRPr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7F7F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8" name="Google Shape;1358;p8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dist="17780" dir="5400000" algn="t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9" name="Google Shape;1359;p8" descr="Ảnh có chứa tối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50115" y="1419449"/>
            <a:ext cx="5294716" cy="37857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60" name="Google Shape;1360;p8"/>
          <p:cNvCxnSpPr/>
          <p:nvPr/>
        </p:nvCxnSpPr>
        <p:spPr>
          <a:xfrm>
            <a:off x="6079958" y="1143000"/>
            <a:ext cx="0" cy="4572000"/>
          </a:xfrm>
          <a:prstGeom prst="straightConnector1">
            <a:avLst/>
          </a:prstGeom>
          <a:noFill/>
          <a:ln w="9525" cap="flat" cmpd="sng">
            <a:solidFill>
              <a:srgbClr val="4E4E4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61" name="Google Shape;1361;p8" descr="Ảnh có chứa tối, bầu trời đêm&#10;&#10;Mô tả được tạo tự độ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6737" y="1419450"/>
            <a:ext cx="5294715" cy="3785720"/>
          </a:xfrm>
          <a:prstGeom prst="rect">
            <a:avLst/>
          </a:prstGeom>
          <a:noFill/>
          <a:ln>
            <a:noFill/>
          </a:ln>
        </p:spPr>
      </p:pic>
      <p:sp>
        <p:nvSpPr>
          <p:cNvPr id="1362" name="Google Shape;1362;p8"/>
          <p:cNvSpPr txBox="1"/>
          <p:nvPr/>
        </p:nvSpPr>
        <p:spPr>
          <a:xfrm>
            <a:off x="4382776" y="756509"/>
            <a:ext cx="315585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Calibri"/>
              <a:buNone/>
            </a:pPr>
            <a:r>
              <a:rPr lang="en-US" sz="5400" b="0" i="0" u="none" strike="noStrike" cap="none">
                <a:solidFill>
                  <a:srgbClr val="FF0000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swimming</a:t>
            </a:r>
            <a:endParaRPr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7F7F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9" name="Google Shape;1369;p9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dist="17780" dir="5400000" algn="t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0" name="Google Shape;1370;p9" descr="Ảnh có chứa đồ họa véc-tơ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81182" y="1068887"/>
            <a:ext cx="5294716" cy="46461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71" name="Google Shape;1371;p9"/>
          <p:cNvCxnSpPr/>
          <p:nvPr/>
        </p:nvCxnSpPr>
        <p:spPr>
          <a:xfrm>
            <a:off x="6079958" y="1143000"/>
            <a:ext cx="0" cy="4572000"/>
          </a:xfrm>
          <a:prstGeom prst="straightConnector1">
            <a:avLst/>
          </a:prstGeom>
          <a:noFill/>
          <a:ln w="9525" cap="flat" cmpd="sng">
            <a:solidFill>
              <a:srgbClr val="4E4E4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72" name="Google Shape;1372;p9" descr="Ảnh có chứa bầu trời đêm&#10;&#10;Mô tả được tạo tự độ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9455" y="1065983"/>
            <a:ext cx="5294715" cy="4649017"/>
          </a:xfrm>
          <a:prstGeom prst="rect">
            <a:avLst/>
          </a:prstGeom>
          <a:noFill/>
          <a:ln>
            <a:noFill/>
          </a:ln>
        </p:spPr>
      </p:pic>
      <p:sp>
        <p:nvSpPr>
          <p:cNvPr id="1373" name="Google Shape;1373;p9"/>
          <p:cNvSpPr txBox="1"/>
          <p:nvPr/>
        </p:nvSpPr>
        <p:spPr>
          <a:xfrm>
            <a:off x="4973257" y="768947"/>
            <a:ext cx="251276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Calibri"/>
              <a:buNone/>
            </a:pPr>
            <a:r>
              <a:rPr lang="en-US" sz="5400" b="0" i="0" u="none" strike="noStrike" cap="none">
                <a:solidFill>
                  <a:srgbClr val="FF0000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dancing</a:t>
            </a:r>
            <a:endParaRPr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1" name="Google Shape;140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26527" y="150541"/>
            <a:ext cx="4875031" cy="6556917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0B37D1A-31A6-45A8-9E9D-3952D23416B2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0004${6B2797F1-BFBF-4FB8-8056-E7C85B3EE1D2}&quot;,&quot;C:\\Users\\STD_NGOC\\Downloads\\Giáo án điện tử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Unit 5_Lesson 2_Period 3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070D51D-FD3C-42E0-8CDB-66FEC204053D}:26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98FDE8-678A-4DAC-8ADE-26198755A3D1}:26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ADA8FFF-367F-41E9-B266-D2A766318DFB}:26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B7EC85-C729-46D1-A4E8-CECA37FAD3C7}:27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A45EAA7-7C2A-4008-8307-6C9BF172F4AB}:27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217CC9-60A7-4189-BCCE-711862B663E4}:27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F16E2FD-4E3D-4A8C-89D1-2975F9D840AD}:27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2528AB-6A20-4FA6-9D7A-3E99C3ACD938}:27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842B2F-A521-48AE-80AE-B73E58F7C491}:27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D3F811-CE50-40DF-9128-02F7B1D341DF}:2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90AB08-AEF3-4317-B996-FE80BB576BDC}:25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DCDABA-76E4-40C2-95F7-402CFAD31B22}:27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F109D1D-D96A-4295-B136-2279EEB717AB}:27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5CD045-30DA-4E01-9061-E64EC79DDCE3}:27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06A85D-C400-4019-ABE5-E4F3BA13117F}:46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E5EDBB-F8B1-4305-998D-8BD4976349E5}:28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68AE07-538A-4B07-8A2B-C55A649F083E}:46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597FA1-6D7C-40F6-888C-A9C70351D855}:46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8F54C2-1905-4BE1-82C8-C365AB7F890F}:46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19EB93-DFE1-48B1-97BC-656D210B74D2}:46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FDD633-8C54-4B53-BBA9-71E6B7579814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E390E2-6EA2-4DB5-9FA2-58CEE01E8A0E}:2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B9FBF9-2FB6-49C7-ABEF-B3F6716A6058}:4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FFC7F5-93F0-4A25-B2EE-7E05B87A8AC1}:26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5DBC65-A144-46AD-8574-A9BAC157FCC4}:2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1E7F1F-CE36-4559-A22F-3E856FD74F5B}:26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3E11F2-5D93-4228-8DEB-9579BF6DAC93}:264"/>
</p:tagLst>
</file>

<file path=ppt/theme/theme1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eme1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eme4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econdary">
  <a:themeElements>
    <a:clrScheme name="Custom 12">
      <a:dk1>
        <a:srgbClr val="000000"/>
      </a:dk1>
      <a:lt1>
        <a:srgbClr val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1071</Words>
  <Application>Microsoft Office PowerPoint</Application>
  <PresentationFormat>Widescreen</PresentationFormat>
  <Paragraphs>152</Paragraphs>
  <Slides>27</Slides>
  <Notes>27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50" baseType="lpstr">
      <vt:lpstr>Open Sans</vt:lpstr>
      <vt:lpstr>PT Sans</vt:lpstr>
      <vt:lpstr>Calibri</vt:lpstr>
      <vt:lpstr>Oi</vt:lpstr>
      <vt:lpstr>Poppins SemiBold</vt:lpstr>
      <vt:lpstr>Bilbo</vt:lpstr>
      <vt:lpstr>Arial</vt:lpstr>
      <vt:lpstr>Fira Sans Extra Condensed Medium</vt:lpstr>
      <vt:lpstr>Verdana</vt:lpstr>
      <vt:lpstr>Schoolbell</vt:lpstr>
      <vt:lpstr>Fredoka One</vt:lpstr>
      <vt:lpstr>Hind</vt:lpstr>
      <vt:lpstr>Sigmar One</vt:lpstr>
      <vt:lpstr>宋体</vt:lpstr>
      <vt:lpstr>Barlow</vt:lpstr>
      <vt:lpstr>Montserrat</vt:lpstr>
      <vt:lpstr>Comic Sans MS</vt:lpstr>
      <vt:lpstr>Chủ đề Office</vt:lpstr>
      <vt:lpstr>1_Theme1</vt:lpstr>
      <vt:lpstr>Theme4</vt:lpstr>
      <vt:lpstr>Secondary</vt:lpstr>
      <vt:lpstr>Over The Rainbow by Slidesgo</vt:lpstr>
      <vt:lpstr>1_Office Theme</vt:lpstr>
      <vt:lpstr>PowerPoint Presentation</vt:lpstr>
      <vt:lpstr>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5 Fun corner and  Wrap-up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5_Lesson 2_Period 3</dc:title>
  <dc:creator>tran ngan</dc:creator>
  <cp:lastModifiedBy>STD_NGOC</cp:lastModifiedBy>
  <cp:revision>12</cp:revision>
  <dcterms:created xsi:type="dcterms:W3CDTF">2022-01-15T08:37:55Z</dcterms:created>
  <dcterms:modified xsi:type="dcterms:W3CDTF">2024-11-08T02:09:58Z</dcterms:modified>
</cp:coreProperties>
</file>