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6" r:id="rId2"/>
    <p:sldMasterId id="2147483730" r:id="rId3"/>
    <p:sldMasterId id="2147483742" r:id="rId4"/>
  </p:sldMasterIdLst>
  <p:notesMasterIdLst>
    <p:notesMasterId r:id="rId13"/>
  </p:notesMasterIdLst>
  <p:sldIdLst>
    <p:sldId id="265" r:id="rId5"/>
    <p:sldId id="501" r:id="rId6"/>
    <p:sldId id="259" r:id="rId7"/>
    <p:sldId id="502" r:id="rId8"/>
    <p:sldId id="503" r:id="rId9"/>
    <p:sldId id="504" r:id="rId10"/>
    <p:sldId id="505" r:id="rId11"/>
    <p:sldId id="27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30B-AB0E-4B71-8D25-CC972DABDAF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EC3D-87E3-4F4A-90AF-C1365B2A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6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9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6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6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9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6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74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11/5/2024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11/5/2024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11/5/2024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11/5/2024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5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11/5/2024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  <p:extLst>
      <p:ext uri="{BB962C8B-B14F-4D97-AF65-F5344CB8AC3E}">
        <p14:creationId xmlns:p14="http://schemas.microsoft.com/office/powerpoint/2010/main" val="3706134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11/5/2024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11/5/2024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11/5/2024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11/5/2024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11/5/2024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47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11/5/2024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94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11/5/2024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9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8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6" Type="http://schemas.openxmlformats.org/officeDocument/2006/relationships/image" Target="../media/image5.jpe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2.gif"/><Relationship Id="rId26" Type="http://schemas.microsoft.com/office/2007/relationships/hdphoto" Target="../media/hdphoto10.wdp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1.png"/><Relationship Id="rId20" Type="http://schemas.microsoft.com/office/2007/relationships/hdphoto" Target="../media/hdphoto7.wdp"/><Relationship Id="rId29" Type="http://schemas.microsoft.com/office/2007/relationships/hdphoto" Target="../media/hdphoto11.wdp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24" Type="http://schemas.microsoft.com/office/2007/relationships/hdphoto" Target="../media/hdphoto9.wdp"/><Relationship Id="rId5" Type="http://schemas.microsoft.com/office/2007/relationships/hdphoto" Target="../media/hdphoto1.wdp"/><Relationship Id="rId15" Type="http://schemas.openxmlformats.org/officeDocument/2006/relationships/image" Target="../media/image20.gif"/><Relationship Id="rId23" Type="http://schemas.openxmlformats.org/officeDocument/2006/relationships/image" Target="../media/image25.png"/><Relationship Id="rId28" Type="http://schemas.openxmlformats.org/officeDocument/2006/relationships/image" Target="../media/image28.png"/><Relationship Id="rId10" Type="http://schemas.openxmlformats.org/officeDocument/2006/relationships/image" Target="../media/image17.gif"/><Relationship Id="rId19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27.gif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797812" y="3232210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smtClean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GVCN: PHẠM THỊ THU HÀ </a:t>
            </a:r>
            <a:endParaRPr kumimoji="0" lang="en-US" sz="3200" b="1" i="0" u="none" strike="noStrike" kern="1200" cap="none" spc="0" normalizeH="0" baseline="0" noProof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all" spc="400" normalizeH="0" baseline="0" noProof="0" dirty="0">
              <a:ln>
                <a:noFill/>
              </a:ln>
              <a:solidFill>
                <a:srgbClr val="0B082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D199D-3F34-44BF-834D-BF5C8807A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46243" y="285634"/>
            <a:ext cx="7643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 </a:t>
            </a:r>
          </a:p>
          <a:p>
            <a:pPr algn="ctr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QUANG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6243" y="1709530"/>
            <a:ext cx="8130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smtClean="0">
                <a:solidFill>
                  <a:srgbClr val="FF0000"/>
                </a:solidFill>
              </a:rPr>
              <a:t>TIẾNG VIỆT 2 </a:t>
            </a:r>
          </a:p>
          <a:p>
            <a:pPr algn="ctr"/>
            <a:r>
              <a:rPr lang="vi-VN" sz="2800" smtClean="0">
                <a:solidFill>
                  <a:srgbClr val="FF0000"/>
                </a:solidFill>
              </a:rPr>
              <a:t>SÁCH KẾT NỐI TRI THỨC VỚI CUỘC SỐNG </a:t>
            </a:r>
            <a:endParaRPr lang="en-US" sz="28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 + 4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4B3C450-B7C3-404C-9D31-B883F89162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5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031528"/>
            <a:ext cx="3831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8307956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(2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A057136-5E9F-4E84-A8C1-A3B68D6B57C3}"/>
              </a:ext>
            </a:extLst>
          </p:cNvPr>
          <p:cNvSpPr txBox="1"/>
          <p:nvPr/>
        </p:nvSpPr>
        <p:spPr>
          <a:xfrm>
            <a:off x="5503965" y="2105956"/>
            <a:ext cx="50222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3A0A3-5A47-4454-88D5-D852370B40CC}"/>
              </a:ext>
            </a:extLst>
          </p:cNvPr>
          <p:cNvSpPr/>
          <p:nvPr/>
        </p:nvSpPr>
        <p:spPr>
          <a:xfrm>
            <a:off x="180753" y="95693"/>
            <a:ext cx="3209719" cy="627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50C56-4858-4595-9418-51E869A03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37" y="1076325"/>
            <a:ext cx="8848725" cy="4705350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4CE6A68-FB60-4888-BE93-C94A700D95AD}"/>
              </a:ext>
            </a:extLst>
          </p:cNvPr>
          <p:cNvSpPr/>
          <p:nvPr/>
        </p:nvSpPr>
        <p:spPr>
          <a:xfrm>
            <a:off x="5135527" y="419986"/>
            <a:ext cx="2604977" cy="72545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2EAC0B5-B463-42E1-9838-3A44B2FC2AA7}"/>
              </a:ext>
            </a:extLst>
          </p:cNvPr>
          <p:cNvSpPr/>
          <p:nvPr/>
        </p:nvSpPr>
        <p:spPr>
          <a:xfrm>
            <a:off x="4933508" y="1844306"/>
            <a:ext cx="2806996" cy="61181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2B5AB7F-B892-4164-9575-EE29CCD35EE1}"/>
              </a:ext>
            </a:extLst>
          </p:cNvPr>
          <p:cNvSpPr/>
          <p:nvPr/>
        </p:nvSpPr>
        <p:spPr>
          <a:xfrm>
            <a:off x="5034517" y="3112460"/>
            <a:ext cx="2806996" cy="61181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5676455-FEE5-4D70-B49A-C27FD7350A23}"/>
              </a:ext>
            </a:extLst>
          </p:cNvPr>
          <p:cNvSpPr/>
          <p:nvPr/>
        </p:nvSpPr>
        <p:spPr>
          <a:xfrm>
            <a:off x="4692501" y="4271409"/>
            <a:ext cx="2806996" cy="61181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EA5C23-1DB5-469F-A881-063E759CAF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3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F3E6B3-D3A8-48CE-81D8-7054D9D295E1}"/>
              </a:ext>
            </a:extLst>
          </p:cNvPr>
          <p:cNvSpPr/>
          <p:nvPr/>
        </p:nvSpPr>
        <p:spPr>
          <a:xfrm>
            <a:off x="180753" y="95693"/>
            <a:ext cx="4933507" cy="627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746FD-4748-41EF-B0D7-7E4378D52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85" y="1385887"/>
            <a:ext cx="9824482" cy="4844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36BCAD-5268-4286-A67B-DAE79E19E9CC}"/>
              </a:ext>
            </a:extLst>
          </p:cNvPr>
          <p:cNvSpPr/>
          <p:nvPr/>
        </p:nvSpPr>
        <p:spPr>
          <a:xfrm>
            <a:off x="1594884" y="3429000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0FA56-87C5-4E4A-928A-F4471EE89476}"/>
              </a:ext>
            </a:extLst>
          </p:cNvPr>
          <p:cNvSpPr/>
          <p:nvPr/>
        </p:nvSpPr>
        <p:spPr>
          <a:xfrm>
            <a:off x="5059325" y="3577856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BDC4B-A3CE-4001-AD62-E7C62AF642B5}"/>
              </a:ext>
            </a:extLst>
          </p:cNvPr>
          <p:cNvSpPr/>
          <p:nvPr/>
        </p:nvSpPr>
        <p:spPr>
          <a:xfrm>
            <a:off x="8825022" y="3577856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14149-95D4-422E-8811-0C08FABDFC4F}"/>
              </a:ext>
            </a:extLst>
          </p:cNvPr>
          <p:cNvSpPr/>
          <p:nvPr/>
        </p:nvSpPr>
        <p:spPr>
          <a:xfrm>
            <a:off x="1610832" y="5785773"/>
            <a:ext cx="2262526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9FCFC0-175D-4C2D-ACEA-6754CDFB0D86}"/>
              </a:ext>
            </a:extLst>
          </p:cNvPr>
          <p:cNvSpPr/>
          <p:nvPr/>
        </p:nvSpPr>
        <p:spPr>
          <a:xfrm>
            <a:off x="5249824" y="5917018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69CDE6-DA99-4B14-93CF-1A7EA5D264F6}"/>
              </a:ext>
            </a:extLst>
          </p:cNvPr>
          <p:cNvSpPr/>
          <p:nvPr/>
        </p:nvSpPr>
        <p:spPr>
          <a:xfrm>
            <a:off x="8825021" y="5796404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đĩa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445243-6892-4523-95C1-B0E62A7567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2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2AB54-A73F-44D9-B1DD-7AF3BB3F2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144" y="473632"/>
            <a:ext cx="7738730" cy="20727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883040-5C7F-4B97-953D-78A027CA5638}"/>
              </a:ext>
            </a:extLst>
          </p:cNvPr>
          <p:cNvSpPr/>
          <p:nvPr/>
        </p:nvSpPr>
        <p:spPr>
          <a:xfrm>
            <a:off x="2615609" y="3072809"/>
            <a:ext cx="5869172" cy="12652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vi-VN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DA3E0-6474-41ED-A0F0-D2D31A4399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41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861F1-08A0-4CD9-9225-B2815AF17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813" y="1423686"/>
            <a:ext cx="9321237" cy="38817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7DED21-A4B7-41A3-B8D8-BCA5D8EDD6F8}"/>
              </a:ext>
            </a:extLst>
          </p:cNvPr>
          <p:cNvCxnSpPr/>
          <p:nvPr/>
        </p:nvCxnSpPr>
        <p:spPr>
          <a:xfrm>
            <a:off x="3530009" y="3009014"/>
            <a:ext cx="1382233" cy="754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589482-FD11-4B7D-943F-C215D7537ACC}"/>
              </a:ext>
            </a:extLst>
          </p:cNvPr>
          <p:cNvCxnSpPr/>
          <p:nvPr/>
        </p:nvCxnSpPr>
        <p:spPr>
          <a:xfrm flipH="1">
            <a:off x="3030279" y="3009014"/>
            <a:ext cx="2105247" cy="850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4B22FE-E904-4324-B3C5-4A145764AAAB}"/>
              </a:ext>
            </a:extLst>
          </p:cNvPr>
          <p:cNvCxnSpPr/>
          <p:nvPr/>
        </p:nvCxnSpPr>
        <p:spPr>
          <a:xfrm>
            <a:off x="7283302" y="3157870"/>
            <a:ext cx="2307265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67D11E-B0AB-4684-85B2-3C9DB41C83A3}"/>
              </a:ext>
            </a:extLst>
          </p:cNvPr>
          <p:cNvCxnSpPr/>
          <p:nvPr/>
        </p:nvCxnSpPr>
        <p:spPr>
          <a:xfrm flipH="1">
            <a:off x="7378995" y="3364555"/>
            <a:ext cx="2211572" cy="399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9DB8C4E-DA8B-488D-9B7F-FB0B316BFA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6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5400" b="1" i="0" u="none" strike="noStrike" kern="1200" cap="none" spc="0" normalizeH="0" baseline="0" noProof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2E</a:t>
            </a:r>
            <a:r>
              <a:rPr kumimoji="0" lang="en-US" sz="5400" b="1" i="0" u="none" strike="noStrike" kern="1200" cap="none" spc="0" normalizeH="0" baseline="0" noProof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 gặp lại các bạn ở bài sau nhé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10690BE-B76A-40AB-82A5-8AF7175080D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OI TV2-HKI KNTT\\Tuần 9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Ôn tập giữa học kì 1-TIẾT 3 +4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8F1A4F-1850-4BF7-8471-53DC7F4298B3}: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75A635-D9A9-4EC1-BADE-CFDB0A649DC9}:5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D47F3D-1D41-4B46-B942-20A858520629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D3FDB6-3145-43FE-8764-6430EC2AF996}:5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D3A591-7327-40CF-8831-0C7F82017AD4}:5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BB352F-9AD8-49F6-99FE-6A504F5E68AD}:5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DDC1F1-0421-45D3-9E50-A9723DC80ED0}:5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B3FD40-2CF3-4E3D-9FB9-7D1B8BD692E3}:275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155</Words>
  <Application>Microsoft Office PowerPoint</Application>
  <PresentationFormat>Widescreen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Gill Sans MT</vt:lpstr>
      <vt:lpstr>Impact</vt:lpstr>
      <vt:lpstr>Tahoma</vt:lpstr>
      <vt:lpstr>Times New Roman</vt:lpstr>
      <vt:lpstr>Badge</vt:lpstr>
      <vt:lpstr>4_Office Theme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giữa học kì 1-TIẾT 3 +4</dc:title>
  <dc:creator>tran thao</dc:creator>
  <cp:lastModifiedBy>Truong</cp:lastModifiedBy>
  <cp:revision>26</cp:revision>
  <dcterms:created xsi:type="dcterms:W3CDTF">2021-05-24T13:36:31Z</dcterms:created>
  <dcterms:modified xsi:type="dcterms:W3CDTF">2024-11-05T08:46:38Z</dcterms:modified>
</cp:coreProperties>
</file>