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56" r:id="rId3"/>
    <p:sldId id="257" r:id="rId4"/>
    <p:sldId id="273" r:id="rId5"/>
    <p:sldId id="325" r:id="rId6"/>
    <p:sldId id="265" r:id="rId7"/>
    <p:sldId id="267" r:id="rId8"/>
    <p:sldId id="268" r:id="rId9"/>
    <p:sldId id="269" r:id="rId10"/>
    <p:sldId id="270" r:id="rId11"/>
    <p:sldId id="266" r:id="rId12"/>
    <p:sldId id="314" r:id="rId13"/>
    <p:sldId id="259" r:id="rId14"/>
    <p:sldId id="274" r:id="rId15"/>
    <p:sldId id="275" r:id="rId16"/>
    <p:sldId id="28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76" r:id="rId25"/>
    <p:sldId id="261" r:id="rId26"/>
    <p:sldId id="277" r:id="rId27"/>
    <p:sldId id="287" r:id="rId28"/>
    <p:sldId id="288" r:id="rId29"/>
    <p:sldId id="289" r:id="rId30"/>
    <p:sldId id="290" r:id="rId31"/>
    <p:sldId id="291" r:id="rId32"/>
    <p:sldId id="306" r:id="rId33"/>
    <p:sldId id="293" r:id="rId34"/>
    <p:sldId id="307" r:id="rId35"/>
    <p:sldId id="295" r:id="rId36"/>
    <p:sldId id="308" r:id="rId37"/>
    <p:sldId id="297" r:id="rId38"/>
    <p:sldId id="309" r:id="rId39"/>
    <p:sldId id="299" r:id="rId40"/>
    <p:sldId id="310" r:id="rId41"/>
    <p:sldId id="301" r:id="rId42"/>
    <p:sldId id="311" r:id="rId43"/>
    <p:sldId id="303" r:id="rId44"/>
    <p:sldId id="312" r:id="rId45"/>
    <p:sldId id="305" r:id="rId46"/>
    <p:sldId id="313" r:id="rId47"/>
  </p:sldIdLst>
  <p:sldSz cx="18288000" cy="10287000"/>
  <p:notesSz cx="6858000" cy="9144000"/>
  <p:embeddedFontLst>
    <p:embeddedFont>
      <p:font typeface="Segoe UI Black" panose="020B0A02040204020203" pitchFamily="34" charset="0"/>
      <p:bold r:id="rId49"/>
      <p:boldItalic r:id="rId50"/>
    </p:embeddedFont>
    <p:embeddedFont>
      <p:font typeface="Impact" panose="020B0806030902050204" pitchFamily="34" charset="0"/>
      <p:regular r:id="rId51"/>
    </p:embeddedFont>
    <p:embeddedFont>
      <p:font typeface="Sport Day" panose="020B0604020202020204" charset="0"/>
      <p:regular r:id="rId52"/>
      <p:bold r:id="rId53"/>
      <p:italic r:id="rId54"/>
      <p:boldItalic r:id="rId55"/>
    </p:embeddedFont>
    <p:embeddedFont>
      <p:font typeface="Gill Sans MT" panose="020B0502020104020203" pitchFamily="3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Happy Font TH" panose="020B0604020202020204" charset="-34"/>
      <p:regular r:id="rId64"/>
    </p:embeddedFont>
    <p:embeddedFont>
      <p:font typeface="Arial Rounded MT Bold" panose="020F0704030504030204" pitchFamily="34" charset="0"/>
      <p:regular r:id="rId65"/>
    </p:embeddedFont>
    <p:embeddedFont>
      <p:font typeface="Amasis MT Pro Black" panose="020B0604020202020204" charset="0"/>
      <p:bold r:id="rId66"/>
      <p:boldItalic r:id="rId67"/>
    </p:embeddedFont>
    <p:embeddedFont>
      <p:font typeface="Bryndan Write" panose="020B0604020202020204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1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3.xml"/><Relationship Id="rId61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09-Nov-24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09-Nov-24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11.png"/><Relationship Id="rId7" Type="http://schemas.openxmlformats.org/officeDocument/2006/relationships/image" Target="../media/image7.svg"/><Relationship Id="rId17" Type="http://schemas.openxmlformats.org/officeDocument/2006/relationships/image" Target="../media/image17.sv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24" Type="http://schemas.openxmlformats.org/officeDocument/2006/relationships/image" Target="../media/image24.svg"/><Relationship Id="rId32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2.png"/><Relationship Id="rId28" Type="http://schemas.openxmlformats.org/officeDocument/2006/relationships/image" Target="../media/image28.sv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22.svg"/><Relationship Id="rId27" Type="http://schemas.openxmlformats.org/officeDocument/2006/relationships/image" Target="../media/image14.png"/><Relationship Id="rId30" Type="http://schemas.openxmlformats.org/officeDocument/2006/relationships/image" Target="../media/image3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2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44.png"/><Relationship Id="rId17" Type="http://schemas.openxmlformats.org/officeDocument/2006/relationships/image" Target="../media/image41.png"/><Relationship Id="rId2" Type="http://schemas.openxmlformats.org/officeDocument/2006/relationships/audio" Target="../media/media2.m4a"/><Relationship Id="rId16" Type="http://schemas.openxmlformats.org/officeDocument/2006/relationships/image" Target="../media/image46.png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44.png"/><Relationship Id="rId17" Type="http://schemas.openxmlformats.org/officeDocument/2006/relationships/image" Target="../media/image83.svg"/><Relationship Id="rId2" Type="http://schemas.openxmlformats.org/officeDocument/2006/relationships/audio" Target="../media/media3.m4a"/><Relationship Id="rId16" Type="http://schemas.openxmlformats.org/officeDocument/2006/relationships/image" Target="../media/image47.png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44.png"/><Relationship Id="rId17" Type="http://schemas.openxmlformats.org/officeDocument/2006/relationships/image" Target="../media/image85.svg"/><Relationship Id="rId2" Type="http://schemas.openxmlformats.org/officeDocument/2006/relationships/audio" Target="../media/media4.m4a"/><Relationship Id="rId16" Type="http://schemas.openxmlformats.org/officeDocument/2006/relationships/image" Target="../media/image48.png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44.png"/><Relationship Id="rId17" Type="http://schemas.openxmlformats.org/officeDocument/2006/relationships/image" Target="../media/image41.png"/><Relationship Id="rId2" Type="http://schemas.openxmlformats.org/officeDocument/2006/relationships/audio" Target="../media/media5.m4a"/><Relationship Id="rId16" Type="http://schemas.openxmlformats.org/officeDocument/2006/relationships/image" Target="../media/image49.png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78.sv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0.svg"/><Relationship Id="rId18" Type="http://schemas.openxmlformats.org/officeDocument/2006/relationships/image" Target="../media/image48.png"/><Relationship Id="rId3" Type="http://schemas.openxmlformats.org/officeDocument/2006/relationships/image" Target="../media/image70.svg"/><Relationship Id="rId21" Type="http://schemas.openxmlformats.org/officeDocument/2006/relationships/image" Target="../media/image83.svg"/><Relationship Id="rId7" Type="http://schemas.openxmlformats.org/officeDocument/2006/relationships/image" Target="../media/image76.sv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image" Target="../media/image38.png"/><Relationship Id="rId16" Type="http://schemas.openxmlformats.org/officeDocument/2006/relationships/image" Target="../media/image46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51.png"/><Relationship Id="rId10" Type="http://schemas.openxmlformats.org/officeDocument/2006/relationships/image" Target="../media/image44.png"/><Relationship Id="rId19" Type="http://schemas.openxmlformats.org/officeDocument/2006/relationships/image" Target="../media/image85.svg"/><Relationship Id="rId4" Type="http://schemas.openxmlformats.org/officeDocument/2006/relationships/image" Target="../media/image1.png"/><Relationship Id="rId9" Type="http://schemas.openxmlformats.org/officeDocument/2006/relationships/image" Target="../media/image78.sv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2.png"/><Relationship Id="rId5" Type="http://schemas.openxmlformats.org/officeDocument/2006/relationships/image" Target="../media/image70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78.sv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94.sv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96.sv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100.sv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102.sv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104.sv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svg"/><Relationship Id="rId7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2.svg"/><Relationship Id="rId10" Type="http://schemas.openxmlformats.org/officeDocument/2006/relationships/image" Target="../media/image62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7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1255" y="452224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61232" y="3057909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067108" y="1515831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smtClean="0">
                <a:latin typeface="Amasis MT Pro Black" panose="02040A04050005020304" pitchFamily="18" charset="0"/>
              </a:rPr>
              <a:t>Quang Trung Primary School</a:t>
            </a:r>
            <a:endParaRPr lang="en" sz="4800" b="1" i="1" dirty="0">
              <a:latin typeface="Amasis MT Pro Black" panose="02040A04050005020304" pitchFamily="18" charset="0"/>
            </a:endParaRP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014661" y="5870004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smtClean="0">
                <a:solidFill>
                  <a:schemeClr val="accent1"/>
                </a:solidFill>
                <a:latin typeface="Amasis MT Pro Black" panose="02040A04050005020304" pitchFamily="18" charset="0"/>
              </a:rPr>
              <a:t>Teacher: Bui Thi Thuy Phuong</a:t>
            </a:r>
            <a:endParaRPr lang="en" b="1" i="1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EC38DAE-6F28-4D52-BEE9-E2C9238A2CAC}"/>
              </a:ext>
            </a:extLst>
          </p:cNvPr>
          <p:cNvSpPr txBox="1"/>
          <p:nvPr/>
        </p:nvSpPr>
        <p:spPr>
          <a:xfrm>
            <a:off x="5085333" y="4641663"/>
            <a:ext cx="12725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</a:t>
            </a:r>
            <a:r>
              <a:rPr lang="en-US" sz="6000" smtClean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1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- </a:t>
            </a:r>
            <a:r>
              <a:rPr lang="en-US" sz="60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Period </a:t>
            </a:r>
            <a:r>
              <a:rPr lang="en-US" sz="6000" smtClean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1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id="{BAD0A4CE-9B93-4A7F-A38F-7FB97FBED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188271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320ECF13-7F8F-49AC-8063-A6818C8A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4594" y="122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1723671"/>
            <a:ext cx="15706335" cy="650766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0000" dirty="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0" cy="4690024"/>
            <a:chOff x="959620" y="6227488"/>
            <a:chExt cx="15465150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C20A1E7-1D15-4C07-B3FC-67B35160233C}"/>
                </a:ext>
              </a:extLst>
            </p:cNvPr>
            <p:cNvSpPr txBox="1">
              <a:spLocks/>
            </p:cNvSpPr>
            <p:nvPr/>
          </p:nvSpPr>
          <p:spPr>
            <a:xfrm>
              <a:off x="1157287" y="6227488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  <a:t/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/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EBEAD-2E66-6654-F821-E64DD2DD58AE}"/>
                </a:ext>
              </a:extLst>
            </p:cNvPr>
            <p:cNvSpPr/>
            <p:nvPr/>
          </p:nvSpPr>
          <p:spPr>
            <a:xfrm>
              <a:off x="6982167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684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265108" y="1912069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0" cy="4690024"/>
            <a:chOff x="945333" y="5480813"/>
            <a:chExt cx="15465150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4B78581-1DCD-C762-A185-5506257D9811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5480813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  <a:t/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/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6A38CB-75A3-1D86-4C82-7252783A7E2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0C9CF2-ED86-7B6A-4295-23F17C4D11D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avLst/>
            <a:gdLst/>
            <a:ahLst/>
            <a:cxnLst/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54B7A0-4018-F400-6E2D-6E9FC5017F2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E68514-F659-E943-51D2-35ABE2DBCB1C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495800" y="3089932"/>
            <a:ext cx="10983179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Quiz game</a:t>
            </a:r>
          </a:p>
        </p:txBody>
      </p:sp>
    </p:spTree>
    <p:extLst>
      <p:ext uri="{BB962C8B-B14F-4D97-AF65-F5344CB8AC3E}">
        <p14:creationId xmlns:p14="http://schemas.microsoft.com/office/powerpoint/2010/main" val="1800506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375E8-3CC9-3B2A-C0DB-B07DC38116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avLst/>
            <a:gdLst/>
            <a:ahLst/>
            <a:cxnLst/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F29052-E236-4E46-5896-C4A4EDBCFC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723F9-AA3C-CFCE-FCD1-0271D179A45C}"/>
              </a:ext>
            </a:extLst>
          </p:cNvPr>
          <p:cNvSpPr/>
          <p:nvPr/>
        </p:nvSpPr>
        <p:spPr>
          <a:xfrm>
            <a:off x="12379605" y="7389770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0AB063-09F6-4438-9ABD-DD43F4BF9FD0}"/>
              </a:ext>
            </a:extLst>
          </p:cNvPr>
          <p:cNvSpPr/>
          <p:nvPr/>
        </p:nvSpPr>
        <p:spPr>
          <a:xfrm>
            <a:off x="12353272" y="7348051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49" y="556224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564471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47" y="5655916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357</Words>
  <Application>Microsoft Office PowerPoint</Application>
  <PresentationFormat>Custom</PresentationFormat>
  <Paragraphs>106</Paragraphs>
  <Slides>45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Segoe UI Black</vt:lpstr>
      <vt:lpstr>Bryndan Write Bold</vt:lpstr>
      <vt:lpstr>Impact</vt:lpstr>
      <vt:lpstr>Sport Day</vt:lpstr>
      <vt:lpstr>Gill Sans MT</vt:lpstr>
      <vt:lpstr>Calibri</vt:lpstr>
      <vt:lpstr>Happy Font TH</vt:lpstr>
      <vt:lpstr>Arial</vt:lpstr>
      <vt:lpstr>Arial Rounded MT Bold</vt:lpstr>
      <vt:lpstr>Amasis MT Pro Black</vt:lpstr>
      <vt:lpstr>Bryndan Write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HOW TO PLAY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STD_NGOC</cp:lastModifiedBy>
  <cp:revision>50</cp:revision>
  <dcterms:created xsi:type="dcterms:W3CDTF">2006-08-16T00:00:00Z</dcterms:created>
  <dcterms:modified xsi:type="dcterms:W3CDTF">2024-11-09T09:48:48Z</dcterms:modified>
  <dc:identifier>DAFxeRqm-tw</dc:identifier>
</cp:coreProperties>
</file>